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9.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4" r:id="rId3"/>
    <p:sldMasterId id="2147483655" r:id="rId4"/>
    <p:sldMasterId id="2147483656" r:id="rId5"/>
    <p:sldMasterId id="2147483657" r:id="rId6"/>
    <p:sldMasterId id="2147483658" r:id="rId7"/>
    <p:sldMasterId id="2147483659" r:id="rId8"/>
    <p:sldMasterId id="2147483660" r:id="rId9"/>
    <p:sldMasterId id="2147483661"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Lst>
  <p:sldSz cy="6858000" cx="9144000"/>
  <p:notesSz cx="6858000" cy="9144000"/>
  <p:embeddedFontLst>
    <p:embeddedFont>
      <p:font typeface="Helvetica Neue"/>
      <p:regular r:id="rId28"/>
      <p:bold r:id="rId29"/>
      <p:italic r:id="rId30"/>
      <p:boldItalic r:id="rId31"/>
    </p:embeddedFont>
    <p:embeddedFont>
      <p:font typeface="Allerta"/>
      <p:regular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9.xml"/><Relationship Id="rId22" Type="http://schemas.openxmlformats.org/officeDocument/2006/relationships/slide" Target="slides/slide11.xml"/><Relationship Id="rId21" Type="http://schemas.openxmlformats.org/officeDocument/2006/relationships/slide" Target="slides/slide10.xml"/><Relationship Id="rId24" Type="http://schemas.openxmlformats.org/officeDocument/2006/relationships/slide" Target="slides/slide13.xml"/><Relationship Id="rId23" Type="http://schemas.openxmlformats.org/officeDocument/2006/relationships/slide" Target="slides/slide12.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Master" Target="slideMasters/slideMaster7.xml"/><Relationship Id="rId26" Type="http://schemas.openxmlformats.org/officeDocument/2006/relationships/slide" Target="slides/slide15.xml"/><Relationship Id="rId25" Type="http://schemas.openxmlformats.org/officeDocument/2006/relationships/slide" Target="slides/slide14.xml"/><Relationship Id="rId28" Type="http://schemas.openxmlformats.org/officeDocument/2006/relationships/font" Target="fonts/HelveticaNeue-regular.fntdata"/><Relationship Id="rId27" Type="http://schemas.openxmlformats.org/officeDocument/2006/relationships/slide" Target="slides/slide16.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font" Target="fonts/HelveticaNeue-bold.fntdata"/><Relationship Id="rId7" Type="http://schemas.openxmlformats.org/officeDocument/2006/relationships/slideMaster" Target="slideMasters/slideMaster5.xml"/><Relationship Id="rId8" Type="http://schemas.openxmlformats.org/officeDocument/2006/relationships/slideMaster" Target="slideMasters/slideMaster6.xml"/><Relationship Id="rId31" Type="http://schemas.openxmlformats.org/officeDocument/2006/relationships/font" Target="fonts/HelveticaNeue-boldItalic.fntdata"/><Relationship Id="rId30" Type="http://schemas.openxmlformats.org/officeDocument/2006/relationships/font" Target="fonts/HelveticaNeue-italic.fntdata"/><Relationship Id="rId11" Type="http://schemas.openxmlformats.org/officeDocument/2006/relationships/notesMaster" Target="notesMasters/notesMaster1.xml"/><Relationship Id="rId10" Type="http://schemas.openxmlformats.org/officeDocument/2006/relationships/slideMaster" Target="slideMasters/slideMaster8.xml"/><Relationship Id="rId32" Type="http://schemas.openxmlformats.org/officeDocument/2006/relationships/font" Target="fonts/Allerta-regular.fntdata"/><Relationship Id="rId13" Type="http://schemas.openxmlformats.org/officeDocument/2006/relationships/slide" Target="slides/slide2.xml"/><Relationship Id="rId12" Type="http://schemas.openxmlformats.org/officeDocument/2006/relationships/slide" Target="slides/slide1.xml"/><Relationship Id="rId15" Type="http://schemas.openxmlformats.org/officeDocument/2006/relationships/slide" Target="slides/slide4.xml"/><Relationship Id="rId14" Type="http://schemas.openxmlformats.org/officeDocument/2006/relationships/slide" Target="slides/slide3.xml"/><Relationship Id="rId17" Type="http://schemas.openxmlformats.org/officeDocument/2006/relationships/slide" Target="slides/slide6.xml"/><Relationship Id="rId16" Type="http://schemas.openxmlformats.org/officeDocument/2006/relationships/slide" Target="slides/slide5.xml"/><Relationship Id="rId19" Type="http://schemas.openxmlformats.org/officeDocument/2006/relationships/slide" Target="slides/slide8.xml"/><Relationship Id="rId1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1pPr>
            <a:lvl2pPr indent="0" lvl="1" marL="4572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2pPr>
            <a:lvl3pPr indent="0" lvl="2" marL="9144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3pPr>
            <a:lvl4pPr indent="0" lvl="3" marL="13716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4pPr>
            <a:lvl5pPr indent="0" lvl="4" marL="18288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5pPr>
            <a:lvl6pPr indent="0" lvl="5" marL="22860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6pPr>
            <a:lvl7pPr indent="0" lvl="6" marL="32004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7pPr>
            <a:lvl8pPr indent="0" lvl="7" marL="45720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8pPr>
            <a:lvl9pPr indent="0" lvl="8" marL="64008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None/>
              <a:defRPr b="0" i="0" sz="1200" u="none" cap="none" strike="noStrike">
                <a:solidFill>
                  <a:srgbClr val="000000"/>
                </a:solidFill>
                <a:latin typeface="Calibri"/>
                <a:ea typeface="Calibri"/>
                <a:cs typeface="Calibri"/>
                <a:sym typeface="Calibri"/>
              </a:defRPr>
            </a:lvl1pPr>
            <a:lvl2pPr indent="0" lvl="1" marL="4572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2pPr>
            <a:lvl3pPr indent="0" lvl="2" marL="9144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3pPr>
            <a:lvl4pPr indent="0" lvl="3" marL="13716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4pPr>
            <a:lvl5pPr indent="0" lvl="4" marL="18288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5pPr>
            <a:lvl6pPr indent="0" lvl="5" marL="22860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6pPr>
            <a:lvl7pPr indent="0" lvl="6" marL="32004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7pPr>
            <a:lvl8pPr indent="0" lvl="7" marL="45720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8pPr>
            <a:lvl9pPr indent="0" lvl="8" marL="64008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7" name="Shape 7"/>
          <p:cNvSpPr txBox="1"/>
          <p:nvPr>
            <p:ph idx="11" type="ftr"/>
          </p:nvPr>
        </p:nvSpPr>
        <p:spPr>
          <a:xfrm>
            <a:off x="0" y="8685211"/>
            <a:ext cx="2971799"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1pPr>
            <a:lvl2pPr indent="0" lvl="1" marL="4572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2pPr>
            <a:lvl3pPr indent="0" lvl="2" marL="9144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3pPr>
            <a:lvl4pPr indent="0" lvl="3" marL="13716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4pPr>
            <a:lvl5pPr indent="0" lvl="4" marL="18288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5pPr>
            <a:lvl6pPr indent="0" lvl="5" marL="22860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6pPr>
            <a:lvl7pPr indent="0" lvl="6" marL="32004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7pPr>
            <a:lvl8pPr indent="0" lvl="7" marL="45720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8pPr>
            <a:lvl9pPr indent="0" lvl="8" marL="64008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9pPr>
          </a:lstStyle>
          <a:p/>
        </p:txBody>
      </p:sp>
      <p:sp>
        <p:nvSpPr>
          <p:cNvPr id="8" name="Shape 8"/>
          <p:cNvSpPr txBox="1"/>
          <p:nvPr>
            <p:ph idx="12" type="sldNum"/>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 name="Shape 45"/>
        <p:cNvGrpSpPr/>
        <p:nvPr/>
      </p:nvGrpSpPr>
      <p:grpSpPr>
        <a:xfrm>
          <a:off x="0" y="0"/>
          <a:ext cx="0" cy="0"/>
          <a:chOff x="0" y="0"/>
          <a:chExt cx="0" cy="0"/>
        </a:xfrm>
      </p:grpSpPr>
      <p:sp>
        <p:nvSpPr>
          <p:cNvPr id="46" name="Shape 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7" name="Shape 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08" name="Shape 1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14" name="Shape 1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20" name="Shape 1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26" name="Shape 1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32" name="Shape 1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38" name="Shape 1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44" name="Shape 1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 name="Shape 51"/>
        <p:cNvGrpSpPr/>
        <p:nvPr/>
      </p:nvGrpSpPr>
      <p:grpSpPr>
        <a:xfrm>
          <a:off x="0" y="0"/>
          <a:ext cx="0" cy="0"/>
          <a:chOff x="0" y="0"/>
          <a:chExt cx="0" cy="0"/>
        </a:xfrm>
      </p:grpSpPr>
      <p:sp>
        <p:nvSpPr>
          <p:cNvPr id="52" name="Shape 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53" name="Shape 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60" name="Shape 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66" name="Shape 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72" name="Shape 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78" name="Shape 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6" name="Shape 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2" name="Shape 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00" name="Shape 1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p:spTree>
      <p:nvGrpSpPr>
        <p:cNvPr id="12" name="Shape 12"/>
        <p:cNvGrpSpPr/>
        <p:nvPr/>
      </p:nvGrpSpPr>
      <p:grpSpPr>
        <a:xfrm>
          <a:off x="0" y="0"/>
          <a:ext cx="0" cy="0"/>
          <a:chOff x="0" y="0"/>
          <a:chExt cx="0" cy="0"/>
        </a:xfrm>
      </p:grpSpPr>
      <p:sp>
        <p:nvSpPr>
          <p:cNvPr id="13" name="Shape 13"/>
          <p:cNvSpPr txBox="1"/>
          <p:nvPr>
            <p:ph idx="1" type="body"/>
          </p:nvPr>
        </p:nvSpPr>
        <p:spPr>
          <a:xfrm>
            <a:off x="904240" y="3436619"/>
            <a:ext cx="6502399" cy="768349"/>
          </a:xfrm>
          <a:prstGeom prst="rect">
            <a:avLst/>
          </a:prstGeom>
          <a:noFill/>
          <a:ln>
            <a:noFill/>
          </a:ln>
        </p:spPr>
        <p:txBody>
          <a:bodyPr anchorCtr="0" anchor="t" bIns="91425" lIns="91425" rIns="91425" tIns="91425"/>
          <a:lstStyle>
            <a:lvl1pPr indent="0" lvl="0" marL="0" marR="0" rtl="0" algn="l">
              <a:spcBef>
                <a:spcPts val="840"/>
              </a:spcBef>
              <a:spcAft>
                <a:spcPts val="0"/>
              </a:spcAft>
              <a:buClr>
                <a:schemeClr val="lt1"/>
              </a:buClr>
              <a:buFont typeface="Arial"/>
              <a:buNone/>
              <a:defRPr b="1" i="0" sz="4200" u="none" cap="none" strike="noStrike">
                <a:solidFill>
                  <a:schemeClr val="lt1"/>
                </a:solidFill>
                <a:latin typeface="Helvetica Neue"/>
                <a:ea typeface="Helvetica Neue"/>
                <a:cs typeface="Helvetica Neue"/>
                <a:sym typeface="Helvetica Neue"/>
              </a:defRPr>
            </a:lvl1pPr>
            <a:lvl2pPr indent="-44450" lvl="1" marL="742950" marR="0" rtl="0" algn="l">
              <a:spcBef>
                <a:spcPts val="760"/>
              </a:spcBef>
              <a:spcAft>
                <a:spcPts val="0"/>
              </a:spcAft>
              <a:buClr>
                <a:schemeClr val="dk1"/>
              </a:buClr>
              <a:buSzPct val="100000"/>
              <a:buFont typeface="Arial"/>
              <a:buChar char="–"/>
              <a:defRPr b="1" i="0" sz="3800" u="none" cap="none" strike="noStrike">
                <a:solidFill>
                  <a:schemeClr val="dk1"/>
                </a:solidFill>
                <a:latin typeface="Helvetica Neue"/>
                <a:ea typeface="Helvetica Neue"/>
                <a:cs typeface="Helvetica Neue"/>
                <a:sym typeface="Helvetica Neue"/>
              </a:defRPr>
            </a:lvl2pPr>
            <a:lvl3pPr indent="12700" lvl="2" marL="1143000" marR="0" rtl="0" algn="l">
              <a:spcBef>
                <a:spcPts val="760"/>
              </a:spcBef>
              <a:spcAft>
                <a:spcPts val="0"/>
              </a:spcAft>
              <a:buClr>
                <a:schemeClr val="dk1"/>
              </a:buClr>
              <a:buSzPct val="100000"/>
              <a:buFont typeface="Arial"/>
              <a:buChar char="•"/>
              <a:defRPr b="1" i="0" sz="3800" u="none" cap="none" strike="noStrike">
                <a:solidFill>
                  <a:schemeClr val="dk1"/>
                </a:solidFill>
                <a:latin typeface="Helvetica Neue"/>
                <a:ea typeface="Helvetica Neue"/>
                <a:cs typeface="Helvetica Neue"/>
                <a:sym typeface="Helvetica Neue"/>
              </a:defRPr>
            </a:lvl3pPr>
            <a:lvl4pPr indent="12700" lvl="3" marL="1600200" marR="0" rtl="0" algn="l">
              <a:spcBef>
                <a:spcPts val="760"/>
              </a:spcBef>
              <a:spcAft>
                <a:spcPts val="0"/>
              </a:spcAft>
              <a:buClr>
                <a:schemeClr val="dk1"/>
              </a:buClr>
              <a:buSzPct val="100000"/>
              <a:buFont typeface="Arial"/>
              <a:buChar char="–"/>
              <a:defRPr b="1" i="0" sz="3800" u="none" cap="none" strike="noStrike">
                <a:solidFill>
                  <a:schemeClr val="dk1"/>
                </a:solidFill>
                <a:latin typeface="Helvetica Neue"/>
                <a:ea typeface="Helvetica Neue"/>
                <a:cs typeface="Helvetica Neue"/>
                <a:sym typeface="Helvetica Neue"/>
              </a:defRPr>
            </a:lvl4pPr>
            <a:lvl5pPr indent="12700" lvl="4" marL="2057400" marR="0" rtl="0" algn="l">
              <a:spcBef>
                <a:spcPts val="760"/>
              </a:spcBef>
              <a:spcAft>
                <a:spcPts val="0"/>
              </a:spcAft>
              <a:buClr>
                <a:schemeClr val="dk1"/>
              </a:buClr>
              <a:buSzPct val="100000"/>
              <a:buFont typeface="Arial"/>
              <a:buChar char="»"/>
              <a:defRPr b="1" i="0" sz="3800" u="none" cap="none" strike="noStrike">
                <a:solidFill>
                  <a:schemeClr val="dk1"/>
                </a:solidFill>
                <a:latin typeface="Helvetica Neue"/>
                <a:ea typeface="Helvetica Neue"/>
                <a:cs typeface="Helvetica Neue"/>
                <a:sym typeface="Helvetica Neue"/>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4" name="Shape 14"/>
          <p:cNvSpPr txBox="1"/>
          <p:nvPr>
            <p:ph idx="2" type="body"/>
          </p:nvPr>
        </p:nvSpPr>
        <p:spPr>
          <a:xfrm>
            <a:off x="904240" y="4255769"/>
            <a:ext cx="6502399" cy="539749"/>
          </a:xfrm>
          <a:prstGeom prst="rect">
            <a:avLst/>
          </a:prstGeom>
          <a:noFill/>
          <a:ln>
            <a:noFill/>
          </a:ln>
        </p:spPr>
        <p:txBody>
          <a:bodyPr anchorCtr="0" anchor="t" bIns="91425" lIns="91425" rIns="91425" tIns="91425"/>
          <a:lstStyle>
            <a:lvl1pPr indent="0" lvl="0" marL="0" marR="0" rtl="0" algn="l">
              <a:spcBef>
                <a:spcPts val="600"/>
              </a:spcBef>
              <a:spcAft>
                <a:spcPts val="0"/>
              </a:spcAft>
              <a:buClr>
                <a:schemeClr val="lt1"/>
              </a:buClr>
              <a:buFont typeface="Arial"/>
              <a:buNone/>
              <a:defRPr b="1" i="0" sz="3000" u="none" cap="none" strike="noStrike">
                <a:solidFill>
                  <a:schemeClr val="lt1"/>
                </a:solidFill>
                <a:latin typeface="Helvetica Neue"/>
                <a:ea typeface="Helvetica Neue"/>
                <a:cs typeface="Helvetica Neue"/>
                <a:sym typeface="Helvetica Neue"/>
              </a:defRPr>
            </a:lvl1pPr>
            <a:lvl2pPr indent="-44450" lvl="1" marL="742950" marR="0" rtl="0" algn="l">
              <a:spcBef>
                <a:spcPts val="760"/>
              </a:spcBef>
              <a:spcAft>
                <a:spcPts val="0"/>
              </a:spcAft>
              <a:buClr>
                <a:schemeClr val="dk1"/>
              </a:buClr>
              <a:buSzPct val="100000"/>
              <a:buFont typeface="Arial"/>
              <a:buChar char="–"/>
              <a:defRPr b="1" i="0" sz="3800" u="none" cap="none" strike="noStrike">
                <a:solidFill>
                  <a:schemeClr val="dk1"/>
                </a:solidFill>
                <a:latin typeface="Helvetica Neue"/>
                <a:ea typeface="Helvetica Neue"/>
                <a:cs typeface="Helvetica Neue"/>
                <a:sym typeface="Helvetica Neue"/>
              </a:defRPr>
            </a:lvl2pPr>
            <a:lvl3pPr indent="12700" lvl="2" marL="1143000" marR="0" rtl="0" algn="l">
              <a:spcBef>
                <a:spcPts val="760"/>
              </a:spcBef>
              <a:spcAft>
                <a:spcPts val="0"/>
              </a:spcAft>
              <a:buClr>
                <a:schemeClr val="dk1"/>
              </a:buClr>
              <a:buSzPct val="100000"/>
              <a:buFont typeface="Arial"/>
              <a:buChar char="•"/>
              <a:defRPr b="1" i="0" sz="3800" u="none" cap="none" strike="noStrike">
                <a:solidFill>
                  <a:schemeClr val="dk1"/>
                </a:solidFill>
                <a:latin typeface="Helvetica Neue"/>
                <a:ea typeface="Helvetica Neue"/>
                <a:cs typeface="Helvetica Neue"/>
                <a:sym typeface="Helvetica Neue"/>
              </a:defRPr>
            </a:lvl3pPr>
            <a:lvl4pPr indent="12700" lvl="3" marL="1600200" marR="0" rtl="0" algn="l">
              <a:spcBef>
                <a:spcPts val="760"/>
              </a:spcBef>
              <a:spcAft>
                <a:spcPts val="0"/>
              </a:spcAft>
              <a:buClr>
                <a:schemeClr val="dk1"/>
              </a:buClr>
              <a:buSzPct val="100000"/>
              <a:buFont typeface="Arial"/>
              <a:buChar char="–"/>
              <a:defRPr b="1" i="0" sz="3800" u="none" cap="none" strike="noStrike">
                <a:solidFill>
                  <a:schemeClr val="dk1"/>
                </a:solidFill>
                <a:latin typeface="Helvetica Neue"/>
                <a:ea typeface="Helvetica Neue"/>
                <a:cs typeface="Helvetica Neue"/>
                <a:sym typeface="Helvetica Neue"/>
              </a:defRPr>
            </a:lvl4pPr>
            <a:lvl5pPr indent="12700" lvl="4" marL="2057400" marR="0" rtl="0" algn="l">
              <a:spcBef>
                <a:spcPts val="760"/>
              </a:spcBef>
              <a:spcAft>
                <a:spcPts val="0"/>
              </a:spcAft>
              <a:buClr>
                <a:schemeClr val="dk1"/>
              </a:buClr>
              <a:buSzPct val="100000"/>
              <a:buFont typeface="Arial"/>
              <a:buChar char="»"/>
              <a:defRPr b="1" i="0" sz="3800" u="none" cap="none" strike="noStrike">
                <a:solidFill>
                  <a:schemeClr val="dk1"/>
                </a:solidFill>
                <a:latin typeface="Helvetica Neue"/>
                <a:ea typeface="Helvetica Neue"/>
                <a:cs typeface="Helvetica Neue"/>
                <a:sym typeface="Helvetica Neue"/>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5" name="Shape 15"/>
          <p:cNvSpPr txBox="1"/>
          <p:nvPr>
            <p:ph idx="3" type="body"/>
          </p:nvPr>
        </p:nvSpPr>
        <p:spPr>
          <a:xfrm>
            <a:off x="916940" y="4814569"/>
            <a:ext cx="6502399" cy="717550"/>
          </a:xfrm>
          <a:prstGeom prst="rect">
            <a:avLst/>
          </a:prstGeom>
          <a:noFill/>
          <a:ln>
            <a:noFill/>
          </a:ln>
        </p:spPr>
        <p:txBody>
          <a:bodyPr anchorCtr="0" anchor="t" bIns="91425" lIns="91425" rIns="91425" tIns="91425"/>
          <a:lstStyle>
            <a:lvl1pPr indent="0" lvl="0" marL="0" marR="0" rtl="0" algn="l">
              <a:spcBef>
                <a:spcPts val="360"/>
              </a:spcBef>
              <a:spcAft>
                <a:spcPts val="0"/>
              </a:spcAft>
              <a:buClr>
                <a:schemeClr val="lt1"/>
              </a:buClr>
              <a:buFont typeface="Arial"/>
              <a:buNone/>
              <a:defRPr b="0" i="0" sz="1800" u="none" cap="none" strike="noStrike">
                <a:solidFill>
                  <a:schemeClr val="lt1"/>
                </a:solidFill>
                <a:latin typeface="Helvetica Neue"/>
                <a:ea typeface="Helvetica Neue"/>
                <a:cs typeface="Helvetica Neue"/>
                <a:sym typeface="Helvetica Neue"/>
              </a:defRPr>
            </a:lvl1pPr>
            <a:lvl2pPr indent="-44450" lvl="1" marL="742950" marR="0" rtl="0" algn="l">
              <a:spcBef>
                <a:spcPts val="760"/>
              </a:spcBef>
              <a:spcAft>
                <a:spcPts val="0"/>
              </a:spcAft>
              <a:buClr>
                <a:schemeClr val="dk1"/>
              </a:buClr>
              <a:buSzPct val="100000"/>
              <a:buFont typeface="Arial"/>
              <a:buChar char="–"/>
              <a:defRPr b="1" i="0" sz="3800" u="none" cap="none" strike="noStrike">
                <a:solidFill>
                  <a:schemeClr val="dk1"/>
                </a:solidFill>
                <a:latin typeface="Helvetica Neue"/>
                <a:ea typeface="Helvetica Neue"/>
                <a:cs typeface="Helvetica Neue"/>
                <a:sym typeface="Helvetica Neue"/>
              </a:defRPr>
            </a:lvl2pPr>
            <a:lvl3pPr indent="12700" lvl="2" marL="1143000" marR="0" rtl="0" algn="l">
              <a:spcBef>
                <a:spcPts val="760"/>
              </a:spcBef>
              <a:spcAft>
                <a:spcPts val="0"/>
              </a:spcAft>
              <a:buClr>
                <a:schemeClr val="dk1"/>
              </a:buClr>
              <a:buSzPct val="100000"/>
              <a:buFont typeface="Arial"/>
              <a:buChar char="•"/>
              <a:defRPr b="1" i="0" sz="3800" u="none" cap="none" strike="noStrike">
                <a:solidFill>
                  <a:schemeClr val="dk1"/>
                </a:solidFill>
                <a:latin typeface="Helvetica Neue"/>
                <a:ea typeface="Helvetica Neue"/>
                <a:cs typeface="Helvetica Neue"/>
                <a:sym typeface="Helvetica Neue"/>
              </a:defRPr>
            </a:lvl3pPr>
            <a:lvl4pPr indent="12700" lvl="3" marL="1600200" marR="0" rtl="0" algn="l">
              <a:spcBef>
                <a:spcPts val="760"/>
              </a:spcBef>
              <a:spcAft>
                <a:spcPts val="0"/>
              </a:spcAft>
              <a:buClr>
                <a:schemeClr val="dk1"/>
              </a:buClr>
              <a:buSzPct val="100000"/>
              <a:buFont typeface="Arial"/>
              <a:buChar char="–"/>
              <a:defRPr b="1" i="0" sz="3800" u="none" cap="none" strike="noStrike">
                <a:solidFill>
                  <a:schemeClr val="dk1"/>
                </a:solidFill>
                <a:latin typeface="Helvetica Neue"/>
                <a:ea typeface="Helvetica Neue"/>
                <a:cs typeface="Helvetica Neue"/>
                <a:sym typeface="Helvetica Neue"/>
              </a:defRPr>
            </a:lvl4pPr>
            <a:lvl5pPr indent="12700" lvl="4" marL="2057400" marR="0" rtl="0" algn="l">
              <a:spcBef>
                <a:spcPts val="760"/>
              </a:spcBef>
              <a:spcAft>
                <a:spcPts val="0"/>
              </a:spcAft>
              <a:buClr>
                <a:schemeClr val="dk1"/>
              </a:buClr>
              <a:buSzPct val="100000"/>
              <a:buFont typeface="Arial"/>
              <a:buChar char="»"/>
              <a:defRPr b="1" i="0" sz="3800" u="none" cap="none" strike="noStrike">
                <a:solidFill>
                  <a:schemeClr val="dk1"/>
                </a:solidFill>
                <a:latin typeface="Helvetica Neue"/>
                <a:ea typeface="Helvetica Neue"/>
                <a:cs typeface="Helvetica Neue"/>
                <a:sym typeface="Helvetica Neue"/>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Standard Slide 1 Line">
    <p:spTree>
      <p:nvGrpSpPr>
        <p:cNvPr id="20" name="Shape 20"/>
        <p:cNvGrpSpPr/>
        <p:nvPr/>
      </p:nvGrpSpPr>
      <p:grpSpPr>
        <a:xfrm>
          <a:off x="0" y="0"/>
          <a:ext cx="0" cy="0"/>
          <a:chOff x="0" y="0"/>
          <a:chExt cx="0" cy="0"/>
        </a:xfrm>
      </p:grpSpPr>
      <p:sp>
        <p:nvSpPr>
          <p:cNvPr id="21" name="Shape 21"/>
          <p:cNvSpPr txBox="1"/>
          <p:nvPr>
            <p:ph type="title"/>
          </p:nvPr>
        </p:nvSpPr>
        <p:spPr>
          <a:xfrm>
            <a:off x="701039" y="554037"/>
            <a:ext cx="7658100" cy="563562"/>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3800" u="none" cap="none" strike="noStrike">
                <a:solidFill>
                  <a:schemeClr val="dk1"/>
                </a:solidFill>
                <a:latin typeface="Helvetica Neue"/>
                <a:ea typeface="Helvetica Neue"/>
                <a:cs typeface="Helvetica Neue"/>
                <a:sym typeface="Helvetica Neue"/>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22" name="Shape 22"/>
          <p:cNvSpPr txBox="1"/>
          <p:nvPr>
            <p:ph idx="1" type="body"/>
          </p:nvPr>
        </p:nvSpPr>
        <p:spPr>
          <a:xfrm>
            <a:off x="1043940" y="1638301"/>
            <a:ext cx="6629400" cy="40132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rgbClr val="7C0423"/>
              </a:buClr>
              <a:buSzPct val="100000"/>
              <a:buFont typeface="Arial"/>
              <a:buChar char="•"/>
              <a:defRPr b="0" i="0" sz="3200" u="none" cap="none" strike="noStrike">
                <a:solidFill>
                  <a:schemeClr val="dk1"/>
                </a:solidFill>
                <a:latin typeface="Helvetica Neue"/>
                <a:ea typeface="Helvetica Neue"/>
                <a:cs typeface="Helvetica Neue"/>
                <a:sym typeface="Helvetica Neue"/>
              </a:defRPr>
            </a:lvl1pPr>
            <a:lvl2pPr indent="-107950" lvl="1" marL="742950" marR="0" rtl="0" algn="l">
              <a:spcBef>
                <a:spcPts val="560"/>
              </a:spcBef>
              <a:spcAft>
                <a:spcPts val="0"/>
              </a:spcAft>
              <a:buClr>
                <a:srgbClr val="7C0423"/>
              </a:buClr>
              <a:buSzPct val="100000"/>
              <a:buFont typeface="Arial"/>
              <a:buChar char="–"/>
              <a:defRPr b="0" i="0" sz="2800" u="none" cap="none" strike="noStrike">
                <a:solidFill>
                  <a:schemeClr val="dk1"/>
                </a:solidFill>
                <a:latin typeface="Helvetica Neue"/>
                <a:ea typeface="Helvetica Neue"/>
                <a:cs typeface="Helvetica Neue"/>
                <a:sym typeface="Helvetica Neue"/>
              </a:defRPr>
            </a:lvl2pPr>
            <a:lvl3pPr indent="-76200" lvl="2" marL="1143000" marR="0" rtl="0" algn="l">
              <a:spcBef>
                <a:spcPts val="480"/>
              </a:spcBef>
              <a:spcAft>
                <a:spcPts val="0"/>
              </a:spcAft>
              <a:buClr>
                <a:srgbClr val="7C0423"/>
              </a:buClr>
              <a:buSzPct val="100000"/>
              <a:buFont typeface="Arial"/>
              <a:buChar char="•"/>
              <a:defRPr b="0" i="0" sz="2400" u="none" cap="none" strike="noStrike">
                <a:solidFill>
                  <a:schemeClr val="dk1"/>
                </a:solidFill>
                <a:latin typeface="Helvetica Neue"/>
                <a:ea typeface="Helvetica Neue"/>
                <a:cs typeface="Helvetica Neue"/>
                <a:sym typeface="Helvetica Neue"/>
              </a:defRPr>
            </a:lvl3pPr>
            <a:lvl4pPr indent="-101600" lvl="3" marL="1600200" marR="0" rtl="0" algn="l">
              <a:spcBef>
                <a:spcPts val="400"/>
              </a:spcBef>
              <a:spcAft>
                <a:spcPts val="0"/>
              </a:spcAft>
              <a:buClr>
                <a:srgbClr val="7C0423"/>
              </a:buClr>
              <a:buSzPct val="100000"/>
              <a:buFont typeface="Arial"/>
              <a:buChar char="–"/>
              <a:defRPr b="0" i="0" sz="2000" u="none" cap="none" strike="noStrike">
                <a:solidFill>
                  <a:schemeClr val="dk1"/>
                </a:solidFill>
                <a:latin typeface="Helvetica Neue"/>
                <a:ea typeface="Helvetica Neue"/>
                <a:cs typeface="Helvetica Neue"/>
                <a:sym typeface="Helvetica Neue"/>
              </a:defRPr>
            </a:lvl4pPr>
            <a:lvl5pPr indent="-101600" lvl="4" marL="2057400" marR="0" rtl="0" algn="l">
              <a:spcBef>
                <a:spcPts val="400"/>
              </a:spcBef>
              <a:spcAft>
                <a:spcPts val="0"/>
              </a:spcAft>
              <a:buClr>
                <a:srgbClr val="7C0423"/>
              </a:buClr>
              <a:buSzPct val="100000"/>
              <a:buFont typeface="Arial"/>
              <a:buChar char="»"/>
              <a:defRPr b="0" i="0" sz="2000" u="none" cap="none" strike="noStrike">
                <a:solidFill>
                  <a:schemeClr val="dk1"/>
                </a:solidFill>
                <a:latin typeface="Helvetica Neue"/>
                <a:ea typeface="Helvetica Neue"/>
                <a:cs typeface="Helvetica Neue"/>
                <a:sym typeface="Helvetica Neue"/>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tandard Slide 2 Lines">
    <p:spTree>
      <p:nvGrpSpPr>
        <p:cNvPr id="27" name="Shape 27"/>
        <p:cNvGrpSpPr/>
        <p:nvPr/>
      </p:nvGrpSpPr>
      <p:grpSpPr>
        <a:xfrm>
          <a:off x="0" y="0"/>
          <a:ext cx="0" cy="0"/>
          <a:chOff x="0" y="0"/>
          <a:chExt cx="0" cy="0"/>
        </a:xfrm>
      </p:grpSpPr>
      <p:sp>
        <p:nvSpPr>
          <p:cNvPr id="28" name="Shape 28"/>
          <p:cNvSpPr txBox="1"/>
          <p:nvPr>
            <p:ph type="title"/>
          </p:nvPr>
        </p:nvSpPr>
        <p:spPr>
          <a:xfrm>
            <a:off x="701039" y="539285"/>
            <a:ext cx="7658100" cy="1262062"/>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3800" u="none" cap="none" strike="noStrike">
                <a:solidFill>
                  <a:schemeClr val="dk1"/>
                </a:solidFill>
                <a:latin typeface="Helvetica Neue"/>
                <a:ea typeface="Helvetica Neue"/>
                <a:cs typeface="Helvetica Neue"/>
                <a:sym typeface="Helvetica Neue"/>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ransition Slide">
    <p:spTree>
      <p:nvGrpSpPr>
        <p:cNvPr id="35" name="Shape 35"/>
        <p:cNvGrpSpPr/>
        <p:nvPr/>
      </p:nvGrpSpPr>
      <p:grpSpPr>
        <a:xfrm>
          <a:off x="0" y="0"/>
          <a:ext cx="0" cy="0"/>
          <a:chOff x="0" y="0"/>
          <a:chExt cx="0" cy="0"/>
        </a:xfrm>
      </p:grpSpPr>
      <p:sp>
        <p:nvSpPr>
          <p:cNvPr id="36" name="Shape 36"/>
          <p:cNvSpPr txBox="1"/>
          <p:nvPr>
            <p:ph idx="1" type="body"/>
          </p:nvPr>
        </p:nvSpPr>
        <p:spPr>
          <a:xfrm>
            <a:off x="924242" y="3475842"/>
            <a:ext cx="7061199" cy="709612"/>
          </a:xfrm>
          <a:prstGeom prst="rect">
            <a:avLst/>
          </a:prstGeom>
          <a:noFill/>
          <a:ln>
            <a:noFill/>
          </a:ln>
        </p:spPr>
        <p:txBody>
          <a:bodyPr anchorCtr="0" anchor="t" bIns="91425" lIns="91425" rIns="91425" tIns="91425"/>
          <a:lstStyle>
            <a:lvl1pPr indent="0" lvl="0" marL="0" marR="0" rtl="0" algn="ctr">
              <a:spcBef>
                <a:spcPts val="800"/>
              </a:spcBef>
              <a:spcAft>
                <a:spcPts val="0"/>
              </a:spcAft>
              <a:buClr>
                <a:schemeClr val="lt1"/>
              </a:buClr>
              <a:buFont typeface="Arial"/>
              <a:buNone/>
              <a:defRPr b="1" i="0" sz="4000" u="none" cap="none" strike="noStrike">
                <a:solidFill>
                  <a:schemeClr val="lt1"/>
                </a:solidFill>
                <a:latin typeface="Helvetica Neue"/>
                <a:ea typeface="Helvetica Neue"/>
                <a:cs typeface="Helvetica Neue"/>
                <a:sym typeface="Helvetica Neue"/>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ransition Slide 2">
    <p:spTree>
      <p:nvGrpSpPr>
        <p:cNvPr id="39" name="Shape 39"/>
        <p:cNvGrpSpPr/>
        <p:nvPr/>
      </p:nvGrpSpPr>
      <p:grpSpPr>
        <a:xfrm>
          <a:off x="0" y="0"/>
          <a:ext cx="0" cy="0"/>
          <a:chOff x="0" y="0"/>
          <a:chExt cx="0" cy="0"/>
        </a:xfrm>
      </p:grpSpPr>
      <p:sp>
        <p:nvSpPr>
          <p:cNvPr id="40" name="Shape 40"/>
          <p:cNvSpPr txBox="1"/>
          <p:nvPr>
            <p:ph idx="1" type="body"/>
          </p:nvPr>
        </p:nvSpPr>
        <p:spPr>
          <a:xfrm>
            <a:off x="792162" y="3475842"/>
            <a:ext cx="7061199" cy="709612"/>
          </a:xfrm>
          <a:prstGeom prst="rect">
            <a:avLst/>
          </a:prstGeom>
          <a:noFill/>
          <a:ln>
            <a:noFill/>
          </a:ln>
        </p:spPr>
        <p:txBody>
          <a:bodyPr anchorCtr="0" anchor="t" bIns="91425" lIns="91425" rIns="91425" tIns="91425"/>
          <a:lstStyle>
            <a:lvl1pPr indent="0" lvl="0" marL="0" marR="0" rtl="0" algn="ctr">
              <a:spcBef>
                <a:spcPts val="800"/>
              </a:spcBef>
              <a:spcAft>
                <a:spcPts val="0"/>
              </a:spcAft>
              <a:buClr>
                <a:schemeClr val="lt1"/>
              </a:buClr>
              <a:buFont typeface="Arial"/>
              <a:buNone/>
              <a:defRPr b="1" i="0" sz="4000" u="none" cap="none" strike="noStrike">
                <a:solidFill>
                  <a:schemeClr val="lt1"/>
                </a:solidFill>
                <a:latin typeface="Helvetica Neue"/>
                <a:ea typeface="Helvetica Neue"/>
                <a:cs typeface="Helvetica Neue"/>
                <a:sym typeface="Helvetica Neue"/>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End Slide">
    <p:spTree>
      <p:nvGrpSpPr>
        <p:cNvPr id="43" name="Shape 43"/>
        <p:cNvGrpSpPr/>
        <p:nvPr/>
      </p:nvGrpSpPr>
      <p:grpSpPr>
        <a:xfrm>
          <a:off x="0" y="0"/>
          <a:ext cx="0" cy="0"/>
          <a:chOff x="0" y="0"/>
          <a:chExt cx="0" cy="0"/>
        </a:xfrm>
      </p:grpSpPr>
      <p:sp>
        <p:nvSpPr>
          <p:cNvPr id="44" name="Shape 44"/>
          <p:cNvSpPr txBox="1"/>
          <p:nvPr>
            <p:ph idx="1" type="body"/>
          </p:nvPr>
        </p:nvSpPr>
        <p:spPr>
          <a:xfrm>
            <a:off x="1056640" y="4312919"/>
            <a:ext cx="6502399" cy="768349"/>
          </a:xfrm>
          <a:prstGeom prst="rect">
            <a:avLst/>
          </a:prstGeom>
          <a:noFill/>
          <a:ln>
            <a:noFill/>
          </a:ln>
        </p:spPr>
        <p:txBody>
          <a:bodyPr anchorCtr="0" anchor="t" bIns="91425" lIns="91425" rIns="91425" tIns="91425"/>
          <a:lstStyle>
            <a:lvl1pPr indent="0" lvl="0" marL="0" marR="0" rtl="0" algn="l">
              <a:spcBef>
                <a:spcPts val="840"/>
              </a:spcBef>
              <a:spcAft>
                <a:spcPts val="0"/>
              </a:spcAft>
              <a:buClr>
                <a:schemeClr val="lt1"/>
              </a:buClr>
              <a:buFont typeface="Arial"/>
              <a:buNone/>
              <a:defRPr b="1" i="0" sz="4200" u="none" cap="none" strike="noStrike">
                <a:solidFill>
                  <a:schemeClr val="lt1"/>
                </a:solidFill>
                <a:latin typeface="Helvetica Neue"/>
                <a:ea typeface="Helvetica Neue"/>
                <a:cs typeface="Helvetica Neue"/>
                <a:sym typeface="Helvetica Neue"/>
              </a:defRPr>
            </a:lvl1pPr>
            <a:lvl2pPr indent="-44450" lvl="1" marL="742950" marR="0" rtl="0" algn="l">
              <a:spcBef>
                <a:spcPts val="760"/>
              </a:spcBef>
              <a:spcAft>
                <a:spcPts val="0"/>
              </a:spcAft>
              <a:buClr>
                <a:schemeClr val="dk1"/>
              </a:buClr>
              <a:buSzPct val="100000"/>
              <a:buFont typeface="Arial"/>
              <a:buChar char="–"/>
              <a:defRPr b="1" i="0" sz="3800" u="none" cap="none" strike="noStrike">
                <a:solidFill>
                  <a:schemeClr val="dk1"/>
                </a:solidFill>
                <a:latin typeface="Helvetica Neue"/>
                <a:ea typeface="Helvetica Neue"/>
                <a:cs typeface="Helvetica Neue"/>
                <a:sym typeface="Helvetica Neue"/>
              </a:defRPr>
            </a:lvl2pPr>
            <a:lvl3pPr indent="12700" lvl="2" marL="1143000" marR="0" rtl="0" algn="l">
              <a:spcBef>
                <a:spcPts val="760"/>
              </a:spcBef>
              <a:spcAft>
                <a:spcPts val="0"/>
              </a:spcAft>
              <a:buClr>
                <a:schemeClr val="dk1"/>
              </a:buClr>
              <a:buSzPct val="100000"/>
              <a:buFont typeface="Arial"/>
              <a:buChar char="•"/>
              <a:defRPr b="1" i="0" sz="3800" u="none" cap="none" strike="noStrike">
                <a:solidFill>
                  <a:schemeClr val="dk1"/>
                </a:solidFill>
                <a:latin typeface="Helvetica Neue"/>
                <a:ea typeface="Helvetica Neue"/>
                <a:cs typeface="Helvetica Neue"/>
                <a:sym typeface="Helvetica Neue"/>
              </a:defRPr>
            </a:lvl3pPr>
            <a:lvl4pPr indent="12700" lvl="3" marL="1600200" marR="0" rtl="0" algn="l">
              <a:spcBef>
                <a:spcPts val="760"/>
              </a:spcBef>
              <a:spcAft>
                <a:spcPts val="0"/>
              </a:spcAft>
              <a:buClr>
                <a:schemeClr val="dk1"/>
              </a:buClr>
              <a:buSzPct val="100000"/>
              <a:buFont typeface="Arial"/>
              <a:buChar char="–"/>
              <a:defRPr b="1" i="0" sz="3800" u="none" cap="none" strike="noStrike">
                <a:solidFill>
                  <a:schemeClr val="dk1"/>
                </a:solidFill>
                <a:latin typeface="Helvetica Neue"/>
                <a:ea typeface="Helvetica Neue"/>
                <a:cs typeface="Helvetica Neue"/>
                <a:sym typeface="Helvetica Neue"/>
              </a:defRPr>
            </a:lvl4pPr>
            <a:lvl5pPr indent="12700" lvl="4" marL="2057400" marR="0" rtl="0" algn="l">
              <a:spcBef>
                <a:spcPts val="760"/>
              </a:spcBef>
              <a:spcAft>
                <a:spcPts val="0"/>
              </a:spcAft>
              <a:buClr>
                <a:schemeClr val="dk1"/>
              </a:buClr>
              <a:buSzPct val="100000"/>
              <a:buFont typeface="Arial"/>
              <a:buChar char="»"/>
              <a:defRPr b="1" i="0" sz="3800" u="none" cap="none" strike="noStrike">
                <a:solidFill>
                  <a:schemeClr val="dk1"/>
                </a:solidFill>
                <a:latin typeface="Helvetica Neue"/>
                <a:ea typeface="Helvetica Neue"/>
                <a:cs typeface="Helvetica Neue"/>
                <a:sym typeface="Helvetica Neue"/>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00.jpg"/><Relationship Id="rId2" Type="http://schemas.openxmlformats.org/officeDocument/2006/relationships/slideLayout" Target="../slideLayouts/slideLayout1.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01.jpg"/><Relationship Id="rId2" Type="http://schemas.openxmlformats.org/officeDocument/2006/relationships/slideLayout" Target="../slideLayouts/slideLayout2.xml"/><Relationship Id="rId3" Type="http://schemas.openxmlformats.org/officeDocument/2006/relationships/theme" Target="../theme/theme7.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01.jpg"/><Relationship Id="rId2" Type="http://schemas.openxmlformats.org/officeDocument/2006/relationships/slideLayout" Target="../slideLayouts/slideLayout3.xml"/><Relationship Id="rId3" Type="http://schemas.openxmlformats.org/officeDocument/2006/relationships/theme" Target="../theme/theme8.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00.jpg"/><Relationship Id="rId2" Type="http://schemas.openxmlformats.org/officeDocument/2006/relationships/theme" Target="../theme/theme3.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01.jpg"/><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04.jpg"/><Relationship Id="rId2" Type="http://schemas.openxmlformats.org/officeDocument/2006/relationships/slideLayout" Target="../slideLayouts/slideLayout4.xml"/><Relationship Id="rId3" Type="http://schemas.openxmlformats.org/officeDocument/2006/relationships/theme" Target="../theme/theme9.xml"/></Relationships>
</file>

<file path=ppt/slideMasters/_rels/slideMaster7.xml.rels><?xml version="1.0" encoding="UTF-8" standalone="yes"?><Relationships xmlns="http://schemas.openxmlformats.org/package/2006/relationships"><Relationship Id="rId1" Type="http://schemas.openxmlformats.org/officeDocument/2006/relationships/image" Target="../media/image08.png"/><Relationship Id="rId2" Type="http://schemas.openxmlformats.org/officeDocument/2006/relationships/slideLayout" Target="../slideLayouts/slideLayout5.xml"/><Relationship Id="rId3" Type="http://schemas.openxmlformats.org/officeDocument/2006/relationships/theme" Target="../theme/theme4.xml"/></Relationships>
</file>

<file path=ppt/slideMasters/_rels/slideMaster8.xml.rels><?xml version="1.0" encoding="UTF-8" standalone="yes"?><Relationships xmlns="http://schemas.openxmlformats.org/package/2006/relationships"><Relationship Id="rId1" Type="http://schemas.openxmlformats.org/officeDocument/2006/relationships/image" Target="../media/image00.jpg"/><Relationship Id="rId2" Type="http://schemas.openxmlformats.org/officeDocument/2006/relationships/slideLayout" Target="../slideLayouts/slideLayout6.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pic>
        <p:nvPicPr>
          <p:cNvPr descr="RLH_Title_v2.jpg" id="10" name="Shape 10"/>
          <p:cNvPicPr preferRelativeResize="0"/>
          <p:nvPr/>
        </p:nvPicPr>
        <p:blipFill rotWithShape="1">
          <a:blip r:embed="rId1">
            <a:alphaModFix/>
          </a:blip>
          <a:srcRect b="0" l="0" r="0" t="0"/>
          <a:stretch/>
        </p:blipFill>
        <p:spPr>
          <a:xfrm>
            <a:off x="0" y="0"/>
            <a:ext cx="9144000" cy="6858000"/>
          </a:xfrm>
          <a:prstGeom prst="rect">
            <a:avLst/>
          </a:prstGeom>
          <a:noFill/>
          <a:ln>
            <a:noFill/>
          </a:ln>
        </p:spPr>
      </p:pic>
      <p:cxnSp>
        <p:nvCxnSpPr>
          <p:cNvPr id="11" name="Shape 11"/>
          <p:cNvCxnSpPr/>
          <p:nvPr/>
        </p:nvCxnSpPr>
        <p:spPr>
          <a:xfrm>
            <a:off x="993775" y="4205287"/>
            <a:ext cx="6921499" cy="0"/>
          </a:xfrm>
          <a:prstGeom prst="straightConnector1">
            <a:avLst/>
          </a:prstGeom>
          <a:noFill/>
          <a:ln cap="flat" cmpd="sng" w="25400">
            <a:solidFill>
              <a:srgbClr val="FFFFFF"/>
            </a:solidFill>
            <a:prstDash val="solid"/>
            <a:miter/>
            <a:headEnd len="med" w="med" type="none"/>
            <a:tailEnd len="med" w="med" type="none"/>
          </a:ln>
        </p:spPr>
      </p:cxnSp>
    </p:spTree>
  </p:cSld>
  <p:clrMap accent1="accent1" accent2="accent2" accent3="accent3" accent4="accent4" accent5="accent5" accent6="accent6" bg1="lt1" bg2="dk2" tx1="dk1" tx2="lt2" folHlink="folHlink" hlink="hlink"/>
  <p:sldLayoutIdLst>
    <p:sldLayoutId id="2147483648"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6" name="Shape 16"/>
        <p:cNvGrpSpPr/>
        <p:nvPr/>
      </p:nvGrpSpPr>
      <p:grpSpPr>
        <a:xfrm>
          <a:off x="0" y="0"/>
          <a:ext cx="0" cy="0"/>
          <a:chOff x="0" y="0"/>
          <a:chExt cx="0" cy="0"/>
        </a:xfrm>
      </p:grpSpPr>
      <p:pic>
        <p:nvPicPr>
          <p:cNvPr descr="RLH_Standard_v2.jpg" id="17" name="Shape 17"/>
          <p:cNvPicPr preferRelativeResize="0"/>
          <p:nvPr/>
        </p:nvPicPr>
        <p:blipFill rotWithShape="1">
          <a:blip r:embed="rId1">
            <a:alphaModFix/>
          </a:blip>
          <a:srcRect b="0" l="0" r="0" t="0"/>
          <a:stretch/>
        </p:blipFill>
        <p:spPr>
          <a:xfrm>
            <a:off x="0" y="0"/>
            <a:ext cx="9144000" cy="6858000"/>
          </a:xfrm>
          <a:prstGeom prst="rect">
            <a:avLst/>
          </a:prstGeom>
          <a:noFill/>
          <a:ln>
            <a:noFill/>
          </a:ln>
        </p:spPr>
      </p:pic>
      <p:cxnSp>
        <p:nvCxnSpPr>
          <p:cNvPr id="18" name="Shape 18"/>
          <p:cNvCxnSpPr/>
          <p:nvPr/>
        </p:nvCxnSpPr>
        <p:spPr>
          <a:xfrm>
            <a:off x="765175" y="1308100"/>
            <a:ext cx="7429500" cy="0"/>
          </a:xfrm>
          <a:prstGeom prst="straightConnector1">
            <a:avLst/>
          </a:prstGeom>
          <a:noFill/>
          <a:ln cap="flat" cmpd="sng" w="28575">
            <a:solidFill>
              <a:srgbClr val="7C0423"/>
            </a:solidFill>
            <a:prstDash val="solid"/>
            <a:miter/>
            <a:headEnd len="med" w="med" type="none"/>
            <a:tailEnd len="med" w="med" type="none"/>
          </a:ln>
        </p:spPr>
      </p:cxnSp>
      <p:sp>
        <p:nvSpPr>
          <p:cNvPr id="19" name="Shape 19"/>
          <p:cNvSpPr txBox="1"/>
          <p:nvPr/>
        </p:nvSpPr>
        <p:spPr>
          <a:xfrm>
            <a:off x="7767636" y="6137275"/>
            <a:ext cx="838199" cy="274636"/>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Allerta"/>
              <a:buNone/>
            </a:pPr>
            <a:fld id="{00000000-1234-1234-1234-123412341234}" type="slidenum">
              <a:rPr b="0" i="0" lang="en-US" sz="1200" u="none" cap="none" strike="noStrike">
                <a:solidFill>
                  <a:srgbClr val="000000"/>
                </a:solidFill>
                <a:latin typeface="Allerta"/>
                <a:ea typeface="Allerta"/>
                <a:cs typeface="Allerta"/>
                <a:sym typeface="Allerta"/>
              </a:rPr>
              <a:t>‹#›</a:t>
            </a:fld>
          </a:p>
        </p:txBody>
      </p:sp>
    </p:spTree>
  </p:cSld>
  <p:clrMap accent1="accent1" accent2="accent2" accent3="accent3" accent4="accent4" accent5="accent5" accent6="accent6" bg1="lt1" bg2="dk2" tx1="dk1" tx2="lt2" folHlink="folHlink" hlink="hlink"/>
  <p:sldLayoutIdLst>
    <p:sldLayoutId id="2147483649"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3" name="Shape 23"/>
        <p:cNvGrpSpPr/>
        <p:nvPr/>
      </p:nvGrpSpPr>
      <p:grpSpPr>
        <a:xfrm>
          <a:off x="0" y="0"/>
          <a:ext cx="0" cy="0"/>
          <a:chOff x="0" y="0"/>
          <a:chExt cx="0" cy="0"/>
        </a:xfrm>
      </p:grpSpPr>
      <p:pic>
        <p:nvPicPr>
          <p:cNvPr descr="RLH_Standard_v2.jpg" id="24" name="Shape 24"/>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25" name="Shape 25"/>
          <p:cNvSpPr txBox="1"/>
          <p:nvPr/>
        </p:nvSpPr>
        <p:spPr>
          <a:xfrm>
            <a:off x="7767636" y="6137275"/>
            <a:ext cx="838199" cy="274636"/>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Allerta"/>
              <a:buNone/>
            </a:pPr>
            <a:fld id="{00000000-1234-1234-1234-123412341234}" type="slidenum">
              <a:rPr b="0" i="0" lang="en-US" sz="1200" u="none" cap="none" strike="noStrike">
                <a:solidFill>
                  <a:srgbClr val="000000"/>
                </a:solidFill>
                <a:latin typeface="Allerta"/>
                <a:ea typeface="Allerta"/>
                <a:cs typeface="Allerta"/>
                <a:sym typeface="Allerta"/>
              </a:rPr>
              <a:t>‹#›</a:t>
            </a:fld>
          </a:p>
        </p:txBody>
      </p:sp>
      <p:cxnSp>
        <p:nvCxnSpPr>
          <p:cNvPr id="26" name="Shape 26"/>
          <p:cNvCxnSpPr/>
          <p:nvPr/>
        </p:nvCxnSpPr>
        <p:spPr>
          <a:xfrm>
            <a:off x="765175" y="1846261"/>
            <a:ext cx="7429500" cy="0"/>
          </a:xfrm>
          <a:prstGeom prst="straightConnector1">
            <a:avLst/>
          </a:prstGeom>
          <a:noFill/>
          <a:ln cap="flat" cmpd="sng" w="28575">
            <a:solidFill>
              <a:srgbClr val="7C0423"/>
            </a:solidFill>
            <a:prstDash val="solid"/>
            <a:miter/>
            <a:headEnd len="med" w="med" type="none"/>
            <a:tailEnd len="med" w="med" type="none"/>
          </a:ln>
        </p:spPr>
      </p:cxnSp>
    </p:spTree>
  </p:cSld>
  <p:clrMap accent1="accent1" accent2="accent2" accent3="accent3" accent4="accent4" accent5="accent5" accent6="accent6" bg1="lt1" bg2="dk2" tx1="dk1" tx2="lt2" folHlink="folHlink" hlink="hlink"/>
  <p:sldLayoutIdLst>
    <p:sldLayoutId id="2147483650"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9" name="Shape 29"/>
        <p:cNvGrpSpPr/>
        <p:nvPr/>
      </p:nvGrpSpPr>
      <p:grpSpPr>
        <a:xfrm>
          <a:off x="0" y="0"/>
          <a:ext cx="0" cy="0"/>
          <a:chOff x="0" y="0"/>
          <a:chExt cx="0" cy="0"/>
        </a:xfrm>
      </p:grpSpPr>
      <p:pic>
        <p:nvPicPr>
          <p:cNvPr descr="RLH_Title_v2.jpg" id="30" name="Shape 30"/>
          <p:cNvPicPr preferRelativeResize="0"/>
          <p:nvPr/>
        </p:nvPicPr>
        <p:blipFill rotWithShape="1">
          <a:blip r:embed="rId1">
            <a:alphaModFix/>
          </a:blip>
          <a:srcRect b="0" l="0" r="0" t="0"/>
          <a:stretch/>
        </p:blipFill>
        <p:spPr>
          <a:xfrm>
            <a:off x="0" y="0"/>
            <a:ext cx="9144000" cy="6858000"/>
          </a:xfrm>
          <a:prstGeom prst="rect">
            <a:avLst/>
          </a:prstGeom>
          <a:noFill/>
          <a:ln>
            <a:noFill/>
          </a:ln>
        </p:spPr>
      </p:pic>
    </p:spTree>
  </p:cSld>
  <p:clrMap accent1="accent1" accent2="accent2" accent3="accent3" accent4="accent4" accent5="accent5" accent6="accent6" bg1="lt1" bg2="dk2" tx1="dk1" tx2="lt2" folHlink="folHlink" hlink="hlink"/>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1" name="Shape 31"/>
        <p:cNvGrpSpPr/>
        <p:nvPr/>
      </p:nvGrpSpPr>
      <p:grpSpPr>
        <a:xfrm>
          <a:off x="0" y="0"/>
          <a:ext cx="0" cy="0"/>
          <a:chOff x="0" y="0"/>
          <a:chExt cx="0" cy="0"/>
        </a:xfrm>
      </p:grpSpPr>
      <p:pic>
        <p:nvPicPr>
          <p:cNvPr descr="RLH_Standard_v2.jpg" id="32" name="Shape 32"/>
          <p:cNvPicPr preferRelativeResize="0"/>
          <p:nvPr/>
        </p:nvPicPr>
        <p:blipFill rotWithShape="1">
          <a:blip r:embed="rId1">
            <a:alphaModFix/>
          </a:blip>
          <a:srcRect b="0" l="0" r="0" t="0"/>
          <a:stretch/>
        </p:blipFill>
        <p:spPr>
          <a:xfrm>
            <a:off x="0" y="0"/>
            <a:ext cx="9144000" cy="6858000"/>
          </a:xfrm>
          <a:prstGeom prst="rect">
            <a:avLst/>
          </a:prstGeom>
          <a:noFill/>
          <a:ln>
            <a:noFill/>
          </a:ln>
        </p:spPr>
      </p:pic>
    </p:spTree>
  </p:cSld>
  <p:clrMap accent1="accent1" accent2="accent2" accent3="accent3" accent4="accent4" accent5="accent5" accent6="accent6" bg1="lt1" bg2="dk2" tx1="dk1" tx2="lt2" folHlink="folHlink" hlink="hlink"/>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79001A"/>
        </a:solidFill>
      </p:bgPr>
    </p:bg>
    <p:spTree>
      <p:nvGrpSpPr>
        <p:cNvPr id="33" name="Shape 33"/>
        <p:cNvGrpSpPr/>
        <p:nvPr/>
      </p:nvGrpSpPr>
      <p:grpSpPr>
        <a:xfrm>
          <a:off x="0" y="0"/>
          <a:ext cx="0" cy="0"/>
          <a:chOff x="0" y="0"/>
          <a:chExt cx="0" cy="0"/>
        </a:xfrm>
      </p:grpSpPr>
      <p:pic>
        <p:nvPicPr>
          <p:cNvPr descr="RLH_Transition2.jpg" id="34" name="Shape 34"/>
          <p:cNvPicPr preferRelativeResize="0"/>
          <p:nvPr/>
        </p:nvPicPr>
        <p:blipFill rotWithShape="1">
          <a:blip r:embed="rId1">
            <a:alphaModFix/>
          </a:blip>
          <a:srcRect b="0" l="0" r="0" t="0"/>
          <a:stretch/>
        </p:blipFill>
        <p:spPr>
          <a:xfrm>
            <a:off x="0" y="0"/>
            <a:ext cx="9144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79001A"/>
        </a:solidFill>
      </p:bgPr>
    </p:bg>
    <p:spTree>
      <p:nvGrpSpPr>
        <p:cNvPr id="37" name="Shape 37"/>
        <p:cNvGrpSpPr/>
        <p:nvPr/>
      </p:nvGrpSpPr>
      <p:grpSpPr>
        <a:xfrm>
          <a:off x="0" y="0"/>
          <a:ext cx="0" cy="0"/>
          <a:chOff x="0" y="0"/>
          <a:chExt cx="0" cy="0"/>
        </a:xfrm>
      </p:grpSpPr>
      <p:pic>
        <p:nvPicPr>
          <p:cNvPr descr="RLH_transition.png" id="38" name="Shape 38"/>
          <p:cNvPicPr preferRelativeResize="0"/>
          <p:nvPr/>
        </p:nvPicPr>
        <p:blipFill rotWithShape="1">
          <a:blip r:embed="rId1">
            <a:alphaModFix/>
          </a:blip>
          <a:srcRect b="0" l="0" r="0" t="0"/>
          <a:stretch/>
        </p:blipFill>
        <p:spPr>
          <a:xfrm>
            <a:off x="0" y="0"/>
            <a:ext cx="9144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2"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1" name="Shape 41"/>
        <p:cNvGrpSpPr/>
        <p:nvPr/>
      </p:nvGrpSpPr>
      <p:grpSpPr>
        <a:xfrm>
          <a:off x="0" y="0"/>
          <a:ext cx="0" cy="0"/>
          <a:chOff x="0" y="0"/>
          <a:chExt cx="0" cy="0"/>
        </a:xfrm>
      </p:grpSpPr>
      <p:pic>
        <p:nvPicPr>
          <p:cNvPr descr="RLH_Title_v2.jpg" id="42" name="Shape 42"/>
          <p:cNvPicPr preferRelativeResize="0"/>
          <p:nvPr/>
        </p:nvPicPr>
        <p:blipFill rotWithShape="1">
          <a:blip r:embed="rId1">
            <a:alphaModFix/>
          </a:blip>
          <a:srcRect b="0" l="0" r="0" t="0"/>
          <a:stretch/>
        </p:blipFill>
        <p:spPr>
          <a:xfrm>
            <a:off x="0" y="0"/>
            <a:ext cx="9144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3"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0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 name="Shape 48"/>
        <p:cNvGrpSpPr/>
        <p:nvPr/>
      </p:nvGrpSpPr>
      <p:grpSpPr>
        <a:xfrm>
          <a:off x="0" y="0"/>
          <a:ext cx="0" cy="0"/>
          <a:chOff x="0" y="0"/>
          <a:chExt cx="0" cy="0"/>
        </a:xfrm>
      </p:grpSpPr>
      <p:sp>
        <p:nvSpPr>
          <p:cNvPr id="49" name="Shape 49"/>
          <p:cNvSpPr txBox="1"/>
          <p:nvPr>
            <p:ph idx="1" type="body"/>
          </p:nvPr>
        </p:nvSpPr>
        <p:spPr>
          <a:xfrm>
            <a:off x="904875" y="2668586"/>
            <a:ext cx="6502399" cy="7683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4200" u="none" cap="none" strike="noStrike">
                <a:solidFill>
                  <a:schemeClr val="lt1"/>
                </a:solidFill>
                <a:latin typeface="Helvetica Neue"/>
                <a:ea typeface="Helvetica Neue"/>
                <a:cs typeface="Helvetica Neue"/>
                <a:sym typeface="Helvetica Neue"/>
              </a:rPr>
              <a:t>The American Woman Suffrage Movement</a:t>
            </a:r>
          </a:p>
        </p:txBody>
      </p:sp>
      <p:sp>
        <p:nvSpPr>
          <p:cNvPr id="50" name="Shape 50"/>
          <p:cNvSpPr txBox="1"/>
          <p:nvPr>
            <p:ph idx="1" type="body"/>
          </p:nvPr>
        </p:nvSpPr>
        <p:spPr>
          <a:xfrm>
            <a:off x="917575" y="4456112"/>
            <a:ext cx="6502399" cy="7175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1800" u="none" cap="none" strike="noStrike">
                <a:solidFill>
                  <a:schemeClr val="lt1"/>
                </a:solidFill>
                <a:latin typeface="Helvetica Neue"/>
                <a:ea typeface="Helvetica Neue"/>
                <a:cs typeface="Helvetica Neue"/>
                <a:sym typeface="Helvetica Neue"/>
              </a:rPr>
              <a:t>right to vote = suffrage = enfranchisement</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type="title"/>
          </p:nvPr>
        </p:nvSpPr>
        <p:spPr>
          <a:xfrm>
            <a:off x="701675" y="846137"/>
            <a:ext cx="7658100" cy="9048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Helvetica Neue"/>
              <a:buNone/>
            </a:pPr>
            <a:r>
              <a:rPr b="1" i="0" lang="en-US" sz="3800" u="none" cap="none" strike="noStrike">
                <a:solidFill>
                  <a:schemeClr val="dk1"/>
                </a:solidFill>
                <a:latin typeface="Helvetica Neue"/>
                <a:ea typeface="Helvetica Neue"/>
                <a:cs typeface="Helvetica Neue"/>
                <a:sym typeface="Helvetica Neue"/>
              </a:rPr>
              <a:t>Beliefs of Anti-Suffragists</a:t>
            </a:r>
          </a:p>
        </p:txBody>
      </p:sp>
      <p:sp>
        <p:nvSpPr>
          <p:cNvPr id="111" name="Shape 111"/>
          <p:cNvSpPr txBox="1"/>
          <p:nvPr/>
        </p:nvSpPr>
        <p:spPr>
          <a:xfrm>
            <a:off x="812800" y="1862136"/>
            <a:ext cx="7315200" cy="4556125"/>
          </a:xfrm>
          <a:prstGeom prst="rect">
            <a:avLst/>
          </a:prstGeom>
          <a:noFill/>
          <a:ln>
            <a:noFill/>
          </a:ln>
        </p:spPr>
        <p:txBody>
          <a:bodyPr anchorCtr="0" anchor="t" bIns="45700" lIns="91425" rIns="91425" tIns="45700">
            <a:noAutofit/>
          </a:bodyPr>
          <a:lstStyle/>
          <a:p>
            <a:pPr indent="-285750" lvl="0" marL="285750" marR="0" rtl="0" algn="l">
              <a:lnSpc>
                <a:spcPct val="100000"/>
              </a:lnSpc>
              <a:spcBef>
                <a:spcPts val="0"/>
              </a:spcBef>
              <a:spcAft>
                <a:spcPts val="0"/>
              </a:spcAft>
              <a:buClr>
                <a:schemeClr val="dk1"/>
              </a:buClr>
              <a:buSzPct val="100000"/>
              <a:buFont typeface="Arial"/>
              <a:buChar char="•"/>
            </a:pPr>
            <a:r>
              <a:rPr b="0" i="1" lang="en-US" sz="2900" u="none" cap="none" strike="noStrike">
                <a:solidFill>
                  <a:schemeClr val="dk1"/>
                </a:solidFill>
                <a:latin typeface="Helvetica Neue"/>
                <a:ea typeface="Helvetica Neue"/>
                <a:cs typeface="Helvetica Neue"/>
                <a:sym typeface="Helvetica Neue"/>
              </a:rPr>
              <a:t>Women were high-strung, irrational, and emotional</a:t>
            </a:r>
          </a:p>
          <a:p>
            <a:pPr indent="-285750" lvl="0" marL="285750" marR="0" rtl="0" algn="l">
              <a:lnSpc>
                <a:spcPct val="100000"/>
              </a:lnSpc>
              <a:spcBef>
                <a:spcPts val="0"/>
              </a:spcBef>
              <a:spcAft>
                <a:spcPts val="0"/>
              </a:spcAft>
              <a:buClr>
                <a:schemeClr val="dk1"/>
              </a:buClr>
              <a:buSzPct val="100000"/>
              <a:buFont typeface="Arial"/>
              <a:buChar char="•"/>
            </a:pPr>
            <a:r>
              <a:rPr b="0" i="1" lang="en-US" sz="2900" u="none" cap="none" strike="noStrike">
                <a:solidFill>
                  <a:schemeClr val="dk1"/>
                </a:solidFill>
                <a:latin typeface="Helvetica Neue"/>
                <a:ea typeface="Helvetica Neue"/>
                <a:cs typeface="Helvetica Neue"/>
                <a:sym typeface="Helvetica Neue"/>
              </a:rPr>
              <a:t>Women were not smart or educated enough</a:t>
            </a:r>
          </a:p>
          <a:p>
            <a:pPr indent="-285750" lvl="0" marL="285750" marR="0" rtl="0" algn="l">
              <a:lnSpc>
                <a:spcPct val="100000"/>
              </a:lnSpc>
              <a:spcBef>
                <a:spcPts val="0"/>
              </a:spcBef>
              <a:spcAft>
                <a:spcPts val="0"/>
              </a:spcAft>
              <a:buClr>
                <a:schemeClr val="dk1"/>
              </a:buClr>
              <a:buSzPct val="100000"/>
              <a:buFont typeface="Arial"/>
              <a:buChar char="•"/>
            </a:pPr>
            <a:r>
              <a:rPr b="0" i="1" lang="en-US" sz="2900" u="none" cap="none" strike="noStrike">
                <a:solidFill>
                  <a:schemeClr val="dk1"/>
                </a:solidFill>
                <a:latin typeface="Helvetica Neue"/>
                <a:ea typeface="Helvetica Neue"/>
                <a:cs typeface="Helvetica Neue"/>
                <a:sym typeface="Helvetica Neue"/>
              </a:rPr>
              <a:t>Women should stay at home</a:t>
            </a:r>
          </a:p>
          <a:p>
            <a:pPr indent="-285750" lvl="0" marL="285750" marR="0" rtl="0" algn="l">
              <a:lnSpc>
                <a:spcPct val="100000"/>
              </a:lnSpc>
              <a:spcBef>
                <a:spcPts val="0"/>
              </a:spcBef>
              <a:spcAft>
                <a:spcPts val="0"/>
              </a:spcAft>
              <a:buClr>
                <a:schemeClr val="dk1"/>
              </a:buClr>
              <a:buSzPct val="100000"/>
              <a:buFont typeface="Arial"/>
              <a:buChar char="•"/>
            </a:pPr>
            <a:r>
              <a:rPr b="0" i="1" lang="en-US" sz="2900" u="none" cap="none" strike="noStrike">
                <a:solidFill>
                  <a:schemeClr val="dk1"/>
                </a:solidFill>
                <a:latin typeface="Helvetica Neue"/>
                <a:ea typeface="Helvetica Neue"/>
                <a:cs typeface="Helvetica Neue"/>
                <a:sym typeface="Helvetica Neue"/>
              </a:rPr>
              <a:t>Women were too physically frail; they would get tired just walking to the polling station</a:t>
            </a:r>
          </a:p>
          <a:p>
            <a:pPr indent="-285750" lvl="0" marL="285750" marR="0" rtl="0" algn="l">
              <a:lnSpc>
                <a:spcPct val="100000"/>
              </a:lnSpc>
              <a:spcBef>
                <a:spcPts val="0"/>
              </a:spcBef>
              <a:spcAft>
                <a:spcPts val="0"/>
              </a:spcAft>
              <a:buClr>
                <a:schemeClr val="dk1"/>
              </a:buClr>
              <a:buSzPct val="100000"/>
              <a:buFont typeface="Arial"/>
              <a:buChar char="•"/>
            </a:pPr>
            <a:r>
              <a:rPr b="0" i="1" lang="en-US" sz="2900" u="none" cap="none" strike="noStrike">
                <a:solidFill>
                  <a:schemeClr val="dk1"/>
                </a:solidFill>
                <a:latin typeface="Helvetica Neue"/>
                <a:ea typeface="Helvetica Neue"/>
                <a:cs typeface="Helvetica Neue"/>
                <a:sym typeface="Helvetica Neue"/>
              </a:rPr>
              <a:t>Women would become masculine if they voted</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474662" y="520700"/>
            <a:ext cx="8296274" cy="5635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Helvetica Neue"/>
              <a:buNone/>
            </a:pPr>
            <a:r>
              <a:rPr b="1" i="0" lang="en-US" sz="3400" u="none" cap="none" strike="noStrike">
                <a:solidFill>
                  <a:schemeClr val="dk1"/>
                </a:solidFill>
                <a:latin typeface="Helvetica Neue"/>
                <a:ea typeface="Helvetica Neue"/>
                <a:cs typeface="Helvetica Neue"/>
                <a:sym typeface="Helvetica Neue"/>
              </a:rPr>
              <a:t>Map of Women’s Suffrage Before 1920</a:t>
            </a:r>
          </a:p>
        </p:txBody>
      </p:sp>
      <p:pic>
        <p:nvPicPr>
          <p:cNvPr descr="map2" id="117" name="Shape 117"/>
          <p:cNvPicPr preferRelativeResize="0"/>
          <p:nvPr/>
        </p:nvPicPr>
        <p:blipFill rotWithShape="1">
          <a:blip r:embed="rId3">
            <a:alphaModFix/>
          </a:blip>
          <a:srcRect b="6120" l="0" r="0" t="0"/>
          <a:stretch/>
        </p:blipFill>
        <p:spPr>
          <a:xfrm>
            <a:off x="1901825" y="1347787"/>
            <a:ext cx="5138736" cy="5254624"/>
          </a:xfrm>
          <a:prstGeom prst="rect">
            <a:avLst/>
          </a:prstGeom>
          <a:solidFill>
            <a:srgbClr val="ECECEC"/>
          </a:solidFill>
          <a:ln cap="sq" cmpd="sng" w="88900">
            <a:solidFill>
              <a:srgbClr val="FFFFFF"/>
            </a:solidFill>
            <a:prstDash val="solid"/>
            <a:miter/>
            <a:headEnd len="med" w="med" type="none"/>
            <a:tailEnd len="med" w="med" type="none"/>
          </a:ln>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type="title"/>
          </p:nvPr>
        </p:nvSpPr>
        <p:spPr>
          <a:xfrm>
            <a:off x="330200" y="554037"/>
            <a:ext cx="8470900" cy="5635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Helvetica Neue"/>
              <a:buNone/>
            </a:pPr>
            <a:r>
              <a:rPr b="1" i="0" lang="en-US" sz="3200" u="none" cap="none" strike="noStrike">
                <a:solidFill>
                  <a:schemeClr val="dk1"/>
                </a:solidFill>
                <a:latin typeface="Helvetica Neue"/>
                <a:ea typeface="Helvetica Neue"/>
                <a:cs typeface="Helvetica Neue"/>
                <a:sym typeface="Helvetica Neue"/>
              </a:rPr>
              <a:t>Compelling Question: Final Reflection</a:t>
            </a:r>
          </a:p>
        </p:txBody>
      </p:sp>
      <p:sp>
        <p:nvSpPr>
          <p:cNvPr id="123" name="Shape 123"/>
          <p:cNvSpPr txBox="1"/>
          <p:nvPr>
            <p:ph idx="1" type="body"/>
          </p:nvPr>
        </p:nvSpPr>
        <p:spPr>
          <a:xfrm>
            <a:off x="1044575" y="1638300"/>
            <a:ext cx="6629400" cy="40132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7C0423"/>
              </a:buClr>
              <a:buSzPct val="100000"/>
              <a:buFont typeface="Arial"/>
              <a:buChar char="•"/>
            </a:pPr>
            <a:r>
              <a:rPr b="0" i="0" lang="en-US" sz="3200" u="none" cap="none" strike="noStrike">
                <a:solidFill>
                  <a:schemeClr val="dk1"/>
                </a:solidFill>
                <a:latin typeface="Helvetica Neue"/>
                <a:ea typeface="Helvetica Neue"/>
                <a:cs typeface="Helvetica Neue"/>
                <a:sym typeface="Helvetica Neue"/>
              </a:rPr>
              <a:t>Using what you have gathered from the activity, answer the following using at least 1 piece of evidence from the documents we analyzed.</a:t>
            </a:r>
          </a:p>
          <a:p>
            <a:pPr indent="-285750" lvl="1" marL="742950" marR="0" rtl="0" algn="l">
              <a:lnSpc>
                <a:spcPct val="100000"/>
              </a:lnSpc>
              <a:spcBef>
                <a:spcPts val="560"/>
              </a:spcBef>
              <a:spcAft>
                <a:spcPts val="0"/>
              </a:spcAft>
              <a:buClr>
                <a:srgbClr val="7C0423"/>
              </a:buClr>
              <a:buSzPct val="100000"/>
              <a:buFont typeface="Arial"/>
              <a:buChar char="–"/>
            </a:pPr>
            <a:r>
              <a:rPr b="0" i="0" lang="en-US" sz="2800" u="none" cap="none" strike="noStrike">
                <a:solidFill>
                  <a:schemeClr val="dk1"/>
                </a:solidFill>
                <a:latin typeface="Helvetica Neue"/>
                <a:ea typeface="Helvetica Neue"/>
                <a:cs typeface="Helvetica Neue"/>
                <a:sym typeface="Helvetica Neue"/>
              </a:rPr>
              <a:t>Why did people, including women oppose women’s suffrage?</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701675" y="846137"/>
            <a:ext cx="7658100" cy="9048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Helvetica Neue"/>
              <a:buNone/>
            </a:pPr>
            <a:r>
              <a:rPr b="1" i="0" lang="en-US" sz="3800" u="none" cap="none" strike="noStrike">
                <a:solidFill>
                  <a:schemeClr val="dk1"/>
                </a:solidFill>
                <a:latin typeface="Helvetica Neue"/>
                <a:ea typeface="Helvetica Neue"/>
                <a:cs typeface="Helvetica Neue"/>
                <a:sym typeface="Helvetica Neue"/>
              </a:rPr>
              <a:t>The Next Generation</a:t>
            </a:r>
          </a:p>
        </p:txBody>
      </p:sp>
      <p:sp>
        <p:nvSpPr>
          <p:cNvPr id="129" name="Shape 129"/>
          <p:cNvSpPr txBox="1"/>
          <p:nvPr/>
        </p:nvSpPr>
        <p:spPr>
          <a:xfrm>
            <a:off x="812800" y="2065336"/>
            <a:ext cx="7315200" cy="4110036"/>
          </a:xfrm>
          <a:prstGeom prst="rect">
            <a:avLst/>
          </a:prstGeom>
          <a:noFill/>
          <a:ln>
            <a:noFill/>
          </a:ln>
        </p:spPr>
        <p:txBody>
          <a:bodyPr anchorCtr="0" anchor="t" bIns="45700" lIns="91425" rIns="91425" tIns="45700">
            <a:noAutofit/>
          </a:bodyPr>
          <a:lstStyle/>
          <a:p>
            <a:pPr indent="-285750" lvl="0" marL="285750" marR="0" rtl="0" algn="l">
              <a:lnSpc>
                <a:spcPct val="100000"/>
              </a:lnSpc>
              <a:spcBef>
                <a:spcPts val="0"/>
              </a:spcBef>
              <a:spcAft>
                <a:spcPts val="0"/>
              </a:spcAft>
              <a:buClr>
                <a:schemeClr val="dk1"/>
              </a:buClr>
              <a:buSzPct val="100000"/>
              <a:buFont typeface="Arial"/>
              <a:buChar char="•"/>
            </a:pPr>
            <a:r>
              <a:rPr b="0" i="1" lang="en-US" sz="2900" u="none" cap="none" strike="noStrike">
                <a:solidFill>
                  <a:schemeClr val="dk1"/>
                </a:solidFill>
                <a:latin typeface="Helvetica Neue"/>
                <a:ea typeface="Helvetica Neue"/>
                <a:cs typeface="Helvetica Neue"/>
                <a:sym typeface="Helvetica Neue"/>
              </a:rPr>
              <a:t>Elizabeth Cady Stanton died in 1902</a:t>
            </a:r>
          </a:p>
          <a:p>
            <a:pPr indent="-285750" lvl="0" marL="285750" marR="0" rtl="0" algn="l">
              <a:lnSpc>
                <a:spcPct val="100000"/>
              </a:lnSpc>
              <a:spcBef>
                <a:spcPts val="0"/>
              </a:spcBef>
              <a:spcAft>
                <a:spcPts val="0"/>
              </a:spcAft>
              <a:buClr>
                <a:schemeClr val="dk1"/>
              </a:buClr>
              <a:buSzPct val="100000"/>
              <a:buFont typeface="Arial"/>
              <a:buChar char="•"/>
            </a:pPr>
            <a:r>
              <a:rPr b="0" i="1" lang="en-US" sz="2900" u="none" cap="none" strike="noStrike">
                <a:solidFill>
                  <a:schemeClr val="dk1"/>
                </a:solidFill>
                <a:latin typeface="Helvetica Neue"/>
                <a:ea typeface="Helvetica Neue"/>
                <a:cs typeface="Helvetica Neue"/>
                <a:sym typeface="Helvetica Neue"/>
              </a:rPr>
              <a:t>Susan B. Anthony died in 1906</a:t>
            </a:r>
          </a:p>
          <a:p>
            <a:pPr indent="-285750" lvl="0" marL="285750" marR="0" rtl="0" algn="l">
              <a:lnSpc>
                <a:spcPct val="100000"/>
              </a:lnSpc>
              <a:spcBef>
                <a:spcPts val="0"/>
              </a:spcBef>
              <a:spcAft>
                <a:spcPts val="0"/>
              </a:spcAft>
              <a:buClr>
                <a:schemeClr val="dk1"/>
              </a:buClr>
              <a:buSzPct val="100000"/>
              <a:buFont typeface="Arial"/>
              <a:buChar char="•"/>
            </a:pPr>
            <a:r>
              <a:rPr b="0" i="1" lang="en-US" sz="2900" u="none" cap="none" strike="noStrike">
                <a:solidFill>
                  <a:schemeClr val="dk1"/>
                </a:solidFill>
                <a:latin typeface="Helvetica Neue"/>
                <a:ea typeface="Helvetica Neue"/>
                <a:cs typeface="Helvetica Neue"/>
                <a:sym typeface="Helvetica Neue"/>
              </a:rPr>
              <a:t>But in the early 1900s many young, middle-class women were going to college and joining the suffrage movement</a:t>
            </a:r>
          </a:p>
          <a:p>
            <a:pPr indent="-285750" lvl="0" marL="285750" marR="0" rtl="0" algn="l">
              <a:lnSpc>
                <a:spcPct val="100000"/>
              </a:lnSpc>
              <a:spcBef>
                <a:spcPts val="0"/>
              </a:spcBef>
              <a:spcAft>
                <a:spcPts val="0"/>
              </a:spcAft>
              <a:buClr>
                <a:schemeClr val="dk1"/>
              </a:buClr>
              <a:buSzPct val="100000"/>
              <a:buFont typeface="Arial"/>
              <a:buChar char="•"/>
            </a:pPr>
            <a:r>
              <a:rPr b="0" i="1" lang="en-US" sz="2900" u="none" cap="none" strike="noStrike">
                <a:solidFill>
                  <a:schemeClr val="dk1"/>
                </a:solidFill>
                <a:latin typeface="Helvetica Neue"/>
                <a:ea typeface="Helvetica Neue"/>
                <a:cs typeface="Helvetica Neue"/>
                <a:sym typeface="Helvetica Neue"/>
              </a:rPr>
              <a:t>Many working-class women also joined the cause, hoping the right to vote would help improve working conditions</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txBox="1"/>
          <p:nvPr>
            <p:ph type="title"/>
          </p:nvPr>
        </p:nvSpPr>
        <p:spPr>
          <a:xfrm>
            <a:off x="701675" y="931862"/>
            <a:ext cx="7658100" cy="9032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Helvetica Neue"/>
              <a:buNone/>
            </a:pPr>
            <a:r>
              <a:rPr b="1" i="0" lang="en-US" sz="3800" u="none" cap="none" strike="noStrike">
                <a:solidFill>
                  <a:schemeClr val="dk1"/>
                </a:solidFill>
                <a:latin typeface="Helvetica Neue"/>
                <a:ea typeface="Helvetica Neue"/>
                <a:cs typeface="Helvetica Neue"/>
                <a:sym typeface="Helvetica Neue"/>
              </a:rPr>
              <a:t>Safe or Sorry?</a:t>
            </a:r>
          </a:p>
        </p:txBody>
      </p:sp>
      <p:sp>
        <p:nvSpPr>
          <p:cNvPr id="135" name="Shape 135"/>
          <p:cNvSpPr txBox="1"/>
          <p:nvPr/>
        </p:nvSpPr>
        <p:spPr>
          <a:xfrm>
            <a:off x="795337" y="1862136"/>
            <a:ext cx="7315200" cy="44481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Helvetica Neue"/>
              <a:buNone/>
            </a:pPr>
            <a:r>
              <a:rPr b="1" i="1" lang="en-US" sz="2900" u="none" cap="none" strike="noStrike">
                <a:solidFill>
                  <a:schemeClr val="dk1"/>
                </a:solidFill>
                <a:latin typeface="Helvetica Neue"/>
                <a:ea typeface="Helvetica Neue"/>
                <a:cs typeface="Helvetica Neue"/>
                <a:sym typeface="Helvetica Neue"/>
              </a:rPr>
              <a:t>Carrie Chapman Catt </a:t>
            </a:r>
            <a:r>
              <a:rPr b="0" i="1" lang="en-US" sz="2900" u="none" cap="none" strike="noStrike">
                <a:solidFill>
                  <a:schemeClr val="dk1"/>
                </a:solidFill>
                <a:latin typeface="Helvetica Neue"/>
                <a:ea typeface="Helvetica Neue"/>
                <a:cs typeface="Helvetica Neue"/>
                <a:sym typeface="Helvetica Neue"/>
              </a:rPr>
              <a:t>led the National American Woman Suffrage Association. She believed in:</a:t>
            </a:r>
          </a:p>
          <a:p>
            <a:pPr indent="-457200" lvl="1" marL="914400" marR="0" rtl="0" algn="l">
              <a:lnSpc>
                <a:spcPct val="100000"/>
              </a:lnSpc>
              <a:spcBef>
                <a:spcPts val="0"/>
              </a:spcBef>
              <a:spcAft>
                <a:spcPts val="0"/>
              </a:spcAft>
              <a:buClr>
                <a:schemeClr val="dk1"/>
              </a:buClr>
              <a:buSzPct val="100000"/>
              <a:buFont typeface="Arial"/>
              <a:buChar char="•"/>
            </a:pPr>
            <a:r>
              <a:rPr b="0" i="1" lang="en-US" sz="2800" u="none" cap="none" strike="noStrike">
                <a:solidFill>
                  <a:schemeClr val="dk1"/>
                </a:solidFill>
                <a:latin typeface="Helvetica Neue"/>
                <a:ea typeface="Helvetica Neue"/>
                <a:cs typeface="Helvetica Neue"/>
                <a:sym typeface="Helvetica Neue"/>
              </a:rPr>
              <a:t>Careful state-by-state strategy</a:t>
            </a:r>
          </a:p>
          <a:p>
            <a:pPr indent="-457200" lvl="1" marL="914400" marR="0" rtl="0" algn="l">
              <a:lnSpc>
                <a:spcPct val="100000"/>
              </a:lnSpc>
              <a:spcBef>
                <a:spcPts val="0"/>
              </a:spcBef>
              <a:spcAft>
                <a:spcPts val="0"/>
              </a:spcAft>
              <a:buClr>
                <a:schemeClr val="dk1"/>
              </a:buClr>
              <a:buSzPct val="100000"/>
              <a:buFont typeface="Arial"/>
              <a:buChar char="•"/>
            </a:pPr>
            <a:r>
              <a:rPr b="0" i="1" lang="en-US" sz="2800" u="none" cap="none" strike="noStrike">
                <a:solidFill>
                  <a:schemeClr val="dk1"/>
                </a:solidFill>
                <a:latin typeface="Helvetica Neue"/>
                <a:ea typeface="Helvetica Neue"/>
                <a:cs typeface="Helvetica Neue"/>
                <a:sym typeface="Helvetica Neue"/>
              </a:rPr>
              <a:t>Supporting President Wilson even though he didn’t outright support suffrage because Democrats were a safer bet than Republicans</a:t>
            </a:r>
          </a:p>
          <a:p>
            <a:pPr indent="-457200" lvl="1" marL="914400" marR="0" rtl="0" algn="l">
              <a:lnSpc>
                <a:spcPct val="100000"/>
              </a:lnSpc>
              <a:spcBef>
                <a:spcPts val="0"/>
              </a:spcBef>
              <a:spcAft>
                <a:spcPts val="0"/>
              </a:spcAft>
              <a:buClr>
                <a:schemeClr val="dk1"/>
              </a:buClr>
              <a:buSzPct val="100000"/>
              <a:buFont typeface="Arial"/>
              <a:buChar char="•"/>
            </a:pPr>
            <a:r>
              <a:rPr b="0" i="1" lang="en-US" sz="2800" u="none" cap="none" strike="noStrike">
                <a:solidFill>
                  <a:schemeClr val="dk1"/>
                </a:solidFill>
                <a:latin typeface="Helvetica Neue"/>
                <a:ea typeface="Helvetica Neue"/>
                <a:cs typeface="Helvetica Neue"/>
                <a:sym typeface="Helvetica Neue"/>
              </a:rPr>
              <a:t>Acting ladylike so as not to embarrass the movement</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701675" y="931862"/>
            <a:ext cx="7658100" cy="9032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Helvetica Neue"/>
              <a:buNone/>
            </a:pPr>
            <a:r>
              <a:rPr b="1" i="0" lang="en-US" sz="3800" u="none" cap="none" strike="noStrike">
                <a:solidFill>
                  <a:schemeClr val="dk1"/>
                </a:solidFill>
                <a:latin typeface="Helvetica Neue"/>
                <a:ea typeface="Helvetica Neue"/>
                <a:cs typeface="Helvetica Neue"/>
                <a:sym typeface="Helvetica Neue"/>
              </a:rPr>
              <a:t>National Woman’s Party</a:t>
            </a:r>
          </a:p>
        </p:txBody>
      </p:sp>
      <p:sp>
        <p:nvSpPr>
          <p:cNvPr id="141" name="Shape 141"/>
          <p:cNvSpPr txBox="1"/>
          <p:nvPr/>
        </p:nvSpPr>
        <p:spPr>
          <a:xfrm>
            <a:off x="711200" y="1981200"/>
            <a:ext cx="7562850" cy="41544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Helvetica Neue"/>
              <a:buNone/>
            </a:pPr>
            <a:r>
              <a:rPr b="1" i="1" lang="en-US" sz="2400" u="none" cap="none" strike="noStrike">
                <a:solidFill>
                  <a:schemeClr val="dk1"/>
                </a:solidFill>
                <a:latin typeface="Helvetica Neue"/>
                <a:ea typeface="Helvetica Neue"/>
                <a:cs typeface="Helvetica Neue"/>
                <a:sym typeface="Helvetica Neue"/>
              </a:rPr>
              <a:t>Alice Paul</a:t>
            </a:r>
            <a:r>
              <a:rPr b="0" i="1" lang="en-US" sz="2400" u="none" cap="none" strike="noStrike">
                <a:solidFill>
                  <a:schemeClr val="dk1"/>
                </a:solidFill>
                <a:latin typeface="Helvetica Neue"/>
                <a:ea typeface="Helvetica Neue"/>
                <a:cs typeface="Helvetica Neue"/>
                <a:sym typeface="Helvetica Neue"/>
              </a:rPr>
              <a:t> led the NWP and believed in more aggressive strategies:</a:t>
            </a:r>
          </a:p>
          <a:p>
            <a:pPr indent="-457200" lvl="1" marL="914400" marR="0" rtl="0" algn="l">
              <a:lnSpc>
                <a:spcPct val="100000"/>
              </a:lnSpc>
              <a:spcBef>
                <a:spcPts val="0"/>
              </a:spcBef>
              <a:spcAft>
                <a:spcPts val="0"/>
              </a:spcAft>
              <a:buClr>
                <a:schemeClr val="dk1"/>
              </a:buClr>
              <a:buSzPct val="100000"/>
              <a:buFont typeface="Arial"/>
              <a:buChar char="•"/>
            </a:pPr>
            <a:r>
              <a:rPr b="0" i="1" lang="en-US" sz="2400" u="none" cap="none" strike="noStrike">
                <a:solidFill>
                  <a:schemeClr val="dk1"/>
                </a:solidFill>
                <a:latin typeface="Helvetica Neue"/>
                <a:ea typeface="Helvetica Neue"/>
                <a:cs typeface="Helvetica Neue"/>
                <a:sym typeface="Helvetica Neue"/>
              </a:rPr>
              <a:t>Focused on passing a Constitutional Amendment</a:t>
            </a:r>
          </a:p>
          <a:p>
            <a:pPr indent="-457200" lvl="1" marL="914400" marR="0" rtl="0" algn="l">
              <a:lnSpc>
                <a:spcPct val="100000"/>
              </a:lnSpc>
              <a:spcBef>
                <a:spcPts val="0"/>
              </a:spcBef>
              <a:spcAft>
                <a:spcPts val="0"/>
              </a:spcAft>
              <a:buClr>
                <a:schemeClr val="dk1"/>
              </a:buClr>
              <a:buSzPct val="100000"/>
              <a:buFont typeface="Arial"/>
              <a:buChar char="•"/>
            </a:pPr>
            <a:r>
              <a:rPr b="0" i="1" lang="en-US" sz="2400" u="none" cap="none" strike="noStrike">
                <a:solidFill>
                  <a:schemeClr val="dk1"/>
                </a:solidFill>
                <a:latin typeface="Helvetica Neue"/>
                <a:ea typeface="Helvetica Neue"/>
                <a:cs typeface="Helvetica Neue"/>
                <a:sym typeface="Helvetica Neue"/>
              </a:rPr>
              <a:t>Adopted un-ladylike strategies from British suffragettes (e.g. heckling politicians, picketing)</a:t>
            </a:r>
          </a:p>
          <a:p>
            <a:pPr indent="-457200" lvl="1" marL="914400" marR="0" rtl="0" algn="l">
              <a:lnSpc>
                <a:spcPct val="100000"/>
              </a:lnSpc>
              <a:spcBef>
                <a:spcPts val="0"/>
              </a:spcBef>
              <a:spcAft>
                <a:spcPts val="0"/>
              </a:spcAft>
              <a:buClr>
                <a:schemeClr val="dk1"/>
              </a:buClr>
              <a:buSzPct val="100000"/>
              <a:buFont typeface="Arial"/>
              <a:buChar char="•"/>
            </a:pPr>
            <a:r>
              <a:rPr b="0" i="1" lang="en-US" sz="2400" u="none" cap="none" strike="noStrike">
                <a:solidFill>
                  <a:schemeClr val="dk1"/>
                </a:solidFill>
                <a:latin typeface="Helvetica Neue"/>
                <a:ea typeface="Helvetica Neue"/>
                <a:cs typeface="Helvetica Neue"/>
                <a:sym typeface="Helvetica Neue"/>
              </a:rPr>
              <a:t>Refused to support President Wilson if he wouldn’t support woman suffrage</a:t>
            </a:r>
          </a:p>
          <a:p>
            <a:pPr indent="-457200" lvl="1" marL="914400" marR="0" rtl="0" algn="l">
              <a:lnSpc>
                <a:spcPct val="100000"/>
              </a:lnSpc>
              <a:spcBef>
                <a:spcPts val="0"/>
              </a:spcBef>
              <a:spcAft>
                <a:spcPts val="0"/>
              </a:spcAft>
              <a:buClr>
                <a:schemeClr val="dk1"/>
              </a:buClr>
              <a:buSzPct val="100000"/>
              <a:buFont typeface="Arial"/>
              <a:buChar char="•"/>
            </a:pPr>
            <a:r>
              <a:rPr b="0" i="1" lang="en-US" sz="2400" u="none" cap="none" strike="noStrike">
                <a:solidFill>
                  <a:schemeClr val="dk1"/>
                </a:solidFill>
                <a:latin typeface="Helvetica Neue"/>
                <a:ea typeface="Helvetica Neue"/>
                <a:cs typeface="Helvetica Neue"/>
                <a:sym typeface="Helvetica Neue"/>
              </a:rPr>
              <a:t>NWP members were arrested for picketing in front of the White House. They were put in jail, went on a hunger strike, and were force-fed.</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sp>
        <p:nvSpPr>
          <p:cNvPr id="146" name="Shape 146"/>
          <p:cNvSpPr txBox="1"/>
          <p:nvPr>
            <p:ph type="title"/>
          </p:nvPr>
        </p:nvSpPr>
        <p:spPr>
          <a:xfrm>
            <a:off x="701675" y="931862"/>
            <a:ext cx="7658100" cy="9032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Helvetica Neue"/>
              <a:buNone/>
            </a:pPr>
            <a:r>
              <a:rPr b="1" i="0" lang="en-US" sz="3800" u="none" cap="none" strike="noStrike">
                <a:solidFill>
                  <a:schemeClr val="dk1"/>
                </a:solidFill>
                <a:latin typeface="Helvetica Neue"/>
                <a:ea typeface="Helvetica Neue"/>
                <a:cs typeface="Helvetica Neue"/>
                <a:sym typeface="Helvetica Neue"/>
              </a:rPr>
              <a:t>19</a:t>
            </a:r>
            <a:r>
              <a:rPr b="1" baseline="30000" i="0" lang="en-US" sz="3800" u="none" cap="none" strike="noStrike">
                <a:solidFill>
                  <a:schemeClr val="dk1"/>
                </a:solidFill>
                <a:latin typeface="Helvetica Neue"/>
                <a:ea typeface="Helvetica Neue"/>
                <a:cs typeface="Helvetica Neue"/>
                <a:sym typeface="Helvetica Neue"/>
              </a:rPr>
              <a:t>th</a:t>
            </a:r>
            <a:r>
              <a:rPr b="1" i="0" lang="en-US" sz="3800" u="none" cap="none" strike="noStrike">
                <a:solidFill>
                  <a:schemeClr val="dk1"/>
                </a:solidFill>
                <a:latin typeface="Helvetica Neue"/>
                <a:ea typeface="Helvetica Neue"/>
                <a:cs typeface="Helvetica Neue"/>
                <a:sym typeface="Helvetica Neue"/>
              </a:rPr>
              <a:t> Amendment, 1920</a:t>
            </a:r>
          </a:p>
        </p:txBody>
      </p:sp>
      <p:sp>
        <p:nvSpPr>
          <p:cNvPr id="147" name="Shape 147"/>
          <p:cNvSpPr txBox="1"/>
          <p:nvPr/>
        </p:nvSpPr>
        <p:spPr>
          <a:xfrm>
            <a:off x="592137" y="1981200"/>
            <a:ext cx="7767637" cy="3786186"/>
          </a:xfrm>
          <a:prstGeom prst="rect">
            <a:avLst/>
          </a:prstGeom>
          <a:noFill/>
          <a:ln>
            <a:noFill/>
          </a:ln>
        </p:spPr>
        <p:txBody>
          <a:bodyPr anchorCtr="0" anchor="t" bIns="45700" lIns="91425" rIns="91425" tIns="45700">
            <a:noAutofit/>
          </a:bodyPr>
          <a:lstStyle/>
          <a:p>
            <a:pPr indent="0" lvl="1" marL="457200" marR="0" rtl="0" algn="l">
              <a:lnSpc>
                <a:spcPct val="100000"/>
              </a:lnSpc>
              <a:spcBef>
                <a:spcPts val="0"/>
              </a:spcBef>
              <a:spcAft>
                <a:spcPts val="0"/>
              </a:spcAft>
              <a:buClr>
                <a:schemeClr val="dk1"/>
              </a:buClr>
              <a:buSzPct val="25000"/>
              <a:buFont typeface="Helvetica Neue"/>
              <a:buNone/>
            </a:pPr>
            <a:r>
              <a:rPr b="0" i="0" lang="en-US" sz="2400" u="none" cap="none" strike="noStrike">
                <a:solidFill>
                  <a:schemeClr val="dk1"/>
                </a:solidFill>
                <a:latin typeface="Helvetica Neue"/>
                <a:ea typeface="Helvetica Neue"/>
                <a:cs typeface="Helvetica Neue"/>
                <a:sym typeface="Helvetica Neue"/>
              </a:rPr>
              <a:t>Tennessee was the 36</a:t>
            </a:r>
            <a:r>
              <a:rPr b="0" baseline="30000" i="0" lang="en-US" sz="2400" u="none" cap="none" strike="noStrike">
                <a:solidFill>
                  <a:schemeClr val="dk1"/>
                </a:solidFill>
                <a:latin typeface="Helvetica Neue"/>
                <a:ea typeface="Helvetica Neue"/>
                <a:cs typeface="Helvetica Neue"/>
                <a:sym typeface="Helvetica Neue"/>
              </a:rPr>
              <a:t>th</a:t>
            </a:r>
            <a:r>
              <a:rPr b="0" i="0" lang="en-US" sz="2400" u="none" cap="none" strike="noStrike">
                <a:solidFill>
                  <a:schemeClr val="dk1"/>
                </a:solidFill>
                <a:latin typeface="Helvetica Neue"/>
                <a:ea typeface="Helvetica Neue"/>
                <a:cs typeface="Helvetica Neue"/>
                <a:sym typeface="Helvetica Neue"/>
              </a:rPr>
              <a:t> state to ratify, and it passed by only 1 vote.</a:t>
            </a:r>
          </a:p>
          <a:p>
            <a:pPr indent="0" lvl="0" marL="0" marR="0" rtl="0" algn="ctr">
              <a:lnSpc>
                <a:spcPct val="100000"/>
              </a:lnSpc>
              <a:spcBef>
                <a:spcPts val="0"/>
              </a:spcBef>
              <a:spcAft>
                <a:spcPts val="0"/>
              </a:spcAft>
              <a:buClr>
                <a:schemeClr val="dk1"/>
              </a:buClr>
              <a:buFont typeface="Calibri"/>
              <a:buNone/>
            </a:pPr>
            <a:r>
              <a:t/>
            </a:r>
            <a:endParaRPr b="0" i="1" sz="2000" u="none" cap="none" strike="noStrike">
              <a:solidFill>
                <a:schemeClr val="dk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chemeClr val="dk1"/>
              </a:buClr>
              <a:buSzPct val="25000"/>
              <a:buFont typeface="Helvetica Neue"/>
              <a:buNone/>
            </a:pPr>
            <a:r>
              <a:rPr b="0" i="1" lang="en-US" sz="2800" u="none" cap="none" strike="noStrike">
                <a:solidFill>
                  <a:schemeClr val="dk1"/>
                </a:solidFill>
                <a:latin typeface="Helvetica Neue"/>
                <a:ea typeface="Helvetica Neue"/>
                <a:cs typeface="Helvetica Neue"/>
                <a:sym typeface="Helvetica Neue"/>
              </a:rPr>
              <a:t>The right of citizens of the United States to vote shall not be denied or abridged by the United States or by any State on account of sex.</a:t>
            </a:r>
          </a:p>
          <a:p>
            <a:pPr indent="0" lvl="0" marL="0" marR="0" rtl="0" algn="ctr">
              <a:lnSpc>
                <a:spcPct val="100000"/>
              </a:lnSpc>
              <a:spcBef>
                <a:spcPts val="0"/>
              </a:spcBef>
              <a:spcAft>
                <a:spcPts val="0"/>
              </a:spcAft>
              <a:buClr>
                <a:schemeClr val="dk1"/>
              </a:buClr>
              <a:buFont typeface="Calibri"/>
              <a:buNone/>
            </a:pPr>
            <a:r>
              <a:t/>
            </a:r>
            <a:endParaRPr b="0" i="1" sz="800" u="none" cap="none" strike="noStrike">
              <a:solidFill>
                <a:schemeClr val="dk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chemeClr val="dk1"/>
              </a:buClr>
              <a:buSzPct val="25000"/>
              <a:buFont typeface="Helvetica Neue"/>
              <a:buNone/>
            </a:pPr>
            <a:r>
              <a:rPr b="0" i="1" lang="en-US" sz="2800" u="none" cap="none" strike="noStrike">
                <a:solidFill>
                  <a:schemeClr val="dk1"/>
                </a:solidFill>
                <a:latin typeface="Helvetica Neue"/>
                <a:ea typeface="Helvetica Neue"/>
                <a:cs typeface="Helvetica Neue"/>
                <a:sym typeface="Helvetica Neue"/>
              </a:rPr>
              <a:t>Congress shall have power to enforce this article by appropriate legislation.</a:t>
            </a:r>
          </a:p>
          <a:p>
            <a:pPr indent="0" lvl="0" marL="0" marR="0" rtl="0" algn="l">
              <a:lnSpc>
                <a:spcPct val="100000"/>
              </a:lnSpc>
              <a:spcBef>
                <a:spcPts val="0"/>
              </a:spcBef>
              <a:spcAft>
                <a:spcPts val="0"/>
              </a:spcAft>
              <a:buNone/>
            </a:pPr>
            <a:r>
              <a:t/>
            </a:r>
            <a:endParaRPr b="0" i="1" sz="2400" u="none">
              <a:solidFill>
                <a:schemeClr val="dk1"/>
              </a:solidFill>
              <a:latin typeface="Helvetica Neue"/>
              <a:ea typeface="Helvetica Neue"/>
              <a:cs typeface="Helvetica Neue"/>
              <a:sym typeface="Helvetica Neue"/>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 name="Shape 54"/>
        <p:cNvGrpSpPr/>
        <p:nvPr/>
      </p:nvGrpSpPr>
      <p:grpSpPr>
        <a:xfrm>
          <a:off x="0" y="0"/>
          <a:ext cx="0" cy="0"/>
          <a:chOff x="0" y="0"/>
          <a:chExt cx="0" cy="0"/>
        </a:xfrm>
      </p:grpSpPr>
      <p:sp>
        <p:nvSpPr>
          <p:cNvPr id="55" name="Shape 55"/>
          <p:cNvSpPr txBox="1"/>
          <p:nvPr>
            <p:ph type="title"/>
          </p:nvPr>
        </p:nvSpPr>
        <p:spPr>
          <a:xfrm>
            <a:off x="701675" y="554037"/>
            <a:ext cx="7658100" cy="5635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Helvetica Neue"/>
              <a:buNone/>
            </a:pPr>
            <a:r>
              <a:rPr b="1" i="0" lang="en-US" sz="3800" u="none" cap="none" strike="noStrike">
                <a:solidFill>
                  <a:schemeClr val="dk1"/>
                </a:solidFill>
                <a:latin typeface="Helvetica Neue"/>
                <a:ea typeface="Helvetica Neue"/>
                <a:cs typeface="Helvetica Neue"/>
                <a:sym typeface="Helvetica Neue"/>
              </a:rPr>
              <a:t>Do Now</a:t>
            </a:r>
          </a:p>
        </p:txBody>
      </p:sp>
      <p:pic>
        <p:nvPicPr>
          <p:cNvPr descr="kaiser wilson" id="56" name="Shape 56"/>
          <p:cNvPicPr preferRelativeResize="0"/>
          <p:nvPr/>
        </p:nvPicPr>
        <p:blipFill rotWithShape="1">
          <a:blip r:embed="rId3">
            <a:alphaModFix/>
          </a:blip>
          <a:srcRect b="0" l="0" r="0" t="0"/>
          <a:stretch/>
        </p:blipFill>
        <p:spPr>
          <a:xfrm>
            <a:off x="774700" y="1352550"/>
            <a:ext cx="3913187" cy="5297486"/>
          </a:xfrm>
          <a:prstGeom prst="rect">
            <a:avLst/>
          </a:prstGeom>
          <a:solidFill>
            <a:srgbClr val="ECECEC"/>
          </a:solidFill>
          <a:ln cap="sq" cmpd="sng" w="88900">
            <a:solidFill>
              <a:srgbClr val="FFFFFF"/>
            </a:solidFill>
            <a:prstDash val="solid"/>
            <a:miter/>
            <a:headEnd len="med" w="med" type="none"/>
            <a:tailEnd len="med" w="med" type="none"/>
          </a:ln>
        </p:spPr>
      </p:pic>
      <p:sp>
        <p:nvSpPr>
          <p:cNvPr id="57" name="Shape 57"/>
          <p:cNvSpPr txBox="1"/>
          <p:nvPr/>
        </p:nvSpPr>
        <p:spPr>
          <a:xfrm>
            <a:off x="4859337" y="1389062"/>
            <a:ext cx="3319461" cy="5016500"/>
          </a:xfrm>
          <a:prstGeom prst="rect">
            <a:avLst/>
          </a:prstGeom>
          <a:noFill/>
          <a:ln>
            <a:noFill/>
          </a:ln>
        </p:spPr>
        <p:txBody>
          <a:bodyPr anchorCtr="0" anchor="t" bIns="45700" lIns="91425" rIns="91425" tIns="45700">
            <a:noAutofit/>
          </a:bodyPr>
          <a:lstStyle/>
          <a:p>
            <a:pPr indent="-285750" lvl="0" marL="285750" marR="0" rtl="0" algn="l">
              <a:lnSpc>
                <a:spcPct val="100000"/>
              </a:lnSpc>
              <a:spcBef>
                <a:spcPts val="0"/>
              </a:spcBef>
              <a:spcAft>
                <a:spcPts val="0"/>
              </a:spcAft>
              <a:buClr>
                <a:schemeClr val="dk1"/>
              </a:buClr>
              <a:buSzPct val="100000"/>
              <a:buFont typeface="Arial"/>
              <a:buChar char="•"/>
            </a:pPr>
            <a:r>
              <a:rPr b="0" i="1" lang="en-US" sz="3200" u="none" cap="none" strike="noStrike">
                <a:solidFill>
                  <a:schemeClr val="dk1"/>
                </a:solidFill>
                <a:latin typeface="Helvetica Neue"/>
                <a:ea typeface="Helvetica Neue"/>
                <a:cs typeface="Helvetica Neue"/>
                <a:sym typeface="Helvetica Neue"/>
              </a:rPr>
              <a:t>What do you see here?</a:t>
            </a:r>
          </a:p>
          <a:p>
            <a:pPr indent="-285750" lvl="0" marL="285750" marR="0" rtl="0" algn="l">
              <a:lnSpc>
                <a:spcPct val="100000"/>
              </a:lnSpc>
              <a:spcBef>
                <a:spcPts val="0"/>
              </a:spcBef>
              <a:spcAft>
                <a:spcPts val="0"/>
              </a:spcAft>
              <a:buClr>
                <a:schemeClr val="dk1"/>
              </a:buClr>
              <a:buSzPct val="100000"/>
              <a:buFont typeface="Arial"/>
              <a:buChar char="•"/>
            </a:pPr>
            <a:r>
              <a:rPr b="0" i="1" lang="en-US" sz="3200" u="none" cap="none" strike="noStrike">
                <a:solidFill>
                  <a:schemeClr val="dk1"/>
                </a:solidFill>
                <a:latin typeface="Helvetica Neue"/>
                <a:ea typeface="Helvetica Neue"/>
                <a:cs typeface="Helvetica Neue"/>
                <a:sym typeface="Helvetica Neue"/>
              </a:rPr>
              <a:t>Around what year do you think this photograph was taken?</a:t>
            </a:r>
          </a:p>
          <a:p>
            <a:pPr indent="-285750" lvl="0" marL="285750" marR="0" rtl="0" algn="l">
              <a:lnSpc>
                <a:spcPct val="100000"/>
              </a:lnSpc>
              <a:spcBef>
                <a:spcPts val="0"/>
              </a:spcBef>
              <a:spcAft>
                <a:spcPts val="0"/>
              </a:spcAft>
              <a:buClr>
                <a:schemeClr val="dk1"/>
              </a:buClr>
              <a:buSzPct val="100000"/>
              <a:buFont typeface="Arial"/>
              <a:buChar char="•"/>
            </a:pPr>
            <a:r>
              <a:rPr b="0" i="1" lang="en-US" sz="3200" u="none" cap="none" strike="noStrike">
                <a:solidFill>
                  <a:schemeClr val="dk1"/>
                </a:solidFill>
                <a:latin typeface="Helvetica Neue"/>
                <a:ea typeface="Helvetica Neue"/>
                <a:cs typeface="Helvetica Neue"/>
                <a:sym typeface="Helvetica Neue"/>
              </a:rPr>
              <a:t>How do you think the public responded?</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sp>
        <p:nvSpPr>
          <p:cNvPr id="62" name="Shape 62"/>
          <p:cNvSpPr txBox="1"/>
          <p:nvPr>
            <p:ph type="title"/>
          </p:nvPr>
        </p:nvSpPr>
        <p:spPr>
          <a:xfrm>
            <a:off x="701675" y="812800"/>
            <a:ext cx="7658100" cy="9032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Helvetica Neue"/>
              <a:buNone/>
            </a:pPr>
            <a:r>
              <a:rPr b="1" i="0" lang="en-US" sz="3800" u="none" cap="none" strike="noStrike">
                <a:solidFill>
                  <a:schemeClr val="dk1"/>
                </a:solidFill>
                <a:latin typeface="Helvetica Neue"/>
                <a:ea typeface="Helvetica Neue"/>
                <a:cs typeface="Helvetica Neue"/>
                <a:sym typeface="Helvetica Neue"/>
              </a:rPr>
              <a:t>Seneca Falls, New York 1848</a:t>
            </a:r>
          </a:p>
        </p:txBody>
      </p:sp>
      <p:sp>
        <p:nvSpPr>
          <p:cNvPr id="63" name="Shape 63"/>
          <p:cNvSpPr txBox="1"/>
          <p:nvPr/>
        </p:nvSpPr>
        <p:spPr>
          <a:xfrm>
            <a:off x="846137" y="2049461"/>
            <a:ext cx="7315200" cy="3970337"/>
          </a:xfrm>
          <a:prstGeom prst="rect">
            <a:avLst/>
          </a:prstGeom>
          <a:noFill/>
          <a:ln>
            <a:noFill/>
          </a:ln>
        </p:spPr>
        <p:txBody>
          <a:bodyPr anchorCtr="0" anchor="t" bIns="45700" lIns="91425" rIns="91425" tIns="45700">
            <a:noAutofit/>
          </a:bodyPr>
          <a:lstStyle/>
          <a:p>
            <a:pPr indent="-285750" lvl="0" marL="285750" marR="0" rtl="0" algn="l">
              <a:lnSpc>
                <a:spcPct val="100000"/>
              </a:lnSpc>
              <a:spcBef>
                <a:spcPts val="0"/>
              </a:spcBef>
              <a:spcAft>
                <a:spcPts val="0"/>
              </a:spcAft>
              <a:buClr>
                <a:schemeClr val="dk1"/>
              </a:buClr>
              <a:buSzPct val="100000"/>
              <a:buFont typeface="Arial"/>
              <a:buChar char="•"/>
            </a:pPr>
            <a:r>
              <a:rPr b="0" i="1" lang="en-US" sz="2800" u="none" cap="none" strike="noStrike">
                <a:solidFill>
                  <a:schemeClr val="dk1"/>
                </a:solidFill>
                <a:latin typeface="Helvetica Neue"/>
                <a:ea typeface="Helvetica Neue"/>
                <a:cs typeface="Helvetica Neue"/>
                <a:sym typeface="Helvetica Neue"/>
              </a:rPr>
              <a:t>In the early 1800s, many women were involved in the abolition (anti-slavery) and temperance (no alcohol) movements</a:t>
            </a:r>
          </a:p>
          <a:p>
            <a:pPr indent="-285750" lvl="0" marL="285750" marR="0" rtl="0" algn="l">
              <a:lnSpc>
                <a:spcPct val="100000"/>
              </a:lnSpc>
              <a:spcBef>
                <a:spcPts val="0"/>
              </a:spcBef>
              <a:spcAft>
                <a:spcPts val="0"/>
              </a:spcAft>
              <a:buClr>
                <a:schemeClr val="dk1"/>
              </a:buClr>
              <a:buSzPct val="100000"/>
              <a:buFont typeface="Arial"/>
              <a:buChar char="•"/>
            </a:pPr>
            <a:r>
              <a:rPr b="0" i="1" lang="en-US" sz="2800" u="none" cap="none" strike="noStrike">
                <a:solidFill>
                  <a:schemeClr val="dk1"/>
                </a:solidFill>
                <a:latin typeface="Helvetica Neue"/>
                <a:ea typeface="Helvetica Neue"/>
                <a:cs typeface="Helvetica Neue"/>
                <a:sym typeface="Helvetica Neue"/>
              </a:rPr>
              <a:t>A group of women and men gathered at a conference in Seneca Falls, NY in 1848</a:t>
            </a:r>
          </a:p>
          <a:p>
            <a:pPr indent="-285750" lvl="0" marL="285750" marR="0" rtl="0" algn="l">
              <a:lnSpc>
                <a:spcPct val="100000"/>
              </a:lnSpc>
              <a:spcBef>
                <a:spcPts val="0"/>
              </a:spcBef>
              <a:spcAft>
                <a:spcPts val="0"/>
              </a:spcAft>
              <a:buClr>
                <a:schemeClr val="dk1"/>
              </a:buClr>
              <a:buSzPct val="100000"/>
              <a:buFont typeface="Arial"/>
              <a:buChar char="•"/>
            </a:pPr>
            <a:r>
              <a:rPr b="0" i="1" lang="en-US" sz="2800" u="none" cap="none" strike="noStrike">
                <a:solidFill>
                  <a:schemeClr val="dk1"/>
                </a:solidFill>
                <a:latin typeface="Helvetica Neue"/>
                <a:ea typeface="Helvetica Neue"/>
                <a:cs typeface="Helvetica Neue"/>
                <a:sym typeface="Helvetica Neue"/>
              </a:rPr>
              <a:t>This conference was led by Elizabeth Cady Stanton and Lucretia Mott</a:t>
            </a:r>
          </a:p>
          <a:p>
            <a:pPr indent="-285750" lvl="0" marL="285750" marR="0" rtl="0" algn="l">
              <a:lnSpc>
                <a:spcPct val="100000"/>
              </a:lnSpc>
              <a:spcBef>
                <a:spcPts val="0"/>
              </a:spcBef>
              <a:spcAft>
                <a:spcPts val="0"/>
              </a:spcAft>
              <a:buClr>
                <a:schemeClr val="dk1"/>
              </a:buClr>
              <a:buSzPct val="100000"/>
              <a:buFont typeface="Arial"/>
              <a:buChar char="•"/>
            </a:pPr>
            <a:r>
              <a:rPr b="0" i="1" lang="en-US" sz="2800" u="none" cap="none" strike="noStrike">
                <a:solidFill>
                  <a:schemeClr val="dk1"/>
                </a:solidFill>
                <a:latin typeface="Helvetica Neue"/>
                <a:ea typeface="Helvetica Neue"/>
                <a:cs typeface="Helvetica Neue"/>
                <a:sym typeface="Helvetica Neue"/>
              </a:rPr>
              <a:t>Conference attendees wrote the </a:t>
            </a:r>
            <a:r>
              <a:rPr b="0" i="0" lang="en-US" sz="2800" u="none" cap="none" strike="noStrike">
                <a:solidFill>
                  <a:schemeClr val="dk1"/>
                </a:solidFill>
                <a:latin typeface="Helvetica Neue"/>
                <a:ea typeface="Helvetica Neue"/>
                <a:cs typeface="Helvetica Neue"/>
                <a:sym typeface="Helvetica Neue"/>
              </a:rPr>
              <a:t>Declaration of Sentiments</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txBox="1"/>
          <p:nvPr>
            <p:ph type="title"/>
          </p:nvPr>
        </p:nvSpPr>
        <p:spPr>
          <a:xfrm>
            <a:off x="701675" y="812800"/>
            <a:ext cx="7658100" cy="9032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Helvetica Neue"/>
              <a:buNone/>
            </a:pPr>
            <a:r>
              <a:rPr b="1" i="0" lang="en-US" sz="3800" u="none" cap="none" strike="noStrike">
                <a:solidFill>
                  <a:schemeClr val="dk1"/>
                </a:solidFill>
                <a:latin typeface="Helvetica Neue"/>
                <a:ea typeface="Helvetica Neue"/>
                <a:cs typeface="Helvetica Neue"/>
                <a:sym typeface="Helvetica Neue"/>
              </a:rPr>
              <a:t>Fifteenth Amendment, 1871</a:t>
            </a:r>
          </a:p>
        </p:txBody>
      </p:sp>
      <p:sp>
        <p:nvSpPr>
          <p:cNvPr id="69" name="Shape 69"/>
          <p:cNvSpPr txBox="1"/>
          <p:nvPr/>
        </p:nvSpPr>
        <p:spPr>
          <a:xfrm>
            <a:off x="846137" y="1963736"/>
            <a:ext cx="7315200" cy="4524374"/>
          </a:xfrm>
          <a:prstGeom prst="rect">
            <a:avLst/>
          </a:prstGeom>
          <a:noFill/>
          <a:ln>
            <a:noFill/>
          </a:ln>
        </p:spPr>
        <p:txBody>
          <a:bodyPr anchorCtr="0" anchor="t" bIns="45700" lIns="91425" rIns="91425" tIns="45700">
            <a:noAutofit/>
          </a:bodyPr>
          <a:lstStyle/>
          <a:p>
            <a:pPr indent="-285750" lvl="0" marL="285750" marR="0" rtl="0" algn="l">
              <a:lnSpc>
                <a:spcPct val="100000"/>
              </a:lnSpc>
              <a:spcBef>
                <a:spcPts val="0"/>
              </a:spcBef>
              <a:spcAft>
                <a:spcPts val="0"/>
              </a:spcAft>
              <a:buClr>
                <a:schemeClr val="dk1"/>
              </a:buClr>
              <a:buSzPct val="100000"/>
              <a:buFont typeface="Arial"/>
              <a:buChar char="•"/>
            </a:pPr>
            <a:r>
              <a:rPr b="0" i="1" lang="en-US" sz="3200" u="none" cap="none" strike="noStrike">
                <a:solidFill>
                  <a:schemeClr val="dk1"/>
                </a:solidFill>
                <a:latin typeface="Helvetica Neue"/>
                <a:ea typeface="Helvetica Neue"/>
                <a:cs typeface="Helvetica Neue"/>
                <a:sym typeface="Helvetica Neue"/>
              </a:rPr>
              <a:t>Granted African-American men the right to vote</a:t>
            </a:r>
          </a:p>
          <a:p>
            <a:pPr indent="-285750" lvl="0" marL="285750" marR="0" rtl="0" algn="l">
              <a:lnSpc>
                <a:spcPct val="100000"/>
              </a:lnSpc>
              <a:spcBef>
                <a:spcPts val="0"/>
              </a:spcBef>
              <a:spcAft>
                <a:spcPts val="0"/>
              </a:spcAft>
              <a:buClr>
                <a:schemeClr val="dk1"/>
              </a:buClr>
              <a:buSzPct val="100000"/>
              <a:buFont typeface="Arial"/>
              <a:buChar char="•"/>
            </a:pPr>
            <a:r>
              <a:rPr b="0" i="1" lang="en-US" sz="3200" u="none" cap="none" strike="noStrike">
                <a:solidFill>
                  <a:schemeClr val="dk1"/>
                </a:solidFill>
                <a:latin typeface="Helvetica Neue"/>
                <a:ea typeface="Helvetica Neue"/>
                <a:cs typeface="Helvetica Neue"/>
                <a:sym typeface="Helvetica Neue"/>
              </a:rPr>
              <a:t>Disappointed many women who thought African-American men and women would be enfranchised together</a:t>
            </a:r>
          </a:p>
          <a:p>
            <a:pPr indent="-285750" lvl="0" marL="285750" marR="0" rtl="0" algn="l">
              <a:lnSpc>
                <a:spcPct val="100000"/>
              </a:lnSpc>
              <a:spcBef>
                <a:spcPts val="0"/>
              </a:spcBef>
              <a:spcAft>
                <a:spcPts val="0"/>
              </a:spcAft>
              <a:buClr>
                <a:schemeClr val="dk1"/>
              </a:buClr>
              <a:buSzPct val="100000"/>
              <a:buFont typeface="Arial"/>
              <a:buChar char="•"/>
            </a:pPr>
            <a:r>
              <a:rPr b="0" i="1" lang="en-US" sz="3200" u="none" cap="none" strike="noStrike">
                <a:solidFill>
                  <a:schemeClr val="dk1"/>
                </a:solidFill>
                <a:latin typeface="Helvetica Neue"/>
                <a:ea typeface="Helvetica Neue"/>
                <a:cs typeface="Helvetica Neue"/>
                <a:sym typeface="Helvetica Neue"/>
              </a:rPr>
              <a:t>African Americans were split over whether men should get vote before women</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type="title"/>
          </p:nvPr>
        </p:nvSpPr>
        <p:spPr>
          <a:xfrm>
            <a:off x="701675" y="881062"/>
            <a:ext cx="7658100" cy="9032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Helvetica Neue"/>
              <a:buNone/>
            </a:pPr>
            <a:r>
              <a:rPr b="1" i="0" lang="en-US" sz="3800" u="none" cap="none" strike="noStrike">
                <a:solidFill>
                  <a:schemeClr val="dk1"/>
                </a:solidFill>
                <a:latin typeface="Helvetica Neue"/>
                <a:ea typeface="Helvetica Neue"/>
                <a:cs typeface="Helvetica Neue"/>
                <a:sym typeface="Helvetica Neue"/>
              </a:rPr>
              <a:t>Frederick Douglass, 1869</a:t>
            </a:r>
          </a:p>
        </p:txBody>
      </p:sp>
      <p:sp>
        <p:nvSpPr>
          <p:cNvPr id="75" name="Shape 75"/>
          <p:cNvSpPr txBox="1"/>
          <p:nvPr/>
        </p:nvSpPr>
        <p:spPr>
          <a:xfrm>
            <a:off x="735012" y="1912936"/>
            <a:ext cx="7658100" cy="43402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Helvetica Neue"/>
              <a:buNone/>
            </a:pPr>
            <a:r>
              <a:rPr b="0" i="1" lang="en-US" sz="2600" u="none" cap="none" strike="noStrike">
                <a:solidFill>
                  <a:schemeClr val="dk1"/>
                </a:solidFill>
                <a:latin typeface="Helvetica Neue"/>
                <a:ea typeface="Helvetica Neue"/>
                <a:cs typeface="Helvetica Neue"/>
                <a:sym typeface="Helvetica Neue"/>
              </a:rPr>
              <a:t>“When women, because they are women . . . are dragged from their houses and hung upon lamp posts; when their children are torn from their arms, and their brains dashed upon the pavement . . . Then they will have an urgency to obtain the ballot equal to our own.”</a:t>
            </a:r>
          </a:p>
          <a:p>
            <a:pPr indent="0" lvl="0" marL="0" marR="0" rtl="0" algn="l">
              <a:lnSpc>
                <a:spcPct val="100000"/>
              </a:lnSpc>
              <a:spcBef>
                <a:spcPts val="0"/>
              </a:spcBef>
              <a:spcAft>
                <a:spcPts val="0"/>
              </a:spcAft>
              <a:buClr>
                <a:schemeClr val="dk1"/>
              </a:buClr>
              <a:buFont typeface="Calibri"/>
              <a:buNone/>
            </a:pPr>
            <a:r>
              <a:t/>
            </a:r>
            <a:endParaRPr b="0" i="1" sz="8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ct val="25000"/>
              <a:buFont typeface="Helvetica Neue"/>
              <a:buNone/>
            </a:pPr>
            <a:r>
              <a:rPr b="1" i="1" lang="en-US" sz="2600" u="none" cap="none" strike="noStrike">
                <a:solidFill>
                  <a:schemeClr val="dk1"/>
                </a:solidFill>
                <a:latin typeface="Helvetica Neue"/>
                <a:ea typeface="Helvetica Neue"/>
                <a:cs typeface="Helvetica Neue"/>
                <a:sym typeface="Helvetica Neue"/>
              </a:rPr>
              <a:t>But was this not true for black women?</a:t>
            </a:r>
          </a:p>
          <a:p>
            <a:pPr indent="0" lvl="0" marL="0" marR="0" rtl="0" algn="l">
              <a:lnSpc>
                <a:spcPct val="100000"/>
              </a:lnSpc>
              <a:spcBef>
                <a:spcPts val="0"/>
              </a:spcBef>
              <a:spcAft>
                <a:spcPts val="0"/>
              </a:spcAft>
              <a:buClr>
                <a:schemeClr val="dk1"/>
              </a:buClr>
              <a:buFont typeface="Calibri"/>
              <a:buNone/>
            </a:pPr>
            <a:r>
              <a:t/>
            </a:r>
            <a:endParaRPr b="0" i="0" sz="8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ct val="25000"/>
              <a:buFont typeface="Helvetica Neue"/>
              <a:buNone/>
            </a:pPr>
            <a:r>
              <a:rPr b="0" i="1" lang="en-US" sz="2600" u="none" cap="none" strike="noStrike">
                <a:solidFill>
                  <a:schemeClr val="dk1"/>
                </a:solidFill>
                <a:latin typeface="Helvetica Neue"/>
                <a:ea typeface="Helvetica Neue"/>
                <a:cs typeface="Helvetica Neue"/>
                <a:sym typeface="Helvetica Neue"/>
              </a:rPr>
              <a:t>“Yes, yes, yes. It is true for the black woman but not because she is a woman but because she is black!”</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701675" y="554037"/>
            <a:ext cx="7658100" cy="5635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Helvetica Neue"/>
              <a:buNone/>
            </a:pPr>
            <a:r>
              <a:rPr b="1" i="0" lang="en-US" sz="3800" u="none" cap="none" strike="noStrike">
                <a:solidFill>
                  <a:schemeClr val="dk1"/>
                </a:solidFill>
                <a:latin typeface="Helvetica Neue"/>
                <a:ea typeface="Helvetica Neue"/>
                <a:cs typeface="Helvetica Neue"/>
                <a:sym typeface="Helvetica Neue"/>
              </a:rPr>
              <a:t>Sojourner Truth, 1869</a:t>
            </a:r>
          </a:p>
        </p:txBody>
      </p:sp>
      <p:sp>
        <p:nvSpPr>
          <p:cNvPr id="81" name="Shape 81"/>
          <p:cNvSpPr txBox="1"/>
          <p:nvPr/>
        </p:nvSpPr>
        <p:spPr>
          <a:xfrm>
            <a:off x="4030662" y="1506537"/>
            <a:ext cx="4362449" cy="44942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Helvetica Neue"/>
              <a:buNone/>
            </a:pPr>
            <a:r>
              <a:rPr b="0" i="1" lang="en-US" sz="2600" u="none" cap="none" strike="noStrike">
                <a:solidFill>
                  <a:schemeClr val="dk1"/>
                </a:solidFill>
                <a:latin typeface="Helvetica Neue"/>
                <a:ea typeface="Helvetica Neue"/>
                <a:cs typeface="Helvetica Neue"/>
                <a:sym typeface="Helvetica Neue"/>
              </a:rPr>
              <a:t>“There is a great stir about colored men getting their rights, but not a word about the colored women … And if colored men get their rights, and not colored women theirs, you see the colored men will be masters over the women, and it will be just as bad as it was before.”</a:t>
            </a:r>
          </a:p>
        </p:txBody>
      </p:sp>
      <p:pic>
        <p:nvPicPr>
          <p:cNvPr descr="truth" id="82" name="Shape 82"/>
          <p:cNvPicPr preferRelativeResize="0"/>
          <p:nvPr/>
        </p:nvPicPr>
        <p:blipFill rotWithShape="1">
          <a:blip r:embed="rId3">
            <a:alphaModFix/>
          </a:blip>
          <a:srcRect b="0" l="0" r="0" t="0"/>
          <a:stretch/>
        </p:blipFill>
        <p:spPr>
          <a:xfrm>
            <a:off x="725487" y="1579562"/>
            <a:ext cx="3187699" cy="3614736"/>
          </a:xfrm>
          <a:prstGeom prst="rect">
            <a:avLst/>
          </a:prstGeom>
          <a:solidFill>
            <a:srgbClr val="ECECEC"/>
          </a:solidFill>
          <a:ln cap="sq" cmpd="sng" w="88900">
            <a:solidFill>
              <a:srgbClr val="FFFFFF"/>
            </a:solidFill>
            <a:prstDash val="solid"/>
            <a:miter/>
            <a:headEnd len="med" w="med" type="none"/>
            <a:tailEnd len="med" w="med" type="none"/>
          </a:ln>
        </p:spPr>
      </p:pic>
      <p:sp>
        <p:nvSpPr>
          <p:cNvPr id="83" name="Shape 83"/>
          <p:cNvSpPr txBox="1"/>
          <p:nvPr/>
        </p:nvSpPr>
        <p:spPr>
          <a:xfrm>
            <a:off x="855662" y="5130800"/>
            <a:ext cx="2959100" cy="36988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Helvetica Neue"/>
              <a:buNone/>
            </a:pPr>
            <a:r>
              <a:rPr b="0" i="0" lang="en-US" sz="1800" u="none" cap="none" strike="noStrike">
                <a:solidFill>
                  <a:schemeClr val="dk1"/>
                </a:solidFill>
                <a:latin typeface="Helvetica Neue"/>
                <a:ea typeface="Helvetica Neue"/>
                <a:cs typeface="Helvetica Neue"/>
                <a:sym typeface="Helvetica Neue"/>
              </a:rPr>
              <a:t>Sojourner Truth, 1864</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title"/>
          </p:nvPr>
        </p:nvSpPr>
        <p:spPr>
          <a:xfrm>
            <a:off x="701675" y="812800"/>
            <a:ext cx="7658100" cy="9032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Helvetica Neue"/>
              <a:buNone/>
            </a:pPr>
            <a:r>
              <a:rPr b="1" i="0" lang="en-US" sz="3800" u="none" cap="none" strike="noStrike">
                <a:solidFill>
                  <a:schemeClr val="dk1"/>
                </a:solidFill>
                <a:latin typeface="Helvetica Neue"/>
                <a:ea typeface="Helvetica Neue"/>
                <a:cs typeface="Helvetica Neue"/>
                <a:sym typeface="Helvetica Neue"/>
              </a:rPr>
              <a:t>Before 1910</a:t>
            </a:r>
          </a:p>
        </p:txBody>
      </p:sp>
      <p:sp>
        <p:nvSpPr>
          <p:cNvPr id="89" name="Shape 89"/>
          <p:cNvSpPr txBox="1"/>
          <p:nvPr/>
        </p:nvSpPr>
        <p:spPr>
          <a:xfrm>
            <a:off x="846137" y="1930400"/>
            <a:ext cx="7315200" cy="4108450"/>
          </a:xfrm>
          <a:prstGeom prst="rect">
            <a:avLst/>
          </a:prstGeom>
          <a:noFill/>
          <a:ln>
            <a:noFill/>
          </a:ln>
        </p:spPr>
        <p:txBody>
          <a:bodyPr anchorCtr="0" anchor="t" bIns="45700" lIns="91425" rIns="91425" tIns="45700">
            <a:noAutofit/>
          </a:bodyPr>
          <a:lstStyle/>
          <a:p>
            <a:pPr indent="-285750" lvl="0" marL="285750" marR="0" rtl="0" algn="l">
              <a:lnSpc>
                <a:spcPct val="100000"/>
              </a:lnSpc>
              <a:spcBef>
                <a:spcPts val="0"/>
              </a:spcBef>
              <a:spcAft>
                <a:spcPts val="0"/>
              </a:spcAft>
              <a:buClr>
                <a:schemeClr val="dk1"/>
              </a:buClr>
              <a:buSzPct val="100000"/>
              <a:buFont typeface="Arial"/>
              <a:buChar char="•"/>
            </a:pPr>
            <a:r>
              <a:rPr b="0" i="1" lang="en-US" sz="2900" u="none" cap="none" strike="noStrike">
                <a:solidFill>
                  <a:schemeClr val="dk1"/>
                </a:solidFill>
                <a:latin typeface="Helvetica Neue"/>
                <a:ea typeface="Helvetica Neue"/>
                <a:cs typeface="Helvetica Neue"/>
                <a:sym typeface="Helvetica Neue"/>
              </a:rPr>
              <a:t>National American Woman Suffrage Association (NAWSA)</a:t>
            </a:r>
          </a:p>
          <a:p>
            <a:pPr indent="-285750" lvl="0" marL="285750" marR="0" rtl="0" algn="l">
              <a:lnSpc>
                <a:spcPct val="100000"/>
              </a:lnSpc>
              <a:spcBef>
                <a:spcPts val="0"/>
              </a:spcBef>
              <a:spcAft>
                <a:spcPts val="0"/>
              </a:spcAft>
              <a:buClr>
                <a:schemeClr val="dk1"/>
              </a:buClr>
              <a:buSzPct val="100000"/>
              <a:buFont typeface="Arial"/>
              <a:buChar char="•"/>
            </a:pPr>
            <a:r>
              <a:rPr b="0" i="1" lang="en-US" sz="2900" u="none" cap="none" strike="noStrike">
                <a:solidFill>
                  <a:schemeClr val="dk1"/>
                </a:solidFill>
                <a:latin typeface="Helvetica Neue"/>
                <a:ea typeface="Helvetica Neue"/>
                <a:cs typeface="Helvetica Neue"/>
                <a:sym typeface="Helvetica Neue"/>
              </a:rPr>
              <a:t>Big leaders: Susan B. Anthony, Elizabeth Cady Stanton</a:t>
            </a:r>
          </a:p>
          <a:p>
            <a:pPr indent="-285750" lvl="0" marL="285750" marR="0" rtl="0" algn="l">
              <a:lnSpc>
                <a:spcPct val="100000"/>
              </a:lnSpc>
              <a:spcBef>
                <a:spcPts val="0"/>
              </a:spcBef>
              <a:spcAft>
                <a:spcPts val="0"/>
              </a:spcAft>
              <a:buClr>
                <a:schemeClr val="dk1"/>
              </a:buClr>
              <a:buSzPct val="100000"/>
              <a:buFont typeface="Arial"/>
              <a:buChar char="•"/>
            </a:pPr>
            <a:r>
              <a:rPr b="0" i="1" lang="en-US" sz="2900" u="none" cap="none" strike="noStrike">
                <a:solidFill>
                  <a:schemeClr val="dk1"/>
                </a:solidFill>
                <a:latin typeface="Helvetica Neue"/>
                <a:ea typeface="Helvetica Neue"/>
                <a:cs typeface="Helvetica Neue"/>
                <a:sym typeface="Helvetica Neue"/>
              </a:rPr>
              <a:t>Two big strategies:</a:t>
            </a:r>
          </a:p>
          <a:p>
            <a:pPr indent="-285750" lvl="1" marL="742950" marR="0" rtl="0" algn="l">
              <a:lnSpc>
                <a:spcPct val="100000"/>
              </a:lnSpc>
              <a:spcBef>
                <a:spcPts val="0"/>
              </a:spcBef>
              <a:spcAft>
                <a:spcPts val="0"/>
              </a:spcAft>
              <a:buClr>
                <a:schemeClr val="dk1"/>
              </a:buClr>
              <a:buSzPct val="100000"/>
              <a:buFont typeface="Arial"/>
              <a:buChar char="•"/>
            </a:pPr>
            <a:r>
              <a:rPr b="0" i="1" lang="en-US" sz="2900" u="none" cap="none" strike="noStrike">
                <a:solidFill>
                  <a:schemeClr val="dk1"/>
                </a:solidFill>
                <a:latin typeface="Helvetica Neue"/>
                <a:ea typeface="Helvetica Neue"/>
                <a:cs typeface="Helvetica Neue"/>
                <a:sym typeface="Helvetica Neue"/>
              </a:rPr>
              <a:t>Try to win suffrage state by state</a:t>
            </a:r>
          </a:p>
          <a:p>
            <a:pPr indent="-285750" lvl="1" marL="742950" marR="0" rtl="0" algn="l">
              <a:lnSpc>
                <a:spcPct val="100000"/>
              </a:lnSpc>
              <a:spcBef>
                <a:spcPts val="0"/>
              </a:spcBef>
              <a:spcAft>
                <a:spcPts val="0"/>
              </a:spcAft>
              <a:buClr>
                <a:schemeClr val="dk1"/>
              </a:buClr>
              <a:buSzPct val="100000"/>
              <a:buFont typeface="Arial"/>
              <a:buChar char="•"/>
            </a:pPr>
            <a:r>
              <a:rPr b="0" i="1" lang="en-US" sz="2900" u="none" cap="none" strike="noStrike">
                <a:solidFill>
                  <a:schemeClr val="dk1"/>
                </a:solidFill>
                <a:latin typeface="Helvetica Neue"/>
                <a:ea typeface="Helvetica Neue"/>
                <a:cs typeface="Helvetica Neue"/>
                <a:sym typeface="Helvetica Neue"/>
              </a:rPr>
              <a:t>Try to pass a Constitutional Amendment (but this would need to be ratified by 36 states – or three-fourths)</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701675" y="554037"/>
            <a:ext cx="7658100" cy="5635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Helvetica Neue"/>
              <a:buNone/>
            </a:pPr>
            <a:r>
              <a:rPr b="1" i="0" lang="en-US" sz="3800" u="none" cap="none" strike="noStrike">
                <a:solidFill>
                  <a:schemeClr val="dk1"/>
                </a:solidFill>
                <a:latin typeface="Helvetica Neue"/>
                <a:ea typeface="Helvetica Neue"/>
                <a:cs typeface="Helvetica Neue"/>
                <a:sym typeface="Helvetica Neue"/>
              </a:rPr>
              <a:t>Susan B. Anthony</a:t>
            </a:r>
          </a:p>
        </p:txBody>
      </p:sp>
      <p:sp>
        <p:nvSpPr>
          <p:cNvPr id="95" name="Shape 95"/>
          <p:cNvSpPr txBox="1"/>
          <p:nvPr/>
        </p:nvSpPr>
        <p:spPr>
          <a:xfrm>
            <a:off x="4064000" y="1658936"/>
            <a:ext cx="4046537" cy="40322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Helvetica Neue"/>
              <a:buNone/>
            </a:pPr>
            <a:r>
              <a:rPr b="0" i="1" lang="en-US" sz="3200" u="none" cap="none" strike="noStrike">
                <a:solidFill>
                  <a:schemeClr val="dk1"/>
                </a:solidFill>
                <a:latin typeface="Helvetica Neue"/>
                <a:ea typeface="Helvetica Neue"/>
                <a:cs typeface="Helvetica Neue"/>
                <a:sym typeface="Helvetica Neue"/>
              </a:rPr>
              <a:t>In the late 1800s, Susan B. Anthony tried several times to introduce an Amendment bill for women’s suffrage, but it was always killed in the Senate.</a:t>
            </a:r>
          </a:p>
        </p:txBody>
      </p:sp>
      <p:pic>
        <p:nvPicPr>
          <p:cNvPr id="96" name="Shape 96"/>
          <p:cNvPicPr preferRelativeResize="0"/>
          <p:nvPr/>
        </p:nvPicPr>
        <p:blipFill rotWithShape="1">
          <a:blip r:embed="rId3">
            <a:alphaModFix/>
          </a:blip>
          <a:srcRect b="4720" l="1760" r="8495" t="14747"/>
          <a:stretch/>
        </p:blipFill>
        <p:spPr>
          <a:xfrm>
            <a:off x="781050" y="1560512"/>
            <a:ext cx="3095625" cy="3803649"/>
          </a:xfrm>
          <a:prstGeom prst="rect">
            <a:avLst/>
          </a:prstGeom>
          <a:solidFill>
            <a:srgbClr val="ECECEC"/>
          </a:solidFill>
          <a:ln cap="sq" cmpd="sng" w="88900">
            <a:solidFill>
              <a:srgbClr val="FFFFFF"/>
            </a:solidFill>
            <a:prstDash val="solid"/>
            <a:miter/>
            <a:headEnd len="med" w="med" type="none"/>
            <a:tailEnd len="med" w="med" type="none"/>
          </a:ln>
        </p:spPr>
      </p:pic>
      <p:sp>
        <p:nvSpPr>
          <p:cNvPr id="97" name="Shape 97"/>
          <p:cNvSpPr txBox="1"/>
          <p:nvPr/>
        </p:nvSpPr>
        <p:spPr>
          <a:xfrm>
            <a:off x="812800" y="5335587"/>
            <a:ext cx="3014662" cy="36988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Helvetica Neue"/>
              <a:buNone/>
            </a:pPr>
            <a:r>
              <a:rPr b="0" i="0" lang="en-US" sz="1800" u="none" cap="none" strike="noStrike">
                <a:solidFill>
                  <a:schemeClr val="dk1"/>
                </a:solidFill>
                <a:latin typeface="Helvetica Neue"/>
                <a:ea typeface="Helvetica Neue"/>
                <a:cs typeface="Helvetica Neue"/>
                <a:sym typeface="Helvetica Neue"/>
              </a:rPr>
              <a:t>Susan B. Anthony</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701675" y="554037"/>
            <a:ext cx="7658100" cy="5635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Helvetica Neue"/>
              <a:buNone/>
            </a:pPr>
            <a:r>
              <a:rPr b="1" i="0" lang="en-US" sz="3800" u="none" cap="none" strike="noStrike">
                <a:solidFill>
                  <a:schemeClr val="dk1"/>
                </a:solidFill>
                <a:latin typeface="Helvetica Neue"/>
                <a:ea typeface="Helvetica Neue"/>
                <a:cs typeface="Helvetica Neue"/>
                <a:sym typeface="Helvetica Neue"/>
              </a:rPr>
              <a:t>Anti-suffragists</a:t>
            </a:r>
          </a:p>
        </p:txBody>
      </p:sp>
      <p:sp>
        <p:nvSpPr>
          <p:cNvPr id="103" name="Shape 103"/>
          <p:cNvSpPr txBox="1"/>
          <p:nvPr/>
        </p:nvSpPr>
        <p:spPr>
          <a:xfrm>
            <a:off x="388937" y="1795461"/>
            <a:ext cx="3935412" cy="3862387"/>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Helvetica Neue"/>
              <a:buNone/>
            </a:pPr>
            <a:r>
              <a:rPr b="0" i="1" lang="en-US" sz="3300" u="none" cap="none" strike="noStrike">
                <a:solidFill>
                  <a:schemeClr val="dk1"/>
                </a:solidFill>
                <a:latin typeface="Helvetica Neue"/>
                <a:ea typeface="Helvetica Neue"/>
                <a:cs typeface="Helvetica Neue"/>
                <a:sym typeface="Helvetica Neue"/>
              </a:rPr>
              <a:t>Those who opposed extending the right to vote to women were called anti-suffragists. </a:t>
            </a:r>
            <a:br>
              <a:rPr b="0" i="1" lang="en-US" sz="3300" u="none" cap="none" strike="noStrike">
                <a:solidFill>
                  <a:schemeClr val="dk1"/>
                </a:solidFill>
                <a:latin typeface="Helvetica Neue"/>
                <a:ea typeface="Helvetica Neue"/>
                <a:cs typeface="Helvetica Neue"/>
                <a:sym typeface="Helvetica Neue"/>
              </a:rPr>
            </a:br>
            <a:br>
              <a:rPr b="0" i="1" lang="en-US" sz="1400" u="none" cap="none" strike="noStrike">
                <a:solidFill>
                  <a:schemeClr val="dk1"/>
                </a:solidFill>
                <a:latin typeface="Helvetica Neue"/>
                <a:ea typeface="Helvetica Neue"/>
                <a:cs typeface="Helvetica Neue"/>
                <a:sym typeface="Helvetica Neue"/>
              </a:rPr>
            </a:br>
            <a:r>
              <a:rPr b="0" i="1" lang="en-US" sz="3300" u="none" cap="none" strike="noStrike">
                <a:solidFill>
                  <a:schemeClr val="dk1"/>
                </a:solidFill>
                <a:latin typeface="Helvetica Neue"/>
                <a:ea typeface="Helvetica Neue"/>
                <a:cs typeface="Helvetica Neue"/>
                <a:sym typeface="Helvetica Neue"/>
              </a:rPr>
              <a:t>Many anti’s were women.</a:t>
            </a:r>
          </a:p>
        </p:txBody>
      </p:sp>
      <p:pic>
        <p:nvPicPr>
          <p:cNvPr descr="456px-Anti-suffragist" id="104" name="Shape 104"/>
          <p:cNvPicPr preferRelativeResize="0"/>
          <p:nvPr/>
        </p:nvPicPr>
        <p:blipFill rotWithShape="1">
          <a:blip r:embed="rId3">
            <a:alphaModFix/>
          </a:blip>
          <a:srcRect b="0" l="0" r="0" t="0"/>
          <a:stretch/>
        </p:blipFill>
        <p:spPr>
          <a:xfrm>
            <a:off x="4492625" y="1292225"/>
            <a:ext cx="3694112" cy="4784725"/>
          </a:xfrm>
          <a:prstGeom prst="rect">
            <a:avLst/>
          </a:prstGeom>
          <a:solidFill>
            <a:srgbClr val="ECECEC"/>
          </a:solidFill>
          <a:ln cap="sq" cmpd="sng" w="88900">
            <a:solidFill>
              <a:srgbClr val="FFFFFF"/>
            </a:solidFill>
            <a:prstDash val="solid"/>
            <a:miter/>
            <a:headEnd len="med" w="med" type="none"/>
            <a:tailEnd len="med" w="med" type="none"/>
          </a:ln>
        </p:spPr>
      </p:pic>
      <p:sp>
        <p:nvSpPr>
          <p:cNvPr id="105" name="Shape 105"/>
          <p:cNvSpPr txBox="1"/>
          <p:nvPr/>
        </p:nvSpPr>
        <p:spPr>
          <a:xfrm>
            <a:off x="4324350" y="6026150"/>
            <a:ext cx="4035424" cy="6477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Helvetica Neue"/>
              <a:buNone/>
            </a:pPr>
            <a:r>
              <a:rPr b="0" i="0" lang="en-US" sz="1800" u="none" cap="none" strike="noStrike">
                <a:solidFill>
                  <a:schemeClr val="dk1"/>
                </a:solidFill>
                <a:latin typeface="Helvetica Neue"/>
                <a:ea typeface="Helvetica Neue"/>
                <a:cs typeface="Helvetica Neue"/>
                <a:sym typeface="Helvetica Neue"/>
              </a:rPr>
              <a:t>Political cartoon mocking anti’s: “O Save Us, Senators, from Ourselves!”</a:t>
            </a:r>
          </a:p>
        </p:txBody>
      </p:sp>
    </p:spTree>
  </p:cSld>
  <p:clrMapOvr>
    <a:masterClrMapping/>
  </p:clrMapOvr>
  <p:transition spd="med">
    <p:fade/>
  </p:transition>
</p:sld>
</file>

<file path=ppt/theme/theme1.xml><?xml version="1.0" encoding="utf-8"?>
<a:theme xmlns:a="http://schemas.openxmlformats.org/drawingml/2006/main" xmlns:r="http://schemas.openxmlformats.org/officeDocument/2006/relationships" name="1_Title Slid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nd Slid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itle Slid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ransition Slide #2">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Basic Slid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1_Basic Slid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2_Basic Slid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Transition Slid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