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 id="2147483655" r:id="rId4"/>
    <p:sldMasterId id="2147483656"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embeddedFontLst>
    <p:embeddedFont>
      <p:font typeface="Garamon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Garamond-regular.fntdata"/><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font" Target="fonts/Garamond-italic.fntdata"/><Relationship Id="rId25" Type="http://schemas.openxmlformats.org/officeDocument/2006/relationships/font" Target="fonts/Garamond-bold.fntdata"/><Relationship Id="rId27" Type="http://schemas.openxmlformats.org/officeDocument/2006/relationships/font" Target="fonts/Garamond-boldItalic.fntdata"/><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3" name="Shape 1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1" name="Shape 1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7" name="Shape 17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9" name="Shape 209"/>
        <p:cNvGrpSpPr/>
        <p:nvPr/>
      </p:nvGrpSpPr>
      <p:grpSpPr>
        <a:xfrm>
          <a:off x="0" y="0"/>
          <a:ext cx="0" cy="0"/>
          <a:chOff x="0" y="0"/>
          <a:chExt cx="0" cy="0"/>
        </a:xfrm>
      </p:grpSpPr>
      <p:sp>
        <p:nvSpPr>
          <p:cNvPr id="210" name="Shape 21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1" name="Shape 21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7" name="Shape 1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4" name="Shape 1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4" name="Shape 16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idx="1" type="subTitle"/>
          </p:nvPr>
        </p:nvSpPr>
        <p:spPr>
          <a:xfrm>
            <a:off x="1371600" y="2819400"/>
            <a:ext cx="6400799" cy="1752600"/>
          </a:xfrm>
          <a:prstGeom prst="rect">
            <a:avLst/>
          </a:prstGeom>
          <a:noFill/>
          <a:ln>
            <a:noFill/>
          </a:ln>
        </p:spPr>
        <p:txBody>
          <a:bodyPr anchorCtr="0" anchor="t" bIns="91425" lIns="91425" rIns="91425" tIns="91425"/>
          <a:lstStyle>
            <a:lvl1pPr indent="0" lvl="0" marL="0" marR="0" rtl="0" algn="ctr">
              <a:spcBef>
                <a:spcPts val="320"/>
              </a:spcBef>
              <a:spcAft>
                <a:spcPts val="0"/>
              </a:spcAft>
              <a:buClr>
                <a:schemeClr val="accent1"/>
              </a:buClr>
              <a:buFont typeface="Noto Sans Symbols"/>
              <a:buNone/>
              <a:defRPr b="1" i="0" sz="1600" u="none" cap="none" strike="noStrike">
                <a:solidFill>
                  <a:schemeClr val="dk2"/>
                </a:solidFill>
                <a:latin typeface="Georgia"/>
                <a:ea typeface="Georgia"/>
                <a:cs typeface="Georgia"/>
                <a:sym typeface="Georgia"/>
              </a:defRPr>
            </a:lvl1pPr>
            <a:lvl2pPr indent="0" lvl="1" marL="457200" marR="0" rtl="0" algn="ctr">
              <a:spcBef>
                <a:spcPts val="440"/>
              </a:spcBef>
              <a:spcAft>
                <a:spcPts val="0"/>
              </a:spcAft>
              <a:buClr>
                <a:schemeClr val="accent2"/>
              </a:buClr>
              <a:buFont typeface="Noto Sans Symbols"/>
              <a:buNone/>
              <a:defRPr b="0" i="0" sz="2200" u="none" cap="none" strike="noStrike">
                <a:solidFill>
                  <a:schemeClr val="dk2"/>
                </a:solidFill>
                <a:latin typeface="Georgia"/>
                <a:ea typeface="Georgia"/>
                <a:cs typeface="Georgia"/>
                <a:sym typeface="Georgia"/>
              </a:defRPr>
            </a:lvl2pPr>
            <a:lvl3pPr indent="0" lvl="2" marL="914400" marR="0" rtl="0" algn="ctr">
              <a:spcBef>
                <a:spcPts val="400"/>
              </a:spcBef>
              <a:spcAft>
                <a:spcPts val="0"/>
              </a:spcAft>
              <a:buClr>
                <a:srgbClr val="FEB80A"/>
              </a:buClr>
              <a:buFont typeface="Noto Sans Symbols"/>
              <a:buNone/>
              <a:defRPr b="0" i="0" sz="2000" u="none" cap="none" strike="noStrike">
                <a:solidFill>
                  <a:schemeClr val="dk1"/>
                </a:solidFill>
                <a:latin typeface="Georgia"/>
                <a:ea typeface="Georgia"/>
                <a:cs typeface="Georgia"/>
                <a:sym typeface="Georgia"/>
              </a:defRPr>
            </a:lvl3pPr>
            <a:lvl4pPr indent="0" lvl="3" marL="1371600" marR="0" rtl="0" algn="ctr">
              <a:spcBef>
                <a:spcPts val="400"/>
              </a:spcBef>
              <a:spcAft>
                <a:spcPts val="0"/>
              </a:spcAft>
              <a:buClr>
                <a:srgbClr val="00ADDC"/>
              </a:buClr>
              <a:buFont typeface="Noto Sans Symbols"/>
              <a:buNone/>
              <a:defRPr b="0" i="0" sz="2000" u="none" cap="none" strike="noStrike">
                <a:solidFill>
                  <a:schemeClr val="dk2"/>
                </a:solidFill>
                <a:latin typeface="Georgia"/>
                <a:ea typeface="Georgia"/>
                <a:cs typeface="Georgia"/>
                <a:sym typeface="Georgia"/>
              </a:defRPr>
            </a:lvl4pPr>
            <a:lvl5pPr indent="0" lvl="4" marL="1828800" marR="0" rtl="0" algn="ctr">
              <a:spcBef>
                <a:spcPts val="360"/>
              </a:spcBef>
              <a:spcAft>
                <a:spcPts val="0"/>
              </a:spcAft>
              <a:buClr>
                <a:srgbClr val="738AC8"/>
              </a:buClr>
              <a:buFont typeface="Georgia"/>
              <a:buNone/>
              <a:defRPr b="0" i="0" sz="1800" u="none" cap="none" strike="noStrike">
                <a:solidFill>
                  <a:schemeClr val="dk1"/>
                </a:solidFill>
                <a:latin typeface="Georgia"/>
                <a:ea typeface="Georgia"/>
                <a:cs typeface="Georgia"/>
                <a:sym typeface="Georgia"/>
              </a:defRPr>
            </a:lvl5pPr>
            <a:lvl6pPr indent="0" lvl="5" marL="2286000" marR="0" rtl="0" algn="ctr">
              <a:spcBef>
                <a:spcPts val="360"/>
              </a:spcBef>
              <a:buClr>
                <a:schemeClr val="accent6"/>
              </a:buClr>
              <a:buFont typeface="Noto Sans Symbols"/>
              <a:buNone/>
              <a:defRPr b="0" i="0" sz="1800" u="none" cap="none" strike="noStrike">
                <a:solidFill>
                  <a:schemeClr val="dk1"/>
                </a:solidFill>
                <a:latin typeface="Georgia"/>
                <a:ea typeface="Georgia"/>
                <a:cs typeface="Georgia"/>
                <a:sym typeface="Georgia"/>
              </a:defRPr>
            </a:lvl6pPr>
            <a:lvl7pPr indent="0" lvl="6" marL="2743200" marR="0" rtl="0" algn="ctr">
              <a:spcBef>
                <a:spcPts val="320"/>
              </a:spcBef>
              <a:buClr>
                <a:srgbClr val="6FB733"/>
              </a:buClr>
              <a:buFont typeface="Georgia"/>
              <a:buNone/>
              <a:defRPr b="0" i="0" sz="1600" u="none" cap="none" strike="noStrike">
                <a:solidFill>
                  <a:schemeClr val="dk1"/>
                </a:solidFill>
                <a:latin typeface="Georgia"/>
                <a:ea typeface="Georgia"/>
                <a:cs typeface="Georgia"/>
                <a:sym typeface="Georgia"/>
              </a:defRPr>
            </a:lvl7pPr>
            <a:lvl8pPr indent="0" lvl="7" marL="3200400" marR="0" rtl="0" algn="ctr">
              <a:spcBef>
                <a:spcPts val="320"/>
              </a:spcBef>
              <a:buClr>
                <a:srgbClr val="0097C1"/>
              </a:buClr>
              <a:buFont typeface="Georgia"/>
              <a:buNone/>
              <a:defRPr b="0" i="0" sz="1600" u="none" cap="none" strike="noStrike">
                <a:solidFill>
                  <a:schemeClr val="dk1"/>
                </a:solidFill>
                <a:latin typeface="Georgia"/>
                <a:ea typeface="Georgia"/>
                <a:cs typeface="Georgia"/>
                <a:sym typeface="Georgia"/>
              </a:defRPr>
            </a:lvl8pPr>
            <a:lvl9pPr indent="0" lvl="8" marL="3657600" marR="0" rtl="0" algn="ctr">
              <a:spcBef>
                <a:spcPts val="280"/>
              </a:spcBef>
              <a:buClr>
                <a:srgbClr val="CD126B"/>
              </a:buClr>
              <a:buFont typeface="Georgia"/>
              <a:buNone/>
              <a:defRPr b="0" i="0" sz="1400" u="none" cap="none" strike="noStrike">
                <a:solidFill>
                  <a:schemeClr val="dk1"/>
                </a:solidFill>
                <a:latin typeface="Georgia"/>
                <a:ea typeface="Georgia"/>
                <a:cs typeface="Georgia"/>
                <a:sym typeface="Georgia"/>
              </a:defRPr>
            </a:lvl9pPr>
          </a:lstStyle>
          <a:p/>
        </p:txBody>
      </p:sp>
      <p:sp>
        <p:nvSpPr>
          <p:cNvPr id="22" name="Shape 22"/>
          <p:cNvSpPr txBox="1"/>
          <p:nvPr>
            <p:ph type="ctrTitle"/>
          </p:nvPr>
        </p:nvSpPr>
        <p:spPr>
          <a:xfrm>
            <a:off x="685800" y="381000"/>
            <a:ext cx="7772400" cy="17526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4200" u="none" cap="none" strike="noStrike">
                <a:solidFill>
                  <a:schemeClr val="accent1"/>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23" name="Shape 23"/>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24" name="Shape 24"/>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25" name="Shape 25"/>
          <p:cNvSpPr txBox="1"/>
          <p:nvPr>
            <p:ph idx="12" type="sldNum"/>
          </p:nvPr>
        </p:nvSpPr>
        <p:spPr>
          <a:xfrm>
            <a:off x="4343400" y="2198686"/>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1" name="Shape 41"/>
        <p:cNvGrpSpPr/>
        <p:nvPr/>
      </p:nvGrpSpPr>
      <p:grpSpPr>
        <a:xfrm>
          <a:off x="0" y="0"/>
          <a:ext cx="0" cy="0"/>
          <a:chOff x="0" y="0"/>
          <a:chExt cx="0" cy="0"/>
        </a:xfrm>
      </p:grpSpPr>
      <p:sp>
        <p:nvSpPr>
          <p:cNvPr id="42" name="Shape 42"/>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DEA1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43" name="Shape 43"/>
          <p:cNvSpPr txBox="1"/>
          <p:nvPr>
            <p:ph idx="1" type="body"/>
          </p:nvPr>
        </p:nvSpPr>
        <p:spPr>
          <a:xfrm>
            <a:off x="301752" y="1527048"/>
            <a:ext cx="8503920" cy="4572000"/>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44" name="Shape 44"/>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45" name="Shape 45"/>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46" name="Shape 46"/>
          <p:cNvSpPr txBox="1"/>
          <p:nvPr>
            <p:ph idx="12" type="sldNum"/>
          </p:nvPr>
        </p:nvSpPr>
        <p:spPr>
          <a:xfrm>
            <a:off x="4362450" y="10271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OverObj">
  <p:cSld name="Title and Text over Content">
    <p:spTree>
      <p:nvGrpSpPr>
        <p:cNvPr id="62" name="Shape 62"/>
        <p:cNvGrpSpPr/>
        <p:nvPr/>
      </p:nvGrpSpPr>
      <p:grpSpPr>
        <a:xfrm>
          <a:off x="0" y="0"/>
          <a:ext cx="0" cy="0"/>
          <a:chOff x="0" y="0"/>
          <a:chExt cx="0" cy="0"/>
        </a:xfrm>
      </p:grpSpPr>
      <p:sp>
        <p:nvSpPr>
          <p:cNvPr id="63" name="Shape 63"/>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64" name="Shape 64"/>
          <p:cNvSpPr txBox="1"/>
          <p:nvPr>
            <p:ph idx="1" type="body"/>
          </p:nvPr>
        </p:nvSpPr>
        <p:spPr>
          <a:xfrm>
            <a:off x="457200" y="1600200"/>
            <a:ext cx="8229600" cy="2185988"/>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65" name="Shape 65"/>
          <p:cNvSpPr txBox="1"/>
          <p:nvPr>
            <p:ph idx="2" type="body"/>
          </p:nvPr>
        </p:nvSpPr>
        <p:spPr>
          <a:xfrm>
            <a:off x="457200" y="3938587"/>
            <a:ext cx="8229600" cy="2187574"/>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66" name="Shape 66"/>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67" name="Shape 67"/>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68" name="Shape 68"/>
          <p:cNvSpPr txBox="1"/>
          <p:nvPr>
            <p:ph idx="12" type="sldNum"/>
          </p:nvPr>
        </p:nvSpPr>
        <p:spPr>
          <a:xfrm>
            <a:off x="4343400" y="10398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Obj">
  <p:cSld name="Title, Text, and Content">
    <p:spTree>
      <p:nvGrpSpPr>
        <p:cNvPr id="69" name="Shape 69"/>
        <p:cNvGrpSpPr/>
        <p:nvPr/>
      </p:nvGrpSpPr>
      <p:grpSpPr>
        <a:xfrm>
          <a:off x="0" y="0"/>
          <a:ext cx="0" cy="0"/>
          <a:chOff x="0" y="0"/>
          <a:chExt cx="0" cy="0"/>
        </a:xfrm>
      </p:grpSpPr>
      <p:sp>
        <p:nvSpPr>
          <p:cNvPr id="70" name="Shape 70"/>
          <p:cNvSpPr txBox="1"/>
          <p:nvPr>
            <p:ph type="title"/>
          </p:nvPr>
        </p:nvSpPr>
        <p:spPr>
          <a:xfrm>
            <a:off x="457200" y="274637"/>
            <a:ext cx="8229600" cy="1143000"/>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71" name="Shape 71"/>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72" name="Shape 72"/>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73" name="Shape 73"/>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74" name="Shape 74"/>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75" name="Shape 75"/>
          <p:cNvSpPr txBox="1"/>
          <p:nvPr>
            <p:ph idx="12" type="sldNum"/>
          </p:nvPr>
        </p:nvSpPr>
        <p:spPr>
          <a:xfrm>
            <a:off x="4343400" y="10398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76" name="Shape 76"/>
        <p:cNvGrpSpPr/>
        <p:nvPr/>
      </p:nvGrpSpPr>
      <p:grpSpPr>
        <a:xfrm>
          <a:off x="0" y="0"/>
          <a:ext cx="0" cy="0"/>
          <a:chOff x="0" y="0"/>
          <a:chExt cx="0" cy="0"/>
        </a:xfrm>
      </p:grpSpPr>
      <p:sp>
        <p:nvSpPr>
          <p:cNvPr id="77" name="Shape 77"/>
          <p:cNvSpPr txBox="1"/>
          <p:nvPr>
            <p:ph idx="1" type="body"/>
          </p:nvPr>
        </p:nvSpPr>
        <p:spPr>
          <a:xfrm>
            <a:off x="457200" y="274637"/>
            <a:ext cx="8229600" cy="5851525"/>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78" name="Shape 78"/>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79" name="Shape 79"/>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80" name="Shape 80"/>
          <p:cNvSpPr txBox="1"/>
          <p:nvPr>
            <p:ph idx="12" type="sldNum"/>
          </p:nvPr>
        </p:nvSpPr>
        <p:spPr>
          <a:xfrm>
            <a:off x="4343400" y="10398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6" name="Shape 96"/>
        <p:cNvGrpSpPr/>
        <p:nvPr/>
      </p:nvGrpSpPr>
      <p:grpSpPr>
        <a:xfrm>
          <a:off x="0" y="0"/>
          <a:ext cx="0" cy="0"/>
          <a:chOff x="0" y="0"/>
          <a:chExt cx="0" cy="0"/>
        </a:xfrm>
      </p:grpSpPr>
      <p:sp>
        <p:nvSpPr>
          <p:cNvPr id="97" name="Shape 97"/>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98" name="Shape 98"/>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99" name="Shape 99"/>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100" name="Shape 100"/>
          <p:cNvSpPr txBox="1"/>
          <p:nvPr>
            <p:ph idx="12" type="sldNum"/>
          </p:nvPr>
        </p:nvSpPr>
        <p:spPr>
          <a:xfrm>
            <a:off x="4343400" y="1036637"/>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5" name="Shape 5"/>
        <p:cNvGrpSpPr/>
        <p:nvPr/>
      </p:nvGrpSpPr>
      <p:grpSpPr>
        <a:xfrm>
          <a:off x="0" y="0"/>
          <a:ext cx="0" cy="0"/>
          <a:chOff x="0" y="0"/>
          <a:chExt cx="0" cy="0"/>
        </a:xfrm>
      </p:grpSpPr>
      <p:sp>
        <p:nvSpPr>
          <p:cNvPr id="6" name="Shape 6"/>
          <p:cNvSpPr txBox="1"/>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7" name="Shape 7"/>
          <p:cNvSpPr txBox="1"/>
          <p:nvPr/>
        </p:nvSpPr>
        <p:spPr>
          <a:xfrm>
            <a:off x="8991600" y="3175"/>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 name="Shape 8"/>
          <p:cNvSpPr txBox="1"/>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9" name="Shape 9"/>
          <p:cNvSpPr txBox="1"/>
          <p:nvPr/>
        </p:nvSpPr>
        <p:spPr>
          <a:xfrm>
            <a:off x="0" y="0"/>
            <a:ext cx="9144000" cy="2514599"/>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0" name="Shape 10"/>
          <p:cNvSpPr txBox="1"/>
          <p:nvPr/>
        </p:nvSpPr>
        <p:spPr>
          <a:xfrm>
            <a:off x="146050" y="6391275"/>
            <a:ext cx="8832849" cy="309561"/>
          </a:xfrm>
          <a:prstGeom prst="rect">
            <a:avLst/>
          </a:prstGeom>
          <a:solidFill>
            <a:srgbClr val="FEB80A"/>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cxnSp>
        <p:nvCxnSpPr>
          <p:cNvPr id="11" name="Shape 11"/>
          <p:cNvCxnSpPr/>
          <p:nvPr/>
        </p:nvCxnSpPr>
        <p:spPr>
          <a:xfrm>
            <a:off x="155575" y="2419350"/>
            <a:ext cx="8832849" cy="0"/>
          </a:xfrm>
          <a:prstGeom prst="straightConnector1">
            <a:avLst/>
          </a:prstGeom>
          <a:noFill/>
          <a:ln cap="flat" cmpd="sng" w="11425">
            <a:solidFill>
              <a:srgbClr val="E0A208"/>
            </a:solidFill>
            <a:prstDash val="solid"/>
            <a:miter/>
            <a:headEnd len="med" w="med" type="none"/>
            <a:tailEnd len="med" w="med" type="none"/>
          </a:ln>
        </p:spPr>
      </p:cxnSp>
      <p:sp>
        <p:nvSpPr>
          <p:cNvPr id="12" name="Shape 12"/>
          <p:cNvSpPr txBox="1"/>
          <p:nvPr/>
        </p:nvSpPr>
        <p:spPr>
          <a:xfrm>
            <a:off x="152400" y="152400"/>
            <a:ext cx="8832849" cy="6546850"/>
          </a:xfrm>
          <a:prstGeom prst="rect">
            <a:avLst/>
          </a:prstGeom>
          <a:noFill/>
          <a:ln cap="flat" cmpd="sng" w="9525">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3" name="Shape 13"/>
          <p:cNvSpPr/>
          <p:nvPr/>
        </p:nvSpPr>
        <p:spPr>
          <a:xfrm>
            <a:off x="4267200" y="2114550"/>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4" name="Shape 14"/>
          <p:cNvSpPr/>
          <p:nvPr/>
        </p:nvSpPr>
        <p:spPr>
          <a:xfrm>
            <a:off x="4362450" y="2209800"/>
            <a:ext cx="419099" cy="420687"/>
          </a:xfrm>
          <a:prstGeom prst="ellipse">
            <a:avLst/>
          </a:prstGeom>
          <a:solidFill>
            <a:srgbClr val="FFFFFF"/>
          </a:solidFill>
          <a:ln cap="rnd" cmpd="dbl" w="50800">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5" name="Shape 15"/>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16" name="Shape 16"/>
          <p:cNvSpPr txBox="1"/>
          <p:nvPr>
            <p:ph idx="1" type="body"/>
          </p:nvPr>
        </p:nvSpPr>
        <p:spPr>
          <a:xfrm>
            <a:off x="301625" y="1524000"/>
            <a:ext cx="8534399" cy="4598987"/>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17" name="Shape 17"/>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18" name="Shape 18"/>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19" name="Shape 19"/>
          <p:cNvSpPr txBox="1"/>
          <p:nvPr>
            <p:ph idx="12" type="sldNum"/>
          </p:nvPr>
        </p:nvSpPr>
        <p:spPr>
          <a:xfrm>
            <a:off x="4343400" y="2198686"/>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2"/>
        </a:solidFill>
      </p:bgPr>
    </p:bg>
    <p:spTree>
      <p:nvGrpSpPr>
        <p:cNvPr id="26" name="Shape 26"/>
        <p:cNvGrpSpPr/>
        <p:nvPr/>
      </p:nvGrpSpPr>
      <p:grpSpPr>
        <a:xfrm>
          <a:off x="0" y="0"/>
          <a:ext cx="0" cy="0"/>
          <a:chOff x="0" y="0"/>
          <a:chExt cx="0" cy="0"/>
        </a:xfrm>
      </p:grpSpPr>
      <p:sp>
        <p:nvSpPr>
          <p:cNvPr id="27" name="Shape 27"/>
          <p:cNvSpPr txBox="1"/>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8" name="Shape 28"/>
          <p:cNvSpPr txBox="1"/>
          <p:nvPr/>
        </p:nvSpPr>
        <p:spPr>
          <a:xfrm>
            <a:off x="0" y="0"/>
            <a:ext cx="9144000" cy="13938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29" name="Shape 29"/>
          <p:cNvSpPr txBox="1"/>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0" name="Shape 30"/>
          <p:cNvSpPr txBox="1"/>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1" name="Shape 31"/>
          <p:cNvSpPr txBox="1"/>
          <p:nvPr/>
        </p:nvSpPr>
        <p:spPr>
          <a:xfrm>
            <a:off x="149225" y="6388100"/>
            <a:ext cx="8832849" cy="309561"/>
          </a:xfrm>
          <a:prstGeom prst="rect">
            <a:avLst/>
          </a:prstGeom>
          <a:solidFill>
            <a:srgbClr val="FEB80A"/>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2" name="Shape 32"/>
          <p:cNvSpPr txBox="1"/>
          <p:nvPr/>
        </p:nvSpPr>
        <p:spPr>
          <a:xfrm>
            <a:off x="152400" y="155575"/>
            <a:ext cx="8832849" cy="6546850"/>
          </a:xfrm>
          <a:prstGeom prst="rect">
            <a:avLst/>
          </a:prstGeom>
          <a:noFill/>
          <a:ln cap="flat" cmpd="sng" w="9525">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cxnSp>
        <p:nvCxnSpPr>
          <p:cNvPr id="33" name="Shape 33"/>
          <p:cNvCxnSpPr/>
          <p:nvPr/>
        </p:nvCxnSpPr>
        <p:spPr>
          <a:xfrm>
            <a:off x="152400" y="1276350"/>
            <a:ext cx="8832849" cy="0"/>
          </a:xfrm>
          <a:prstGeom prst="straightConnector1">
            <a:avLst/>
          </a:prstGeom>
          <a:noFill/>
          <a:ln cap="flat" cmpd="sng" w="9525">
            <a:solidFill>
              <a:srgbClr val="E0A208"/>
            </a:solidFill>
            <a:prstDash val="solid"/>
            <a:miter/>
            <a:headEnd len="med" w="med" type="none"/>
            <a:tailEnd len="med" w="med" type="none"/>
          </a:ln>
        </p:spPr>
      </p:cxnSp>
      <p:sp>
        <p:nvSpPr>
          <p:cNvPr id="34" name="Shape 34"/>
          <p:cNvSpPr/>
          <p:nvPr/>
        </p:nvSpPr>
        <p:spPr>
          <a:xfrm>
            <a:off x="4267200" y="955675"/>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5" name="Shape 35"/>
          <p:cNvSpPr/>
          <p:nvPr/>
        </p:nvSpPr>
        <p:spPr>
          <a:xfrm>
            <a:off x="4362450" y="1050925"/>
            <a:ext cx="419099" cy="420687"/>
          </a:xfrm>
          <a:prstGeom prst="ellipse">
            <a:avLst/>
          </a:prstGeom>
          <a:solidFill>
            <a:srgbClr val="FFFFFF"/>
          </a:solidFill>
          <a:ln cap="rnd" cmpd="dbl" w="50800">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36" name="Shape 36"/>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37" name="Shape 37"/>
          <p:cNvSpPr txBox="1"/>
          <p:nvPr>
            <p:ph idx="1" type="body"/>
          </p:nvPr>
        </p:nvSpPr>
        <p:spPr>
          <a:xfrm>
            <a:off x="301625" y="1524000"/>
            <a:ext cx="8534399" cy="4598987"/>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38" name="Shape 38"/>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39" name="Shape 39"/>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40" name="Shape 40"/>
          <p:cNvSpPr txBox="1"/>
          <p:nvPr>
            <p:ph idx="12" type="sldNum"/>
          </p:nvPr>
        </p:nvSpPr>
        <p:spPr>
          <a:xfrm>
            <a:off x="4362450" y="10271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7" name="Shape 47"/>
        <p:cNvGrpSpPr/>
        <p:nvPr/>
      </p:nvGrpSpPr>
      <p:grpSpPr>
        <a:xfrm>
          <a:off x="0" y="0"/>
          <a:ext cx="0" cy="0"/>
          <a:chOff x="0" y="0"/>
          <a:chExt cx="0" cy="0"/>
        </a:xfrm>
      </p:grpSpPr>
      <p:sp>
        <p:nvSpPr>
          <p:cNvPr id="48" name="Shape 48"/>
          <p:cNvSpPr txBox="1"/>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49" name="Shape 49"/>
          <p:cNvSpPr txBox="1"/>
          <p:nvPr/>
        </p:nvSpPr>
        <p:spPr>
          <a:xfrm>
            <a:off x="0" y="0"/>
            <a:ext cx="9144000" cy="13938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0" name="Shape 50"/>
          <p:cNvSpPr txBox="1"/>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1" name="Shape 51"/>
          <p:cNvSpPr txBox="1"/>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2" name="Shape 52"/>
          <p:cNvSpPr txBox="1"/>
          <p:nvPr/>
        </p:nvSpPr>
        <p:spPr>
          <a:xfrm>
            <a:off x="149225" y="6388100"/>
            <a:ext cx="8832849" cy="309561"/>
          </a:xfrm>
          <a:prstGeom prst="rect">
            <a:avLst/>
          </a:prstGeom>
          <a:solidFill>
            <a:srgbClr val="FEB80A"/>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3" name="Shape 53"/>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54" name="Shape 54"/>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55" name="Shape 55"/>
          <p:cNvSpPr txBox="1"/>
          <p:nvPr/>
        </p:nvSpPr>
        <p:spPr>
          <a:xfrm>
            <a:off x="152400" y="155575"/>
            <a:ext cx="8832849" cy="6546850"/>
          </a:xfrm>
          <a:prstGeom prst="rect">
            <a:avLst/>
          </a:prstGeom>
          <a:noFill/>
          <a:ln cap="flat" cmpd="sng" w="9525">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cxnSp>
        <p:nvCxnSpPr>
          <p:cNvPr id="56" name="Shape 56"/>
          <p:cNvCxnSpPr/>
          <p:nvPr/>
        </p:nvCxnSpPr>
        <p:spPr>
          <a:xfrm>
            <a:off x="152400" y="1276350"/>
            <a:ext cx="8832849" cy="0"/>
          </a:xfrm>
          <a:prstGeom prst="straightConnector1">
            <a:avLst/>
          </a:prstGeom>
          <a:noFill/>
          <a:ln cap="flat" cmpd="sng" w="9525">
            <a:solidFill>
              <a:srgbClr val="E0A208"/>
            </a:solidFill>
            <a:prstDash val="solid"/>
            <a:miter/>
            <a:headEnd len="med" w="med" type="none"/>
            <a:tailEnd len="med" w="med" type="none"/>
          </a:ln>
        </p:spPr>
      </p:cxnSp>
      <p:sp>
        <p:nvSpPr>
          <p:cNvPr id="57" name="Shape 57"/>
          <p:cNvSpPr/>
          <p:nvPr/>
        </p:nvSpPr>
        <p:spPr>
          <a:xfrm>
            <a:off x="4267200" y="955675"/>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8" name="Shape 58"/>
          <p:cNvSpPr/>
          <p:nvPr/>
        </p:nvSpPr>
        <p:spPr>
          <a:xfrm>
            <a:off x="4362450" y="1050925"/>
            <a:ext cx="419099" cy="420687"/>
          </a:xfrm>
          <a:prstGeom prst="ellipse">
            <a:avLst/>
          </a:prstGeom>
          <a:solidFill>
            <a:srgbClr val="FFFFFF"/>
          </a:solidFill>
          <a:ln cap="rnd" cmpd="dbl" w="50800">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59" name="Shape 59"/>
          <p:cNvSpPr txBox="1"/>
          <p:nvPr>
            <p:ph idx="12" type="sldNum"/>
          </p:nvPr>
        </p:nvSpPr>
        <p:spPr>
          <a:xfrm>
            <a:off x="4343400" y="1039812"/>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
        <p:nvSpPr>
          <p:cNvPr id="60" name="Shape 60"/>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61" name="Shape 61"/>
          <p:cNvSpPr txBox="1"/>
          <p:nvPr>
            <p:ph idx="1" type="body"/>
          </p:nvPr>
        </p:nvSpPr>
        <p:spPr>
          <a:xfrm>
            <a:off x="301625" y="1524000"/>
            <a:ext cx="8534399" cy="4598987"/>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Tree>
  </p:cSld>
  <p:clrMap accent1="accent1" accent2="accent2" accent3="accent3" accent4="accent4" accent5="accent5" accent6="accent6" bg1="lt1" bg2="dk2" tx1="dk1" tx2="lt2" folHlink="folHlink" hlink="hlink"/>
  <p:sldLayoutIdLst>
    <p:sldLayoutId id="2147483650" r:id="rId1"/>
    <p:sldLayoutId id="2147483651" r:id="rId2"/>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1" name="Shape 81"/>
        <p:cNvGrpSpPr/>
        <p:nvPr/>
      </p:nvGrpSpPr>
      <p:grpSpPr>
        <a:xfrm>
          <a:off x="0" y="0"/>
          <a:ext cx="0" cy="0"/>
          <a:chOff x="0" y="0"/>
          <a:chExt cx="0" cy="0"/>
        </a:xfrm>
      </p:grpSpPr>
      <p:sp>
        <p:nvSpPr>
          <p:cNvPr id="82" name="Shape 82"/>
          <p:cNvSpPr txBox="1"/>
          <p:nvPr/>
        </p:nvSpPr>
        <p:spPr>
          <a:xfrm>
            <a:off x="0" y="6705600"/>
            <a:ext cx="9144000" cy="152399"/>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3" name="Shape 83"/>
          <p:cNvSpPr txBox="1"/>
          <p:nvPr/>
        </p:nvSpPr>
        <p:spPr>
          <a:xfrm>
            <a:off x="0" y="0"/>
            <a:ext cx="9144000" cy="1393825"/>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4" name="Shape 84"/>
          <p:cNvSpPr txBox="1"/>
          <p:nvPr/>
        </p:nvSpPr>
        <p:spPr>
          <a:xfrm>
            <a:off x="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5" name="Shape 85"/>
          <p:cNvSpPr txBox="1"/>
          <p:nvPr/>
        </p:nvSpPr>
        <p:spPr>
          <a:xfrm>
            <a:off x="8991600" y="0"/>
            <a:ext cx="152399" cy="685800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6" name="Shape 86"/>
          <p:cNvSpPr txBox="1"/>
          <p:nvPr/>
        </p:nvSpPr>
        <p:spPr>
          <a:xfrm>
            <a:off x="149225" y="6388100"/>
            <a:ext cx="8832849" cy="309561"/>
          </a:xfrm>
          <a:prstGeom prst="rect">
            <a:avLst/>
          </a:prstGeom>
          <a:solidFill>
            <a:srgbClr val="FEB80A"/>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87" name="Shape 87"/>
          <p:cNvSpPr txBox="1"/>
          <p:nvPr/>
        </p:nvSpPr>
        <p:spPr>
          <a:xfrm>
            <a:off x="152400" y="155575"/>
            <a:ext cx="8832849" cy="6546850"/>
          </a:xfrm>
          <a:prstGeom prst="rect">
            <a:avLst/>
          </a:prstGeom>
          <a:noFill/>
          <a:ln cap="flat" cmpd="sng" w="9525">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cxnSp>
        <p:nvCxnSpPr>
          <p:cNvPr id="88" name="Shape 88"/>
          <p:cNvCxnSpPr/>
          <p:nvPr/>
        </p:nvCxnSpPr>
        <p:spPr>
          <a:xfrm>
            <a:off x="152400" y="1276350"/>
            <a:ext cx="8832849" cy="0"/>
          </a:xfrm>
          <a:prstGeom prst="straightConnector1">
            <a:avLst/>
          </a:prstGeom>
          <a:noFill/>
          <a:ln cap="flat" cmpd="sng" w="9525">
            <a:solidFill>
              <a:srgbClr val="E0A208"/>
            </a:solidFill>
            <a:prstDash val="solid"/>
            <a:miter/>
            <a:headEnd len="med" w="med" type="none"/>
            <a:tailEnd len="med" w="med" type="none"/>
          </a:ln>
        </p:spPr>
      </p:cxnSp>
      <p:sp>
        <p:nvSpPr>
          <p:cNvPr id="89" name="Shape 89"/>
          <p:cNvSpPr/>
          <p:nvPr/>
        </p:nvSpPr>
        <p:spPr>
          <a:xfrm>
            <a:off x="4267200" y="955675"/>
            <a:ext cx="609599" cy="609599"/>
          </a:xfrm>
          <a:prstGeom prst="ellipse">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90" name="Shape 90"/>
          <p:cNvSpPr/>
          <p:nvPr/>
        </p:nvSpPr>
        <p:spPr>
          <a:xfrm>
            <a:off x="4362450" y="1050925"/>
            <a:ext cx="419099" cy="420687"/>
          </a:xfrm>
          <a:prstGeom prst="ellipse">
            <a:avLst/>
          </a:prstGeom>
          <a:solidFill>
            <a:srgbClr val="FFFFFF"/>
          </a:solidFill>
          <a:ln cap="rnd" cmpd="dbl" w="50800">
            <a:solidFill>
              <a:srgbClr val="E0A208"/>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91" name="Shape 91"/>
          <p:cNvSpPr txBox="1"/>
          <p:nvPr>
            <p:ph type="title"/>
          </p:nvPr>
        </p:nvSpPr>
        <p:spPr>
          <a:xfrm>
            <a:off x="301625" y="228600"/>
            <a:ext cx="8534399" cy="758825"/>
          </a:xfrm>
          <a:prstGeom prst="rect">
            <a:avLst/>
          </a:prstGeom>
          <a:noFill/>
          <a:ln>
            <a:noFill/>
          </a:ln>
        </p:spPr>
        <p:txBody>
          <a:bodyPr anchorCtr="0" anchor="b" bIns="91425" lIns="91425" rIns="91425" tIns="91425"/>
          <a:lstStyle>
            <a:lvl1pPr indent="0" lvl="0" marL="0" marR="0" rtl="0" algn="ctr">
              <a:spcBef>
                <a:spcPts val="0"/>
              </a:spcBef>
              <a:spcAft>
                <a:spcPts val="0"/>
              </a:spcAft>
              <a:buNone/>
              <a:defRPr b="0" i="0" sz="3300" u="none" cap="none" strike="noStrike">
                <a:solidFill>
                  <a:srgbClr val="E0A208"/>
                </a:solidFill>
                <a:latin typeface="Georgia"/>
                <a:ea typeface="Georgia"/>
                <a:cs typeface="Georgia"/>
                <a:sym typeface="Georgia"/>
              </a:defRPr>
            </a:lvl1pPr>
            <a:lvl2pPr indent="0" lvl="1" marL="0" marR="0" rtl="0" algn="ctr">
              <a:spcBef>
                <a:spcPts val="0"/>
              </a:spcBef>
              <a:spcAft>
                <a:spcPts val="0"/>
              </a:spcAft>
              <a:buNone/>
              <a:defRPr b="0" i="0" sz="3300" u="none" cap="none" strike="noStrike">
                <a:solidFill>
                  <a:srgbClr val="E0A208"/>
                </a:solidFill>
                <a:latin typeface="Georgia"/>
                <a:ea typeface="Georgia"/>
                <a:cs typeface="Georgia"/>
                <a:sym typeface="Georgia"/>
              </a:defRPr>
            </a:lvl2pPr>
            <a:lvl3pPr indent="0" lvl="2" marL="0" marR="0" rtl="0" algn="ctr">
              <a:spcBef>
                <a:spcPts val="0"/>
              </a:spcBef>
              <a:spcAft>
                <a:spcPts val="0"/>
              </a:spcAft>
              <a:buNone/>
              <a:defRPr b="0" i="0" sz="3300" u="none" cap="none" strike="noStrike">
                <a:solidFill>
                  <a:srgbClr val="E0A208"/>
                </a:solidFill>
                <a:latin typeface="Georgia"/>
                <a:ea typeface="Georgia"/>
                <a:cs typeface="Georgia"/>
                <a:sym typeface="Georgia"/>
              </a:defRPr>
            </a:lvl3pPr>
            <a:lvl4pPr indent="0" lvl="3" marL="0" marR="0" rtl="0" algn="ctr">
              <a:spcBef>
                <a:spcPts val="0"/>
              </a:spcBef>
              <a:spcAft>
                <a:spcPts val="0"/>
              </a:spcAft>
              <a:buNone/>
              <a:defRPr b="0" i="0" sz="3300" u="none" cap="none" strike="noStrike">
                <a:solidFill>
                  <a:srgbClr val="E0A208"/>
                </a:solidFill>
                <a:latin typeface="Georgia"/>
                <a:ea typeface="Georgia"/>
                <a:cs typeface="Georgia"/>
                <a:sym typeface="Georgia"/>
              </a:defRPr>
            </a:lvl4pPr>
            <a:lvl5pPr indent="0" lvl="4" marL="0" marR="0" rtl="0" algn="ctr">
              <a:spcBef>
                <a:spcPts val="0"/>
              </a:spcBef>
              <a:spcAft>
                <a:spcPts val="0"/>
              </a:spcAft>
              <a:buNone/>
              <a:defRPr b="0" i="0" sz="3300" u="none" cap="none" strike="noStrike">
                <a:solidFill>
                  <a:srgbClr val="E0A208"/>
                </a:solidFill>
                <a:latin typeface="Georgia"/>
                <a:ea typeface="Georgia"/>
                <a:cs typeface="Georgia"/>
                <a:sym typeface="Georgia"/>
              </a:defRPr>
            </a:lvl5pPr>
            <a:lvl6pPr indent="0" lvl="5" marL="457200" marR="0" rtl="0" algn="ctr">
              <a:spcBef>
                <a:spcPts val="0"/>
              </a:spcBef>
              <a:spcAft>
                <a:spcPts val="0"/>
              </a:spcAft>
              <a:buNone/>
              <a:defRPr b="0" i="0" sz="3300" u="none" cap="none" strike="noStrike">
                <a:solidFill>
                  <a:srgbClr val="E0A208"/>
                </a:solidFill>
                <a:latin typeface="Georgia"/>
                <a:ea typeface="Georgia"/>
                <a:cs typeface="Georgia"/>
                <a:sym typeface="Georgia"/>
              </a:defRPr>
            </a:lvl6pPr>
            <a:lvl7pPr indent="0" lvl="6" marL="914400" marR="0" rtl="0" algn="ctr">
              <a:spcBef>
                <a:spcPts val="0"/>
              </a:spcBef>
              <a:spcAft>
                <a:spcPts val="0"/>
              </a:spcAft>
              <a:buNone/>
              <a:defRPr b="0" i="0" sz="3300" u="none" cap="none" strike="noStrike">
                <a:solidFill>
                  <a:srgbClr val="E0A208"/>
                </a:solidFill>
                <a:latin typeface="Georgia"/>
                <a:ea typeface="Georgia"/>
                <a:cs typeface="Georgia"/>
                <a:sym typeface="Georgia"/>
              </a:defRPr>
            </a:lvl7pPr>
            <a:lvl8pPr indent="0" lvl="7" marL="1371600" marR="0" rtl="0" algn="ctr">
              <a:spcBef>
                <a:spcPts val="0"/>
              </a:spcBef>
              <a:spcAft>
                <a:spcPts val="0"/>
              </a:spcAft>
              <a:buNone/>
              <a:defRPr b="0" i="0" sz="3300" u="none" cap="none" strike="noStrike">
                <a:solidFill>
                  <a:srgbClr val="E0A208"/>
                </a:solidFill>
                <a:latin typeface="Georgia"/>
                <a:ea typeface="Georgia"/>
                <a:cs typeface="Georgia"/>
                <a:sym typeface="Georgia"/>
              </a:defRPr>
            </a:lvl8pPr>
            <a:lvl9pPr indent="0" lvl="8" marL="1828800" marR="0" rtl="0" algn="ctr">
              <a:spcBef>
                <a:spcPts val="0"/>
              </a:spcBef>
              <a:spcAft>
                <a:spcPts val="0"/>
              </a:spcAft>
              <a:buNone/>
              <a:defRPr b="0" i="0" sz="3300" u="none" cap="none" strike="noStrike">
                <a:solidFill>
                  <a:srgbClr val="E0A208"/>
                </a:solidFill>
                <a:latin typeface="Georgia"/>
                <a:ea typeface="Georgia"/>
                <a:cs typeface="Georgia"/>
                <a:sym typeface="Georgia"/>
              </a:defRPr>
            </a:lvl9pPr>
          </a:lstStyle>
          <a:p/>
        </p:txBody>
      </p:sp>
      <p:sp>
        <p:nvSpPr>
          <p:cNvPr id="92" name="Shape 92"/>
          <p:cNvSpPr txBox="1"/>
          <p:nvPr>
            <p:ph idx="1" type="body"/>
          </p:nvPr>
        </p:nvSpPr>
        <p:spPr>
          <a:xfrm>
            <a:off x="301625" y="1524000"/>
            <a:ext cx="8534399" cy="4598987"/>
          </a:xfrm>
          <a:prstGeom prst="rect">
            <a:avLst/>
          </a:prstGeom>
          <a:noFill/>
          <a:ln>
            <a:noFill/>
          </a:ln>
        </p:spPr>
        <p:txBody>
          <a:bodyPr anchorCtr="0" anchor="t" bIns="91425" lIns="91425" rIns="91425" tIns="91425"/>
          <a:lstStyle>
            <a:lvl1pPr indent="-127317" lvl="0" marL="273050" marR="0" rtl="0" algn="l">
              <a:spcBef>
                <a:spcPts val="540"/>
              </a:spcBef>
              <a:spcAft>
                <a:spcPts val="0"/>
              </a:spcAft>
              <a:buClr>
                <a:schemeClr val="accent1"/>
              </a:buClr>
              <a:buSzPct val="85000"/>
              <a:buFont typeface="Noto Sans Symbols"/>
              <a:buChar char="●"/>
              <a:defRPr b="0" i="0" sz="2700" u="none" cap="none" strike="noStrike">
                <a:solidFill>
                  <a:schemeClr val="dk1"/>
                </a:solidFill>
                <a:latin typeface="Georgia"/>
                <a:ea typeface="Georgia"/>
                <a:cs typeface="Georgia"/>
                <a:sym typeface="Georgia"/>
              </a:defRPr>
            </a:lvl1pPr>
            <a:lvl2pPr indent="-183197" lvl="1" marL="547688" marR="0" rtl="0" algn="l">
              <a:spcBef>
                <a:spcPts val="440"/>
              </a:spcBef>
              <a:spcAft>
                <a:spcPts val="0"/>
              </a:spcAft>
              <a:buClr>
                <a:schemeClr val="accent2"/>
              </a:buClr>
              <a:buSzPct val="70000"/>
              <a:buFont typeface="Noto Sans Symbols"/>
              <a:buChar char="○"/>
              <a:defRPr b="0" i="0" sz="2200" u="none" cap="none" strike="noStrike">
                <a:solidFill>
                  <a:schemeClr val="dk2"/>
                </a:solidFill>
                <a:latin typeface="Georgia"/>
                <a:ea typeface="Georgia"/>
                <a:cs typeface="Georgia"/>
                <a:sym typeface="Georgia"/>
              </a:defRPr>
            </a:lvl2pPr>
            <a:lvl3pPr indent="-142875" lvl="2" marL="822325" marR="0" rtl="0" algn="l">
              <a:spcBef>
                <a:spcPts val="400"/>
              </a:spcBef>
              <a:spcAft>
                <a:spcPts val="0"/>
              </a:spcAft>
              <a:buClr>
                <a:srgbClr val="FEB80A"/>
              </a:buClr>
              <a:buSzPct val="75000"/>
              <a:buFont typeface="Noto Sans Symbols"/>
              <a:buChar char="•"/>
              <a:defRPr b="0" i="0" sz="2000" u="none" cap="none" strike="noStrike">
                <a:solidFill>
                  <a:schemeClr val="dk1"/>
                </a:solidFill>
                <a:latin typeface="Georgia"/>
                <a:ea typeface="Georgia"/>
                <a:cs typeface="Georgia"/>
                <a:sym typeface="Georgia"/>
              </a:defRPr>
            </a:lvl3pPr>
            <a:lvl4pPr indent="-144462" lvl="3" marL="1096963" marR="0" rtl="0" algn="l">
              <a:spcBef>
                <a:spcPts val="400"/>
              </a:spcBef>
              <a:spcAft>
                <a:spcPts val="0"/>
              </a:spcAft>
              <a:buClr>
                <a:srgbClr val="00ADDC"/>
              </a:buClr>
              <a:buSzPct val="70000"/>
              <a:buFont typeface="Noto Sans Symbols"/>
              <a:buChar char="•"/>
              <a:defRPr b="0" i="0" sz="2000" u="none" cap="none" strike="noStrike">
                <a:solidFill>
                  <a:schemeClr val="dk2"/>
                </a:solidFill>
                <a:latin typeface="Georgia"/>
                <a:ea typeface="Georgia"/>
                <a:cs typeface="Georgia"/>
                <a:sym typeface="Georgia"/>
              </a:defRPr>
            </a:lvl4pPr>
            <a:lvl5pPr indent="-114300" lvl="4" marL="1371600" marR="0" rtl="0" algn="l">
              <a:spcBef>
                <a:spcPts val="360"/>
              </a:spcBef>
              <a:spcAft>
                <a:spcPts val="0"/>
              </a:spcAft>
              <a:buClr>
                <a:srgbClr val="738AC8"/>
              </a:buClr>
              <a:buSzPct val="100000"/>
              <a:buFont typeface="Georgia"/>
              <a:buChar char="•"/>
              <a:defRPr b="0" i="0" sz="1800" u="none" cap="none" strike="noStrike">
                <a:solidFill>
                  <a:schemeClr val="dk1"/>
                </a:solidFill>
                <a:latin typeface="Georgia"/>
                <a:ea typeface="Georgia"/>
                <a:cs typeface="Georgia"/>
                <a:sym typeface="Georgia"/>
              </a:defRPr>
            </a:lvl5pPr>
            <a:lvl6pPr indent="-93980" lvl="5" marL="1645920" marR="0" rtl="0" algn="l">
              <a:spcBef>
                <a:spcPts val="360"/>
              </a:spcBef>
              <a:buClr>
                <a:schemeClr val="accent6"/>
              </a:buClr>
              <a:buSzPct val="79999"/>
              <a:buFont typeface="Noto Sans Symbols"/>
              <a:buChar char="●"/>
              <a:defRPr b="0" i="0" sz="1800" u="none" cap="none" strike="noStrike">
                <a:solidFill>
                  <a:schemeClr val="dk1"/>
                </a:solidFill>
                <a:latin typeface="Georgia"/>
                <a:ea typeface="Georgia"/>
                <a:cs typeface="Georgia"/>
                <a:sym typeface="Georgia"/>
              </a:defRPr>
            </a:lvl6pPr>
            <a:lvl7pPr indent="-101600" lvl="6" marL="1920240" marR="0" rtl="0" algn="l">
              <a:spcBef>
                <a:spcPts val="320"/>
              </a:spcBef>
              <a:buClr>
                <a:srgbClr val="6FB733"/>
              </a:buClr>
              <a:buSzPct val="90000"/>
              <a:buFont typeface="Georgia"/>
              <a:buChar char="•"/>
              <a:defRPr b="0" i="0" sz="1600" u="none" cap="none" strike="noStrike">
                <a:solidFill>
                  <a:schemeClr val="dk1"/>
                </a:solidFill>
                <a:latin typeface="Georgia"/>
                <a:ea typeface="Georgia"/>
                <a:cs typeface="Georgia"/>
                <a:sym typeface="Georgia"/>
              </a:defRPr>
            </a:lvl7pPr>
            <a:lvl8pPr indent="-83820" lvl="7" marL="2103120" marR="0" rtl="0" algn="l">
              <a:spcBef>
                <a:spcPts val="320"/>
              </a:spcBef>
              <a:buClr>
                <a:srgbClr val="0097C1"/>
              </a:buClr>
              <a:buSzPct val="100000"/>
              <a:buFont typeface="Georgia"/>
              <a:buChar char="•"/>
              <a:defRPr b="0" i="0" sz="1600" u="none" cap="none" strike="noStrike">
                <a:solidFill>
                  <a:schemeClr val="dk1"/>
                </a:solidFill>
                <a:latin typeface="Georgia"/>
                <a:ea typeface="Georgia"/>
                <a:cs typeface="Georgia"/>
                <a:sym typeface="Georgia"/>
              </a:defRPr>
            </a:lvl8pPr>
            <a:lvl9pPr indent="-113029" lvl="8" marL="2377440" marR="0" rtl="0" algn="l">
              <a:spcBef>
                <a:spcPts val="280"/>
              </a:spcBef>
              <a:buClr>
                <a:srgbClr val="CD126B"/>
              </a:buClr>
              <a:buSzPct val="90000"/>
              <a:buFont typeface="Georgia"/>
              <a:buChar char="•"/>
              <a:defRPr b="0" i="0" sz="1400" u="none" cap="none" strike="noStrike">
                <a:solidFill>
                  <a:schemeClr val="dk1"/>
                </a:solidFill>
                <a:latin typeface="Georgia"/>
                <a:ea typeface="Georgia"/>
                <a:cs typeface="Georgia"/>
                <a:sym typeface="Georgia"/>
              </a:defRPr>
            </a:lvl9pPr>
          </a:lstStyle>
          <a:p/>
        </p:txBody>
      </p:sp>
      <p:sp>
        <p:nvSpPr>
          <p:cNvPr id="93" name="Shape 93"/>
          <p:cNvSpPr txBox="1"/>
          <p:nvPr>
            <p:ph idx="10" type="dt"/>
          </p:nvPr>
        </p:nvSpPr>
        <p:spPr>
          <a:xfrm>
            <a:off x="5791200" y="6405562"/>
            <a:ext cx="3044825"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94" name="Shape 94"/>
          <p:cNvSpPr txBox="1"/>
          <p:nvPr>
            <p:ph idx="11" type="ftr"/>
          </p:nvPr>
        </p:nvSpPr>
        <p:spPr>
          <a:xfrm>
            <a:off x="304800" y="6410325"/>
            <a:ext cx="3581399" cy="36671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800" u="none">
                <a:solidFill>
                  <a:schemeClr val="dk1"/>
                </a:solidFill>
                <a:latin typeface="Garamond"/>
                <a:ea typeface="Garamond"/>
                <a:cs typeface="Garamond"/>
                <a:sym typeface="Garamond"/>
              </a:defRPr>
            </a:lvl1pPr>
            <a:lvl2pPr indent="0" lvl="1" marL="4572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2pPr>
            <a:lvl3pPr indent="0" lvl="2" marL="914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3pPr>
            <a:lvl4pPr indent="0" lvl="3" marL="13716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4pPr>
            <a:lvl5pPr indent="0" lvl="4" marL="1828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5pPr>
            <a:lvl6pPr indent="0" lvl="5" marL="2286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6pPr>
            <a:lvl7pPr indent="0" lvl="6" marL="32004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7pPr>
            <a:lvl8pPr indent="0" lvl="7" marL="45720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8pPr>
            <a:lvl9pPr indent="0" lvl="8" marL="6400800" marR="0" rtl="0" algn="l">
              <a:lnSpc>
                <a:spcPct val="100000"/>
              </a:lnSpc>
              <a:spcBef>
                <a:spcPts val="0"/>
              </a:spcBef>
              <a:spcAft>
                <a:spcPts val="0"/>
              </a:spcAft>
              <a:buNone/>
              <a:defRPr b="0" i="0" sz="1800" u="none" cap="none" strike="noStrike">
                <a:solidFill>
                  <a:schemeClr val="dk1"/>
                </a:solidFill>
                <a:latin typeface="Garamond"/>
                <a:ea typeface="Garamond"/>
                <a:cs typeface="Garamond"/>
                <a:sym typeface="Garamond"/>
              </a:defRPr>
            </a:lvl9pPr>
          </a:lstStyle>
          <a:p/>
        </p:txBody>
      </p:sp>
      <p:sp>
        <p:nvSpPr>
          <p:cNvPr id="95" name="Shape 95"/>
          <p:cNvSpPr txBox="1"/>
          <p:nvPr>
            <p:ph idx="12" type="sldNum"/>
          </p:nvPr>
        </p:nvSpPr>
        <p:spPr>
          <a:xfrm>
            <a:off x="4343400" y="1036637"/>
            <a:ext cx="457200" cy="441324"/>
          </a:xfrm>
          <a:prstGeom prst="rect">
            <a:avLst/>
          </a:prstGeom>
          <a:noFill/>
          <a:ln>
            <a:noFill/>
          </a:ln>
        </p:spPr>
        <p:txBody>
          <a:bodyPr anchorCtr="0" anchor="ctr" bIns="45700" lIns="45700" rIns="45700" tIns="45700">
            <a:noAutofit/>
          </a:bodyPr>
          <a:lstStyle/>
          <a:p>
            <a:pPr indent="0" lvl="0" marL="0" marR="0" rtl="0" algn="ctr">
              <a:lnSpc>
                <a:spcPct val="100000"/>
              </a:lnSpc>
              <a:spcBef>
                <a:spcPts val="0"/>
              </a:spcBef>
              <a:spcAft>
                <a:spcPts val="0"/>
              </a:spcAft>
              <a:buClr>
                <a:srgbClr val="E0A208"/>
              </a:buClr>
              <a:buSzPct val="25000"/>
              <a:buFont typeface="Garamond"/>
              <a:buNone/>
            </a:pPr>
            <a:fld id="{00000000-1234-1234-1234-123412341234}" type="slidenum">
              <a:rPr b="0" i="0" lang="en-US" sz="1600" u="none">
                <a:solidFill>
                  <a:srgbClr val="E0A208"/>
                </a:solidFill>
                <a:latin typeface="Garamond"/>
                <a:ea typeface="Garamond"/>
                <a:cs typeface="Garamond"/>
                <a:sym typeface="Garamond"/>
              </a:rPr>
              <a:t>‹#›</a:t>
            </a:fld>
          </a:p>
        </p:txBody>
      </p:sp>
    </p:spTree>
  </p:cSld>
  <p:clrMap accent1="accent1" accent2="accent2" accent3="accent3" accent4="accent4" accent5="accent5" accent6="accent6" bg1="lt1" bg2="dk2" tx1="dk1" tx2="lt2" folHlink="folHlink" hlink="hlink"/>
  <p:sldLayoutIdLst>
    <p:sldLayoutId id="214748365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0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FN2huQB-DmE" TargetMode="External"/><Relationship Id="rId4" Type="http://schemas.openxmlformats.org/officeDocument/2006/relationships/image" Target="../media/image04.jpg"/><Relationship Id="rId5"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jpg"/><Relationship Id="rId4"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pic>
        <p:nvPicPr>
          <p:cNvPr descr="2003-19637" id="105" name="Shape 105"/>
          <p:cNvPicPr preferRelativeResize="0"/>
          <p:nvPr/>
        </p:nvPicPr>
        <p:blipFill rotWithShape="1">
          <a:blip r:embed="rId3">
            <a:alphaModFix/>
          </a:blip>
          <a:srcRect b="0" l="0" r="0" t="0"/>
          <a:stretch/>
        </p:blipFill>
        <p:spPr>
          <a:xfrm>
            <a:off x="0" y="-1586"/>
            <a:ext cx="9144000" cy="6859587"/>
          </a:xfrm>
          <a:prstGeom prst="rect">
            <a:avLst/>
          </a:prstGeom>
          <a:noFill/>
          <a:ln>
            <a:noFill/>
          </a:ln>
        </p:spPr>
      </p:pic>
      <p:sp>
        <p:nvSpPr>
          <p:cNvPr id="106" name="Shape 106"/>
          <p:cNvSpPr txBox="1"/>
          <p:nvPr>
            <p:ph type="ctrTitle"/>
          </p:nvPr>
        </p:nvSpPr>
        <p:spPr>
          <a:xfrm>
            <a:off x="762000" y="609600"/>
            <a:ext cx="7772400" cy="192087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dk1"/>
              </a:buClr>
              <a:buSzPct val="25000"/>
              <a:buFont typeface="Georgia"/>
              <a:buNone/>
            </a:pPr>
            <a:r>
              <a:rPr b="0" i="0" lang="en-US" sz="5000" u="none" cap="none" strike="noStrike">
                <a:solidFill>
                  <a:schemeClr val="dk1"/>
                </a:solidFill>
                <a:latin typeface="Georgia"/>
                <a:ea typeface="Georgia"/>
                <a:cs typeface="Georgia"/>
                <a:sym typeface="Georgia"/>
              </a:rPr>
              <a:t>Reconstruction</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Military Districts</a:t>
            </a:r>
          </a:p>
        </p:txBody>
      </p:sp>
      <p:pic>
        <p:nvPicPr>
          <p:cNvPr descr="71853" id="174" name="Shape 174"/>
          <p:cNvPicPr preferRelativeResize="0"/>
          <p:nvPr>
            <p:ph idx="4294967295" type="body"/>
          </p:nvPr>
        </p:nvPicPr>
        <p:blipFill rotWithShape="1">
          <a:blip r:embed="rId3">
            <a:alphaModFix/>
          </a:blip>
          <a:srcRect b="0" l="0" r="0" t="0"/>
          <a:stretch/>
        </p:blipFill>
        <p:spPr>
          <a:xfrm>
            <a:off x="454025" y="1036500"/>
            <a:ext cx="8229600" cy="5029200"/>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type="title"/>
          </p:nvPr>
        </p:nvSpPr>
        <p:spPr>
          <a:xfrm>
            <a:off x="457200" y="0"/>
            <a:ext cx="8229600" cy="944561"/>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Grant as President</a:t>
            </a:r>
          </a:p>
        </p:txBody>
      </p:sp>
      <p:sp>
        <p:nvSpPr>
          <p:cNvPr id="180" name="Shape 180"/>
          <p:cNvSpPr txBox="1"/>
          <p:nvPr>
            <p:ph idx="1" type="body"/>
          </p:nvPr>
        </p:nvSpPr>
        <p:spPr>
          <a:xfrm>
            <a:off x="457200" y="1600200"/>
            <a:ext cx="4038599" cy="4525961"/>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Ulysses S. Grant elected President</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sng" cap="none" strike="noStrike">
                <a:solidFill>
                  <a:schemeClr val="dk1"/>
                </a:solidFill>
                <a:latin typeface="Georgia"/>
                <a:ea typeface="Georgia"/>
                <a:cs typeface="Georgia"/>
                <a:sym typeface="Georgia"/>
              </a:rPr>
              <a:t>Fifteenth Amendment</a:t>
            </a:r>
            <a:r>
              <a:rPr b="0" i="0" lang="en-US" sz="2800" u="none" cap="none" strike="noStrike">
                <a:solidFill>
                  <a:schemeClr val="dk1"/>
                </a:solidFill>
                <a:latin typeface="Georgia"/>
                <a:ea typeface="Georgia"/>
                <a:cs typeface="Georgia"/>
                <a:sym typeface="Georgia"/>
              </a:rPr>
              <a:t>:  No-one can be kept from voting because of “race, color, or previous condition of servitude.”</a:t>
            </a:r>
          </a:p>
        </p:txBody>
      </p:sp>
      <p:pic>
        <p:nvPicPr>
          <p:cNvPr descr="freedman's%20bureau" id="181" name="Shape 181"/>
          <p:cNvPicPr preferRelativeResize="0"/>
          <p:nvPr>
            <p:ph idx="1" type="body"/>
          </p:nvPr>
        </p:nvPicPr>
        <p:blipFill rotWithShape="1">
          <a:blip r:embed="rId3">
            <a:alphaModFix/>
          </a:blip>
          <a:srcRect b="0" l="0" r="0" t="0"/>
          <a:stretch/>
        </p:blipFill>
        <p:spPr>
          <a:xfrm>
            <a:off x="4572000" y="1828800"/>
            <a:ext cx="4267199" cy="3962399"/>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Opposition to Reconstruction</a:t>
            </a:r>
          </a:p>
        </p:txBody>
      </p:sp>
      <p:sp>
        <p:nvSpPr>
          <p:cNvPr id="187" name="Shape 187"/>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Ku Klux Klan:  </a:t>
            </a:r>
          </a:p>
          <a:p>
            <a:pPr indent="-280987" lvl="1" marL="547687" marR="0" rtl="0" algn="l">
              <a:lnSpc>
                <a:spcPct val="90000"/>
              </a:lnSpc>
              <a:spcBef>
                <a:spcPts val="380"/>
              </a:spcBef>
              <a:spcAft>
                <a:spcPts val="0"/>
              </a:spcAft>
              <a:buClr>
                <a:schemeClr val="accent2"/>
              </a:buClr>
              <a:buSzPct val="70000"/>
              <a:buFont typeface="Noto Sans Symbols"/>
              <a:buChar char="○"/>
            </a:pPr>
            <a:r>
              <a:rPr b="0" i="0" lang="en-US" sz="1900" u="none" cap="none" strike="noStrike">
                <a:solidFill>
                  <a:schemeClr val="dk2"/>
                </a:solidFill>
                <a:latin typeface="Georgia"/>
                <a:ea typeface="Georgia"/>
                <a:cs typeface="Georgia"/>
                <a:sym typeface="Georgia"/>
              </a:rPr>
              <a:t>Founded as a social club for confederate veterans.  Started in TN in 1866.  Its overarching goal was to restore white supremacy.  Its method was to prevent African Americans from exercising their political rights.</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Between 1868 and 1871,the Klan and other secret groups killed thousands of men, women, and children, and burned schools, churches, and property.</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Tried to prevent African Americans from making economic progress as well as political progress.  </a:t>
            </a:r>
          </a:p>
          <a:p>
            <a:pPr indent="-273050" lvl="0" marL="273050" marR="0" rtl="0" algn="l">
              <a:lnSpc>
                <a:spcPct val="90000"/>
              </a:lnSpc>
              <a:spcBef>
                <a:spcPts val="480"/>
              </a:spcBef>
              <a:spcAft>
                <a:spcPts val="0"/>
              </a:spcAft>
              <a:buClr>
                <a:schemeClr val="accent1"/>
              </a:buClr>
              <a:buSzPct val="85000"/>
              <a:buFont typeface="Noto Sans Symbols"/>
              <a:buChar char="●"/>
            </a:pPr>
            <a:r>
              <a:rPr b="0" i="0" lang="en-US" sz="2400" u="sng">
                <a:solidFill>
                  <a:schemeClr val="dk1"/>
                </a:solidFill>
                <a:latin typeface="Georgia"/>
                <a:ea typeface="Georgia"/>
                <a:cs typeface="Georgia"/>
                <a:sym typeface="Georgia"/>
              </a:rPr>
              <a:t>Enforcement Acts in 1870 and 1871</a:t>
            </a:r>
            <a:r>
              <a:rPr b="0" i="0" lang="en-US" sz="2400" u="none">
                <a:solidFill>
                  <a:schemeClr val="dk1"/>
                </a:solidFill>
                <a:latin typeface="Georgia"/>
                <a:ea typeface="Georgia"/>
                <a:cs typeface="Georgia"/>
                <a:sym typeface="Georgia"/>
              </a:rPr>
              <a:t>.  </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2"/>
                </a:solidFill>
                <a:latin typeface="Georgia"/>
                <a:ea typeface="Georgia"/>
                <a:cs typeface="Georgia"/>
                <a:sym typeface="Georgia"/>
              </a:rPr>
              <a:t>Federal supervision of elections in Southern States.  </a:t>
            </a:r>
          </a:p>
          <a:p>
            <a:pPr indent="-280987" lvl="1" marL="547687" marR="0" rtl="0" algn="l">
              <a:lnSpc>
                <a:spcPct val="90000"/>
              </a:lnSpc>
              <a:spcBef>
                <a:spcPts val="400"/>
              </a:spcBef>
              <a:spcAft>
                <a:spcPts val="0"/>
              </a:spcAft>
              <a:buClr>
                <a:schemeClr val="accent2"/>
              </a:buClr>
              <a:buSzPct val="70000"/>
              <a:buFont typeface="Noto Sans Symbols"/>
              <a:buChar char="○"/>
            </a:pPr>
            <a:r>
              <a:rPr b="0" i="0" lang="en-US" sz="2000" u="none" cap="none" strike="noStrike">
                <a:solidFill>
                  <a:schemeClr val="dk2"/>
                </a:solidFill>
                <a:latin typeface="Georgia"/>
                <a:ea typeface="Georgia"/>
                <a:cs typeface="Georgia"/>
                <a:sym typeface="Georgia"/>
              </a:rPr>
              <a:t>President could use federal troops in areas where the Klan was active.</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The Fall of the Republican Party</a:t>
            </a:r>
          </a:p>
        </p:txBody>
      </p:sp>
      <p:sp>
        <p:nvSpPr>
          <p:cNvPr id="193" name="Shape 193"/>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25000"/>
              <a:buFont typeface="Noto Sans Symbols"/>
              <a:buNone/>
            </a:pPr>
            <a:r>
              <a:t/>
            </a:r>
            <a:endParaRPr b="0" i="0" sz="2700" u="none">
              <a:solidFill>
                <a:schemeClr val="dk1"/>
              </a:solidFill>
              <a:latin typeface="Georgia"/>
              <a:ea typeface="Georgia"/>
              <a:cs typeface="Georgia"/>
              <a:sym typeface="Georgia"/>
            </a:endParaRPr>
          </a:p>
          <a:p>
            <a:pPr indent="-273050" lvl="0" marL="273050" marR="0" rtl="0" algn="l">
              <a:lnSpc>
                <a:spcPct val="9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Fraud and Bribery</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Scandals:  Construction Company skimmed off large profits from railroad contract.</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Republicans angered by the corruption.</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Whiskey-Ring Exposed:  Internal Revenue collectors and other officials accepted bribes from whiskey distillers who wanted to  avoid paying taxes on their product.</a:t>
            </a:r>
          </a:p>
          <a:p>
            <a:pPr indent="-273050" lvl="0" marL="273050" marR="0" rtl="0" algn="l">
              <a:spcBef>
                <a:spcPts val="440"/>
              </a:spcBef>
              <a:spcAft>
                <a:spcPts val="0"/>
              </a:spcAft>
              <a:buClr>
                <a:schemeClr val="accent1"/>
              </a:buClr>
              <a:buSzPct val="85000"/>
              <a:buFont typeface="Noto Sans Symbols"/>
              <a:buNone/>
            </a:pPr>
            <a:r>
              <a:t/>
            </a:r>
            <a:endParaRPr b="0" i="0" sz="2200" u="none" cap="none" strike="noStrike">
              <a:solidFill>
                <a:schemeClr val="dk2"/>
              </a:solidFill>
              <a:latin typeface="Georgia"/>
              <a:ea typeface="Georgia"/>
              <a:cs typeface="Georgia"/>
              <a:sym typeface="Georgia"/>
            </a:endParaRPr>
          </a:p>
        </p:txBody>
      </p:sp>
      <p:pic>
        <p:nvPicPr>
          <p:cNvPr descr="C:\Documents and Settings\KellyDunbar\Local Settings\Temporary Internet Files\Content.IE5\4EEK72TS\MC900038636[1].wmf" id="194" name="Shape 194"/>
          <p:cNvPicPr preferRelativeResize="0"/>
          <p:nvPr/>
        </p:nvPicPr>
        <p:blipFill rotWithShape="1">
          <a:blip r:embed="rId3">
            <a:alphaModFix/>
          </a:blip>
          <a:srcRect b="0" l="0" r="0" t="0"/>
          <a:stretch/>
        </p:blipFill>
        <p:spPr>
          <a:xfrm>
            <a:off x="2057400" y="4800600"/>
            <a:ext cx="1743075" cy="1589087"/>
          </a:xfrm>
          <a:prstGeom prst="rect">
            <a:avLst/>
          </a:prstGeom>
          <a:noFill/>
          <a:ln>
            <a:noFill/>
          </a:ln>
        </p:spPr>
      </p:pic>
      <p:pic>
        <p:nvPicPr>
          <p:cNvPr descr="C:\Documents and Settings\KellyDunbar\Local Settings\Temporary Internet Files\Content.IE5\DM2FS31V\MC900056633[1].wmf" id="195" name="Shape 195"/>
          <p:cNvPicPr preferRelativeResize="0"/>
          <p:nvPr/>
        </p:nvPicPr>
        <p:blipFill rotWithShape="1">
          <a:blip r:embed="rId4">
            <a:alphaModFix/>
          </a:blip>
          <a:srcRect b="0" l="0" r="0" t="0"/>
          <a:stretch/>
        </p:blipFill>
        <p:spPr>
          <a:xfrm>
            <a:off x="6324600" y="4419600"/>
            <a:ext cx="1692275" cy="1831975"/>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9" name="Shape 199"/>
        <p:cNvGrpSpPr/>
        <p:nvPr/>
      </p:nvGrpSpPr>
      <p:grpSpPr>
        <a:xfrm>
          <a:off x="0" y="0"/>
          <a:ext cx="0" cy="0"/>
          <a:chOff x="0" y="0"/>
          <a:chExt cx="0" cy="0"/>
        </a:xfrm>
      </p:grpSpPr>
      <p:sp>
        <p:nvSpPr>
          <p:cNvPr id="200" name="Shape 200"/>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Economic Turmoil</a:t>
            </a:r>
          </a:p>
        </p:txBody>
      </p:sp>
      <p:sp>
        <p:nvSpPr>
          <p:cNvPr id="201" name="Shape 201"/>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700" u="sng">
                <a:solidFill>
                  <a:schemeClr val="dk1"/>
                </a:solidFill>
                <a:latin typeface="Georgia"/>
                <a:ea typeface="Georgia"/>
                <a:cs typeface="Georgia"/>
                <a:sym typeface="Georgia"/>
              </a:rPr>
              <a:t>Panic of 1873</a:t>
            </a:r>
            <a:r>
              <a:rPr b="0" i="0" lang="en-US" sz="2700" u="none">
                <a:solidFill>
                  <a:schemeClr val="dk1"/>
                </a:solidFill>
                <a:latin typeface="Georgia"/>
                <a:ea typeface="Georgia"/>
                <a:cs typeface="Georgia"/>
                <a:sym typeface="Georgia"/>
              </a:rPr>
              <a:t>:  Northern and Southerners borrowing increasing amounts of money.  Many took more debt than they could afford.  </a:t>
            </a:r>
          </a:p>
          <a:p>
            <a:pPr indent="-280987" lvl="1" marL="547687" marR="0" rtl="0" algn="l">
              <a:lnSpc>
                <a:spcPct val="10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Philadelphia Banker Jay Cooke invested in railroads and eventually went bankrupt setting off a series of financial failures.</a:t>
            </a:r>
          </a:p>
          <a:p>
            <a:pPr indent="-273050" lvl="0" marL="273050" marR="0" rtl="0" algn="l">
              <a:lnSpc>
                <a:spcPct val="10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Government issued </a:t>
            </a:r>
            <a:r>
              <a:rPr b="1" i="0" lang="en-US" sz="2700" u="sng">
                <a:solidFill>
                  <a:schemeClr val="dk1"/>
                </a:solidFill>
                <a:latin typeface="Georgia"/>
                <a:ea typeface="Georgia"/>
                <a:cs typeface="Georgia"/>
                <a:sym typeface="Georgia"/>
              </a:rPr>
              <a:t>Greenbacks </a:t>
            </a:r>
            <a:r>
              <a:rPr b="0" i="0" lang="en-US" sz="2700" u="none">
                <a:solidFill>
                  <a:schemeClr val="dk1"/>
                </a:solidFill>
                <a:latin typeface="Georgia"/>
                <a:ea typeface="Georgia"/>
                <a:cs typeface="Georgia"/>
                <a:sym typeface="Georgia"/>
              </a:rPr>
              <a:t>(Paper money issued during the war that was not backed by an equal value in gold.</a:t>
            </a:r>
          </a:p>
          <a:p>
            <a:pPr indent="-273050" lvl="0" marL="273050" marR="0" rtl="0" algn="l">
              <a:lnSpc>
                <a:spcPct val="10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Some wanted to  withdrawal these greenbacks others wanted an increase in the money supply.</a:t>
            </a:r>
          </a:p>
          <a:p>
            <a:pPr indent="-273050" lvl="0" marL="273050" marR="0" rtl="0" algn="l">
              <a:lnSpc>
                <a:spcPct val="10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Country returns to gold standard.</a:t>
            </a:r>
          </a:p>
          <a:p>
            <a:pPr indent="-273050" lvl="0" marL="273050" marR="0" rtl="0" algn="l">
              <a:lnSpc>
                <a:spcPct val="100000"/>
              </a:lnSpc>
              <a:spcBef>
                <a:spcPts val="540"/>
              </a:spcBef>
              <a:spcAft>
                <a:spcPts val="0"/>
              </a:spcAft>
              <a:buClr>
                <a:schemeClr val="accent1"/>
              </a:buClr>
              <a:buSzPct val="85000"/>
              <a:buFont typeface="Noto Sans Symbols"/>
              <a:buNone/>
            </a:pPr>
            <a:r>
              <a:t/>
            </a:r>
            <a:endParaRPr b="0" i="0" sz="2700" u="none">
              <a:solidFill>
                <a:schemeClr val="dk1"/>
              </a:solidFill>
              <a:latin typeface="Georgia"/>
              <a:ea typeface="Georgia"/>
              <a:cs typeface="Georgia"/>
              <a:sym typeface="Georgia"/>
            </a:endParaRPr>
          </a:p>
          <a:p>
            <a:pPr indent="-273050" lvl="0" marL="273050" marR="0" rtl="0" algn="l">
              <a:spcBef>
                <a:spcPts val="540"/>
              </a:spcBef>
              <a:spcAft>
                <a:spcPts val="0"/>
              </a:spcAft>
              <a:buClr>
                <a:schemeClr val="accent1"/>
              </a:buClr>
              <a:buSzPct val="85000"/>
              <a:buFont typeface="Noto Sans Symbols"/>
              <a:buNone/>
            </a:pPr>
            <a:r>
              <a:t/>
            </a:r>
            <a:endParaRPr b="0" i="0" sz="2700" u="none">
              <a:solidFill>
                <a:schemeClr val="dk1"/>
              </a:solidFill>
              <a:latin typeface="Georgia"/>
              <a:ea typeface="Georgia"/>
              <a:cs typeface="Georgia"/>
              <a:sym typeface="Georgia"/>
            </a:endParaRPr>
          </a:p>
        </p:txBody>
      </p:sp>
      <p:pic>
        <p:nvPicPr>
          <p:cNvPr descr="C:\Documents and Settings\KellyDunbar\Local Settings\Temporary Internet Files\Content.IE5\DM2FS31V\MC900012885[1].wmf" id="202" name="Shape 202"/>
          <p:cNvPicPr preferRelativeResize="0"/>
          <p:nvPr/>
        </p:nvPicPr>
        <p:blipFill rotWithShape="1">
          <a:blip r:embed="rId3">
            <a:alphaModFix/>
          </a:blip>
          <a:srcRect b="0" l="0" r="0" t="0"/>
          <a:stretch/>
        </p:blipFill>
        <p:spPr>
          <a:xfrm>
            <a:off x="6705600" y="304800"/>
            <a:ext cx="1290636" cy="1330324"/>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304800" y="4572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Supreme Court Cases Undermine Reconstruction</a:t>
            </a:r>
          </a:p>
        </p:txBody>
      </p:sp>
      <p:sp>
        <p:nvSpPr>
          <p:cNvPr id="208" name="Shape 208"/>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1" lang="en-US" sz="2700" u="none">
                <a:solidFill>
                  <a:schemeClr val="dk1"/>
                </a:solidFill>
                <a:latin typeface="Georgia"/>
                <a:ea typeface="Georgia"/>
                <a:cs typeface="Georgia"/>
                <a:sym typeface="Georgia"/>
              </a:rPr>
              <a:t>Slaughterhouse- 1873</a:t>
            </a:r>
            <a:r>
              <a:rPr b="0" i="0" lang="en-US" sz="2700" u="none">
                <a:solidFill>
                  <a:schemeClr val="dk1"/>
                </a:solidFill>
                <a:latin typeface="Georgia"/>
                <a:ea typeface="Georgia"/>
                <a:cs typeface="Georgia"/>
                <a:sym typeface="Georgia"/>
              </a:rPr>
              <a:t>, said that American’s basic civil rights were obtained through their citizenship in a state and that the 14</a:t>
            </a:r>
            <a:r>
              <a:rPr b="0" baseline="30000" i="0" lang="en-US" sz="2700" u="none">
                <a:solidFill>
                  <a:schemeClr val="dk1"/>
                </a:solidFill>
                <a:latin typeface="Georgia"/>
                <a:ea typeface="Georgia"/>
                <a:cs typeface="Georgia"/>
                <a:sym typeface="Georgia"/>
              </a:rPr>
              <a:t>th</a:t>
            </a:r>
            <a:r>
              <a:rPr b="0" i="0" lang="en-US" sz="2700" u="none">
                <a:solidFill>
                  <a:schemeClr val="dk1"/>
                </a:solidFill>
                <a:latin typeface="Georgia"/>
                <a:ea typeface="Georgia"/>
                <a:cs typeface="Georgia"/>
                <a:sym typeface="Georgia"/>
              </a:rPr>
              <a:t> amendment did not protect those rights.</a:t>
            </a:r>
          </a:p>
          <a:p>
            <a:pPr indent="-273050" lvl="0" marL="273050" marR="0" rtl="0" algn="l">
              <a:lnSpc>
                <a:spcPct val="100000"/>
              </a:lnSpc>
              <a:spcBef>
                <a:spcPts val="540"/>
              </a:spcBef>
              <a:spcAft>
                <a:spcPts val="0"/>
              </a:spcAft>
              <a:buClr>
                <a:schemeClr val="accent1"/>
              </a:buClr>
              <a:buSzPct val="85000"/>
              <a:buFont typeface="Noto Sans Symbols"/>
              <a:buChar char="●"/>
            </a:pPr>
            <a:r>
              <a:rPr b="0" i="1" lang="en-US" sz="2700" u="none">
                <a:solidFill>
                  <a:schemeClr val="dk1"/>
                </a:solidFill>
                <a:latin typeface="Georgia"/>
                <a:ea typeface="Georgia"/>
                <a:cs typeface="Georgia"/>
                <a:sym typeface="Georgia"/>
              </a:rPr>
              <a:t>Cruikshank- 1876</a:t>
            </a:r>
            <a:r>
              <a:rPr b="0" i="0" lang="en-US" sz="2700" u="none">
                <a:solidFill>
                  <a:schemeClr val="dk1"/>
                </a:solidFill>
                <a:latin typeface="Georgia"/>
                <a:ea typeface="Georgia"/>
                <a:cs typeface="Georgia"/>
                <a:sym typeface="Georgia"/>
              </a:rPr>
              <a:t>, the federal government did not have the right to punish individual whites who oppressed blacks.</a:t>
            </a:r>
          </a:p>
          <a:p>
            <a:pPr indent="-273050" lvl="0" marL="273050" marR="0" rtl="0" algn="l">
              <a:lnSpc>
                <a:spcPct val="100000"/>
              </a:lnSpc>
              <a:spcBef>
                <a:spcPts val="540"/>
              </a:spcBef>
              <a:spcAft>
                <a:spcPts val="0"/>
              </a:spcAft>
              <a:buClr>
                <a:schemeClr val="accent1"/>
              </a:buClr>
              <a:buSzPct val="85000"/>
              <a:buFont typeface="Noto Sans Symbols"/>
              <a:buChar char="●"/>
            </a:pPr>
            <a:r>
              <a:rPr b="0" i="1" lang="en-US" sz="2700" u="none">
                <a:solidFill>
                  <a:schemeClr val="dk1"/>
                </a:solidFill>
                <a:latin typeface="Georgia"/>
                <a:ea typeface="Georgia"/>
                <a:cs typeface="Georgia"/>
                <a:sym typeface="Georgia"/>
              </a:rPr>
              <a:t>Reese- 1876</a:t>
            </a:r>
            <a:r>
              <a:rPr b="0" i="0" lang="en-US" sz="2700" u="none">
                <a:solidFill>
                  <a:schemeClr val="dk1"/>
                </a:solidFill>
                <a:latin typeface="Georgia"/>
                <a:ea typeface="Georgia"/>
                <a:cs typeface="Georgia"/>
                <a:sym typeface="Georgia"/>
              </a:rPr>
              <a:t>, Court ruled in favor of those officials who had barred African Americans from voting.  15</a:t>
            </a:r>
            <a:r>
              <a:rPr b="0" baseline="30000" i="0" lang="en-US" sz="2700" u="none">
                <a:solidFill>
                  <a:schemeClr val="dk1"/>
                </a:solidFill>
                <a:latin typeface="Georgia"/>
                <a:ea typeface="Georgia"/>
                <a:cs typeface="Georgia"/>
                <a:sym typeface="Georgia"/>
              </a:rPr>
              <a:t>th</a:t>
            </a:r>
            <a:r>
              <a:rPr b="0" i="0" lang="en-US" sz="2700" u="none">
                <a:solidFill>
                  <a:schemeClr val="dk1"/>
                </a:solidFill>
                <a:latin typeface="Georgia"/>
                <a:ea typeface="Georgia"/>
                <a:cs typeface="Georgia"/>
                <a:sym typeface="Georgia"/>
              </a:rPr>
              <a:t> amendment did not guarantee suffrage for anyone, just listed grounds on which states could not deny suffrage.</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x="0" y="0"/>
          <a:ext cx="0" cy="0"/>
          <a:chOff x="0" y="0"/>
          <a:chExt cx="0" cy="0"/>
        </a:xfrm>
      </p:grpSpPr>
      <p:sp>
        <p:nvSpPr>
          <p:cNvPr id="213" name="Shape 213"/>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Redemption for the South</a:t>
            </a:r>
          </a:p>
        </p:txBody>
      </p:sp>
      <p:sp>
        <p:nvSpPr>
          <p:cNvPr id="214" name="Shape 214"/>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Redemption?</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Democrats return to power in the south</a:t>
            </a:r>
          </a:p>
          <a:p>
            <a:pPr indent="-273050" lvl="0" marL="273050" marR="0" rtl="0" algn="l">
              <a:lnSpc>
                <a:spcPct val="9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Rutherford B. Hayes ( R) (won electoral vote)</a:t>
            </a:r>
          </a:p>
          <a:p>
            <a:pPr indent="-273050" lvl="0" marL="273050" marR="0" rtl="0" algn="l">
              <a:lnSpc>
                <a:spcPct val="90000"/>
              </a:lnSpc>
              <a:spcBef>
                <a:spcPts val="540"/>
              </a:spcBef>
              <a:spcAft>
                <a:spcPts val="0"/>
              </a:spcAft>
              <a:buClr>
                <a:schemeClr val="accent1"/>
              </a:buClr>
              <a:buSzPct val="85000"/>
              <a:buFont typeface="Noto Sans Symbols"/>
              <a:buChar char="●"/>
            </a:pPr>
            <a:r>
              <a:rPr b="0" i="0" lang="en-US" sz="2700" u="none">
                <a:solidFill>
                  <a:schemeClr val="dk1"/>
                </a:solidFill>
                <a:latin typeface="Georgia"/>
                <a:ea typeface="Georgia"/>
                <a:cs typeface="Georgia"/>
                <a:sym typeface="Georgia"/>
              </a:rPr>
              <a:t>Samuel J Tilden (D) (won popular vote)</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Congressional Commission appoints Hayes</a:t>
            </a:r>
          </a:p>
          <a:p>
            <a:pPr indent="-273050" lvl="0" marL="273050" marR="0" rtl="0" algn="l">
              <a:lnSpc>
                <a:spcPct val="90000"/>
              </a:lnSpc>
              <a:spcBef>
                <a:spcPts val="540"/>
              </a:spcBef>
              <a:spcAft>
                <a:spcPts val="0"/>
              </a:spcAft>
              <a:buClr>
                <a:schemeClr val="accent1"/>
              </a:buClr>
              <a:buSzPct val="85000"/>
              <a:buFont typeface="Noto Sans Symbols"/>
              <a:buChar char="●"/>
            </a:pPr>
            <a:r>
              <a:rPr b="0" i="0" lang="en-US" sz="2700" u="sng">
                <a:solidFill>
                  <a:schemeClr val="dk1"/>
                </a:solidFill>
                <a:latin typeface="Georgia"/>
                <a:ea typeface="Georgia"/>
                <a:cs typeface="Georgia"/>
                <a:sym typeface="Georgia"/>
              </a:rPr>
              <a:t>Compromise of 1877:  </a:t>
            </a:r>
            <a:r>
              <a:rPr b="0" i="0" lang="en-US" sz="2700" u="none">
                <a:solidFill>
                  <a:schemeClr val="dk1"/>
                </a:solidFill>
                <a:latin typeface="Georgia"/>
                <a:ea typeface="Georgia"/>
                <a:cs typeface="Georgia"/>
                <a:sym typeface="Georgia"/>
              </a:rPr>
              <a:t>Withdrawal of federal troops from the south. </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Hayes to appoint a conservative VP.  Hayes peacefully inaugurated. </a:t>
            </a:r>
          </a:p>
          <a:p>
            <a:pPr indent="-280987" lvl="1" marL="547687" marR="0" rtl="0" algn="l">
              <a:lnSpc>
                <a:spcPct val="90000"/>
              </a:lnSpc>
              <a:spcBef>
                <a:spcPts val="440"/>
              </a:spcBef>
              <a:spcAft>
                <a:spcPts val="0"/>
              </a:spcAft>
              <a:buClr>
                <a:schemeClr val="accent2"/>
              </a:buClr>
              <a:buSzPct val="70000"/>
              <a:buFont typeface="Noto Sans Symbols"/>
              <a:buChar char="○"/>
            </a:pPr>
            <a:r>
              <a:rPr b="0" i="0" lang="en-US" sz="2200" u="none" cap="none" strike="noStrike">
                <a:solidFill>
                  <a:schemeClr val="dk2"/>
                </a:solidFill>
                <a:latin typeface="Georgia"/>
                <a:ea typeface="Georgia"/>
                <a:cs typeface="Georgia"/>
                <a:sym typeface="Georgia"/>
              </a:rPr>
              <a:t> </a:t>
            </a:r>
            <a:r>
              <a:rPr b="1" i="0" lang="en-US" sz="2200" u="sng" cap="none" strike="noStrike">
                <a:solidFill>
                  <a:schemeClr val="dk2"/>
                </a:solidFill>
                <a:latin typeface="Georgia"/>
                <a:ea typeface="Georgia"/>
                <a:cs typeface="Georgia"/>
                <a:sym typeface="Georgia"/>
              </a:rPr>
              <a:t>This equals the end of Reconstruction</a:t>
            </a:r>
            <a:r>
              <a:rPr b="0" i="0" lang="en-US" sz="2200" u="none" cap="none" strike="noStrike">
                <a:solidFill>
                  <a:schemeClr val="dk2"/>
                </a:solidFill>
                <a:latin typeface="Georgia"/>
                <a:ea typeface="Georgia"/>
                <a:cs typeface="Georgia"/>
                <a:sym typeface="Georgia"/>
              </a:rPr>
              <a:t>!</a:t>
            </a:r>
          </a:p>
          <a:p>
            <a:pPr indent="-273050" lvl="0" marL="273050" marR="0" rtl="0" algn="l">
              <a:lnSpc>
                <a:spcPct val="90000"/>
              </a:lnSpc>
              <a:spcBef>
                <a:spcPts val="540"/>
              </a:spcBef>
              <a:spcAft>
                <a:spcPts val="0"/>
              </a:spcAft>
              <a:buClr>
                <a:schemeClr val="accent1"/>
              </a:buClr>
              <a:buSzPct val="85000"/>
              <a:buFont typeface="Noto Sans Symbols"/>
              <a:buChar char="●"/>
            </a:pPr>
            <a:r>
              <a:rPr b="0" i="0" lang="en-US" sz="2700" u="sng">
                <a:solidFill>
                  <a:schemeClr val="dk1"/>
                </a:solidFill>
                <a:latin typeface="Georgia"/>
                <a:ea typeface="Georgia"/>
                <a:cs typeface="Georgia"/>
                <a:sym typeface="Georgia"/>
              </a:rPr>
              <a:t>Home Rule</a:t>
            </a:r>
            <a:r>
              <a:rPr b="0" i="0" lang="en-US" sz="2700" u="none">
                <a:solidFill>
                  <a:schemeClr val="dk1"/>
                </a:solidFill>
                <a:latin typeface="Georgia"/>
                <a:ea typeface="Georgia"/>
                <a:cs typeface="Georgia"/>
                <a:sym typeface="Georgia"/>
              </a:rPr>
              <a:t>:  Ability to run state governments without federal intervention.</a:t>
            </a:r>
          </a:p>
        </p:txBody>
      </p:sp>
      <p:pic>
        <p:nvPicPr>
          <p:cNvPr descr="C:\Documents and Settings\KellyDunbar\Local Settings\Temporary Internet Files\Content.IE5\4EEK72TS\MC900231122[1].wmf" id="215" name="Shape 215"/>
          <p:cNvPicPr preferRelativeResize="0"/>
          <p:nvPr/>
        </p:nvPicPr>
        <p:blipFill rotWithShape="1">
          <a:blip r:embed="rId3">
            <a:alphaModFix/>
          </a:blip>
          <a:srcRect b="0" l="0" r="0" t="0"/>
          <a:stretch/>
        </p:blipFill>
        <p:spPr>
          <a:xfrm>
            <a:off x="6934200" y="304800"/>
            <a:ext cx="1663700" cy="2625724"/>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57200" y="0"/>
            <a:ext cx="82296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Politics of Reconstruction:  Section 1</a:t>
            </a:r>
          </a:p>
        </p:txBody>
      </p:sp>
      <p:sp>
        <p:nvSpPr>
          <p:cNvPr id="112" name="Shape 112"/>
          <p:cNvSpPr txBox="1"/>
          <p:nvPr>
            <p:ph idx="1" type="body"/>
          </p:nvPr>
        </p:nvSpPr>
        <p:spPr>
          <a:xfrm>
            <a:off x="457200" y="1600200"/>
            <a:ext cx="8229600" cy="2185986"/>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Last 10 Minutes of Ken Burns Civil War- Clip</a:t>
            </a:r>
          </a:p>
          <a:p>
            <a:pPr indent="-280987" lvl="1" marL="547687" marR="0" rtl="0" algn="l">
              <a:lnSpc>
                <a:spcPct val="100000"/>
              </a:lnSpc>
              <a:spcBef>
                <a:spcPts val="380"/>
              </a:spcBef>
              <a:spcAft>
                <a:spcPts val="0"/>
              </a:spcAft>
              <a:buClr>
                <a:schemeClr val="accent2"/>
              </a:buClr>
              <a:buSzPct val="70000"/>
              <a:buFont typeface="Noto Sans Symbols"/>
              <a:buChar char="○"/>
            </a:pPr>
            <a:r>
              <a:rPr b="0" i="0" lang="en-US" sz="1900" u="sng" cap="none" strike="noStrike">
                <a:solidFill>
                  <a:schemeClr val="hlink"/>
                </a:solidFill>
                <a:latin typeface="Georgia"/>
                <a:ea typeface="Georgia"/>
                <a:cs typeface="Georgia"/>
                <a:sym typeface="Georgia"/>
                <a:hlinkClick r:id="rId3"/>
              </a:rPr>
              <a:t>Ken Burns:  Civil War</a:t>
            </a:r>
            <a:br>
              <a:rPr b="0" i="0" lang="en-US" sz="1900" u="none" cap="none" strike="noStrike">
                <a:solidFill>
                  <a:schemeClr val="dk2"/>
                </a:solidFill>
                <a:latin typeface="Georgia"/>
                <a:ea typeface="Georgia"/>
                <a:cs typeface="Georgia"/>
                <a:sym typeface="Georgia"/>
              </a:rPr>
            </a:br>
            <a:r>
              <a:rPr b="0" i="0" lang="en-US" sz="1900" u="none" cap="none" strike="noStrike">
                <a:solidFill>
                  <a:schemeClr val="dk2"/>
                </a:solidFill>
                <a:latin typeface="Georgia"/>
                <a:ea typeface="Georgia"/>
                <a:cs typeface="Georgia"/>
                <a:sym typeface="Georgia"/>
              </a:rPr>
              <a:t>Ken Burns:  Better Angels of our Nature (Amazon) (12 Mins)</a:t>
            </a:r>
          </a:p>
          <a:p>
            <a:pPr indent="-273050" lvl="0" marL="273050" marR="0" rtl="0" algn="l">
              <a:lnSpc>
                <a:spcPct val="100000"/>
              </a:lnSpc>
              <a:spcBef>
                <a:spcPts val="480"/>
              </a:spcBef>
              <a:spcAft>
                <a:spcPts val="0"/>
              </a:spcAft>
              <a:buClr>
                <a:schemeClr val="accent1"/>
              </a:buClr>
              <a:buSzPct val="85000"/>
              <a:buFont typeface="Noto Sans Symbols"/>
              <a:buChar char="●"/>
            </a:pPr>
            <a:r>
              <a:rPr b="0" i="0" lang="en-US" sz="2400" u="sng" cap="none" strike="noStrike">
                <a:solidFill>
                  <a:schemeClr val="dk1"/>
                </a:solidFill>
                <a:latin typeface="Georgia"/>
                <a:ea typeface="Georgia"/>
                <a:cs typeface="Georgia"/>
                <a:sym typeface="Georgia"/>
              </a:rPr>
              <a:t>Reconstruction </a:t>
            </a:r>
            <a:r>
              <a:rPr b="0" i="0" lang="en-US" sz="2400" u="none" cap="none" strike="noStrike">
                <a:solidFill>
                  <a:schemeClr val="dk1"/>
                </a:solidFill>
                <a:latin typeface="Georgia"/>
                <a:ea typeface="Georgia"/>
                <a:cs typeface="Georgia"/>
                <a:sym typeface="Georgia"/>
              </a:rPr>
              <a:t>was the period during which the U.S. began to rebuild after the Civil War, lasting from 1865-1877.</a:t>
            </a:r>
          </a:p>
          <a:p>
            <a:pPr indent="-273050" lvl="0" marL="273050" marR="0" rtl="0" algn="l">
              <a:lnSpc>
                <a:spcPct val="100000"/>
              </a:lnSpc>
              <a:spcBef>
                <a:spcPts val="48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Everyone (Lincoln, Johnson and Congress) had different ideas on how reconstruction was to be handled.</a:t>
            </a:r>
          </a:p>
        </p:txBody>
      </p:sp>
      <p:pic>
        <p:nvPicPr>
          <p:cNvPr descr="72%20Lincoln%20MK%20IV" id="113" name="Shape 113"/>
          <p:cNvPicPr preferRelativeResize="0"/>
          <p:nvPr>
            <p:ph idx="1" type="body"/>
          </p:nvPr>
        </p:nvPicPr>
        <p:blipFill rotWithShape="1">
          <a:blip r:embed="rId4">
            <a:alphaModFix/>
          </a:blip>
          <a:srcRect b="0" l="0" r="0" t="0"/>
          <a:stretch/>
        </p:blipFill>
        <p:spPr>
          <a:xfrm>
            <a:off x="838200" y="4638675"/>
            <a:ext cx="2590800" cy="1663700"/>
          </a:xfrm>
          <a:prstGeom prst="rect">
            <a:avLst/>
          </a:prstGeom>
          <a:noFill/>
          <a:ln>
            <a:noFill/>
          </a:ln>
        </p:spPr>
      </p:pic>
      <p:pic>
        <p:nvPicPr>
          <p:cNvPr descr="_42148710_newjohn203" id="114" name="Shape 114"/>
          <p:cNvPicPr preferRelativeResize="0"/>
          <p:nvPr>
            <p:ph idx="2" type="body"/>
          </p:nvPr>
        </p:nvPicPr>
        <p:blipFill rotWithShape="1">
          <a:blip r:embed="rId5">
            <a:alphaModFix/>
          </a:blip>
          <a:srcRect b="0" l="0" r="0" t="0"/>
          <a:stretch/>
        </p:blipFill>
        <p:spPr>
          <a:xfrm>
            <a:off x="4953000" y="4719637"/>
            <a:ext cx="2362200" cy="1563687"/>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0" st="0"/>
                                            </p:txEl>
                                          </p:spTgt>
                                        </p:tgtEl>
                                        <p:attrNameLst>
                                          <p:attrName>style.visibility</p:attrName>
                                        </p:attrNameLst>
                                      </p:cBhvr>
                                      <p:to>
                                        <p:strVal val="visible"/>
                                      </p:to>
                                    </p:set>
                                    <p:animEffect filter="fade" transition="in">
                                      <p:cBhvr>
                                        <p:cTn dur="500"/>
                                        <p:tgtEl>
                                          <p:spTgt spid="11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1" st="1"/>
                                            </p:txEl>
                                          </p:spTgt>
                                        </p:tgtEl>
                                        <p:attrNameLst>
                                          <p:attrName>style.visibility</p:attrName>
                                        </p:attrNameLst>
                                      </p:cBhvr>
                                      <p:to>
                                        <p:strVal val="visible"/>
                                      </p:to>
                                    </p:set>
                                    <p:animEffect filter="fade" transition="in">
                                      <p:cBhvr>
                                        <p:cTn dur="500"/>
                                        <p:tgtEl>
                                          <p:spTgt spid="11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2" st="2"/>
                                            </p:txEl>
                                          </p:spTgt>
                                        </p:tgtEl>
                                        <p:attrNameLst>
                                          <p:attrName>style.visibility</p:attrName>
                                        </p:attrNameLst>
                                      </p:cBhvr>
                                      <p:to>
                                        <p:strVal val="visible"/>
                                      </p:to>
                                    </p:set>
                                    <p:animEffect filter="fade" transition="in">
                                      <p:cBhvr>
                                        <p:cTn dur="500"/>
                                        <p:tgtEl>
                                          <p:spTgt spid="11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xEl>
                                              <p:pRg end="3" st="3"/>
                                            </p:txEl>
                                          </p:spTgt>
                                        </p:tgtEl>
                                        <p:attrNameLst>
                                          <p:attrName>style.visibility</p:attrName>
                                        </p:attrNameLst>
                                      </p:cBhvr>
                                      <p:to>
                                        <p:strVal val="visible"/>
                                      </p:to>
                                    </p:set>
                                    <p:animEffect filter="fade" transition="in">
                                      <p:cBhvr>
                                        <p:cTn dur="500"/>
                                        <p:tgtEl>
                                          <p:spTgt spid="11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Lincoln’s Ten         Plan</a:t>
            </a:r>
          </a:p>
        </p:txBody>
      </p:sp>
      <p:pic>
        <p:nvPicPr>
          <p:cNvPr descr="MCj03970520000[1]" id="120" name="Shape 120"/>
          <p:cNvPicPr preferRelativeResize="0"/>
          <p:nvPr>
            <p:ph idx="1" type="body"/>
          </p:nvPr>
        </p:nvPicPr>
        <p:blipFill rotWithShape="1">
          <a:blip r:embed="rId3">
            <a:alphaModFix/>
          </a:blip>
          <a:srcRect b="0" l="0" r="0" t="0"/>
          <a:stretch/>
        </p:blipFill>
        <p:spPr>
          <a:xfrm>
            <a:off x="4953000" y="381000"/>
            <a:ext cx="762000" cy="758825"/>
          </a:xfrm>
          <a:prstGeom prst="rect">
            <a:avLst/>
          </a:prstGeom>
          <a:noFill/>
          <a:ln>
            <a:noFill/>
          </a:ln>
        </p:spPr>
      </p:pic>
      <p:sp>
        <p:nvSpPr>
          <p:cNvPr id="121" name="Shape 121"/>
          <p:cNvSpPr txBox="1"/>
          <p:nvPr>
            <p:ph idx="1" type="body"/>
          </p:nvPr>
        </p:nvSpPr>
        <p:spPr>
          <a:xfrm>
            <a:off x="533400" y="1676400"/>
            <a:ext cx="8229600" cy="4525961"/>
          </a:xfrm>
          <a:prstGeom prst="rect">
            <a:avLst/>
          </a:prstGeom>
          <a:noFill/>
          <a:ln>
            <a:noFill/>
          </a:ln>
        </p:spPr>
        <p:txBody>
          <a:bodyPr anchorCtr="0" anchor="t" bIns="45700" lIns="91425" rIns="91425" tIns="45700">
            <a:noAutofit/>
          </a:bodyPr>
          <a:lstStyle/>
          <a:p>
            <a:pPr indent="-273050" lvl="0" marL="273050" marR="0" rtl="0" algn="l">
              <a:lnSpc>
                <a:spcPct val="100000"/>
              </a:lnSpc>
              <a:spcBef>
                <a:spcPts val="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Lenient Reconstruction Policy</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Wished to make the South’s return to the Union and quick and painless as possible.</a:t>
            </a:r>
          </a:p>
          <a:p>
            <a:pPr indent="-273050" lvl="0" marL="273050" marR="0" rtl="0" algn="l">
              <a:lnSpc>
                <a:spcPct val="100000"/>
              </a:lnSpc>
              <a:spcBef>
                <a:spcPts val="560"/>
              </a:spcBef>
              <a:spcAft>
                <a:spcPts val="0"/>
              </a:spcAft>
              <a:buClr>
                <a:schemeClr val="accent1"/>
              </a:buClr>
              <a:buSzPct val="85000"/>
              <a:buFont typeface="Noto Sans Symbols"/>
              <a:buChar char="●"/>
            </a:pPr>
            <a:r>
              <a:rPr b="0" i="0" lang="en-US" sz="2800" u="none" cap="none" strike="noStrike">
                <a:solidFill>
                  <a:schemeClr val="dk1"/>
                </a:solidFill>
                <a:latin typeface="Georgia"/>
                <a:ea typeface="Georgia"/>
                <a:cs typeface="Georgia"/>
                <a:sym typeface="Georgia"/>
              </a:rPr>
              <a:t>Pardoned all Confederates except high ranking officials and those accused of crimes against prisoners of war.  </a:t>
            </a:r>
          </a:p>
          <a:p>
            <a:pPr indent="-280987" lvl="1" marL="547687" marR="0" rtl="0" algn="l">
              <a:lnSpc>
                <a:spcPct val="100000"/>
              </a:lnSpc>
              <a:spcBef>
                <a:spcPts val="460"/>
              </a:spcBef>
              <a:spcAft>
                <a:spcPts val="0"/>
              </a:spcAft>
              <a:buClr>
                <a:schemeClr val="accent2"/>
              </a:buClr>
              <a:buSzPct val="70000"/>
              <a:buFont typeface="Noto Sans Symbols"/>
              <a:buChar char="○"/>
            </a:pPr>
            <a:r>
              <a:rPr b="0" i="0" lang="en-US" sz="2300" u="none" cap="none" strike="noStrike">
                <a:solidFill>
                  <a:schemeClr val="dk2"/>
                </a:solidFill>
                <a:latin typeface="Georgia"/>
                <a:ea typeface="Georgia"/>
                <a:cs typeface="Georgia"/>
                <a:sym typeface="Georgia"/>
              </a:rPr>
              <a:t>Confederates would swear allegiance to union.  </a:t>
            </a:r>
          </a:p>
          <a:p>
            <a:pPr indent="-280987" lvl="1" marL="547687" marR="0" rtl="0" algn="l">
              <a:lnSpc>
                <a:spcPct val="100000"/>
              </a:lnSpc>
              <a:spcBef>
                <a:spcPts val="420"/>
              </a:spcBef>
              <a:spcAft>
                <a:spcPts val="0"/>
              </a:spcAft>
              <a:buClr>
                <a:schemeClr val="accent2"/>
              </a:buClr>
              <a:buSzPct val="70000"/>
              <a:buFont typeface="Noto Sans Symbols"/>
              <a:buChar char="○"/>
            </a:pPr>
            <a:r>
              <a:rPr b="0" i="0" lang="en-US" sz="2100" u="none" cap="none" strike="noStrike">
                <a:solidFill>
                  <a:schemeClr val="dk2"/>
                </a:solidFill>
                <a:latin typeface="Georgia"/>
                <a:ea typeface="Georgia"/>
                <a:cs typeface="Georgia"/>
                <a:sym typeface="Georgia"/>
              </a:rPr>
              <a:t>After 10% of those on the 1860 voting lists took this oath of allegiance a Confederate state could form a new congress and gain representation.</a:t>
            </a:r>
          </a:p>
          <a:p>
            <a:pPr indent="-273050" lvl="0" marL="273050" marR="0" rtl="0" algn="l">
              <a:spcBef>
                <a:spcPts val="420"/>
              </a:spcBef>
              <a:spcAft>
                <a:spcPts val="0"/>
              </a:spcAft>
              <a:buClr>
                <a:schemeClr val="accent1"/>
              </a:buClr>
              <a:buSzPct val="85000"/>
              <a:buFont typeface="Noto Sans Symbols"/>
              <a:buNone/>
            </a:pPr>
            <a:r>
              <a:t/>
            </a:r>
            <a:endParaRPr b="0" i="0" sz="2100" u="none" cap="none" strike="noStrike">
              <a:solidFill>
                <a:schemeClr val="dk2"/>
              </a:solidFill>
              <a:latin typeface="Georgia"/>
              <a:ea typeface="Georgia"/>
              <a:cs typeface="Georgia"/>
              <a:sym typeface="Georgia"/>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0" st="0"/>
                                            </p:txEl>
                                          </p:spTgt>
                                        </p:tgtEl>
                                        <p:attrNameLst>
                                          <p:attrName>style.visibility</p:attrName>
                                        </p:attrNameLst>
                                      </p:cBhvr>
                                      <p:to>
                                        <p:strVal val="visible"/>
                                      </p:to>
                                    </p:set>
                                    <p:animEffect filter="fade" transition="in">
                                      <p:cBhvr>
                                        <p:cTn dur="500"/>
                                        <p:tgtEl>
                                          <p:spTgt spid="12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1" st="1"/>
                                            </p:txEl>
                                          </p:spTgt>
                                        </p:tgtEl>
                                        <p:attrNameLst>
                                          <p:attrName>style.visibility</p:attrName>
                                        </p:attrNameLst>
                                      </p:cBhvr>
                                      <p:to>
                                        <p:strVal val="visible"/>
                                      </p:to>
                                    </p:set>
                                    <p:animEffect filter="fade" transition="in">
                                      <p:cBhvr>
                                        <p:cTn dur="500"/>
                                        <p:tgtEl>
                                          <p:spTgt spid="12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2" st="2"/>
                                            </p:txEl>
                                          </p:spTgt>
                                        </p:tgtEl>
                                        <p:attrNameLst>
                                          <p:attrName>style.visibility</p:attrName>
                                        </p:attrNameLst>
                                      </p:cBhvr>
                                      <p:to>
                                        <p:strVal val="visible"/>
                                      </p:to>
                                    </p:set>
                                    <p:animEffect filter="fade" transition="in">
                                      <p:cBhvr>
                                        <p:cTn dur="500"/>
                                        <p:tgtEl>
                                          <p:spTgt spid="12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3" st="3"/>
                                            </p:txEl>
                                          </p:spTgt>
                                        </p:tgtEl>
                                        <p:attrNameLst>
                                          <p:attrName>style.visibility</p:attrName>
                                        </p:attrNameLst>
                                      </p:cBhvr>
                                      <p:to>
                                        <p:strVal val="visible"/>
                                      </p:to>
                                    </p:set>
                                    <p:animEffect filter="fade" transition="in">
                                      <p:cBhvr>
                                        <p:cTn dur="500"/>
                                        <p:tgtEl>
                                          <p:spTgt spid="12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4" st="4"/>
                                            </p:txEl>
                                          </p:spTgt>
                                        </p:tgtEl>
                                        <p:attrNameLst>
                                          <p:attrName>style.visibility</p:attrName>
                                        </p:attrNameLst>
                                      </p:cBhvr>
                                      <p:to>
                                        <p:strVal val="visible"/>
                                      </p:to>
                                    </p:set>
                                    <p:animEffect filter="fade" transition="in">
                                      <p:cBhvr>
                                        <p:cTn dur="500"/>
                                        <p:tgtEl>
                                          <p:spTgt spid="12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xEl>
                                              <p:pRg end="5" st="5"/>
                                            </p:txEl>
                                          </p:spTgt>
                                        </p:tgtEl>
                                        <p:attrNameLst>
                                          <p:attrName>style.visibility</p:attrName>
                                        </p:attrNameLst>
                                      </p:cBhvr>
                                      <p:to>
                                        <p:strVal val="visible"/>
                                      </p:to>
                                    </p:set>
                                    <p:animEffect filter="fade" transition="in">
                                      <p:cBhvr>
                                        <p:cTn dur="500"/>
                                        <p:tgtEl>
                                          <p:spTgt spid="12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457200" y="0"/>
            <a:ext cx="8229600" cy="114300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Radical Republicans</a:t>
            </a:r>
          </a:p>
        </p:txBody>
      </p:sp>
      <p:sp>
        <p:nvSpPr>
          <p:cNvPr id="127" name="Shape 127"/>
          <p:cNvSpPr txBox="1"/>
          <p:nvPr>
            <p:ph idx="1" type="body"/>
          </p:nvPr>
        </p:nvSpPr>
        <p:spPr>
          <a:xfrm>
            <a:off x="457200" y="1600200"/>
            <a:ext cx="4038599" cy="4525961"/>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000" u="none" cap="none" strike="noStrike">
                <a:solidFill>
                  <a:schemeClr val="dk1"/>
                </a:solidFill>
                <a:latin typeface="Georgia"/>
                <a:ea typeface="Georgia"/>
                <a:cs typeface="Georgia"/>
                <a:sym typeface="Georgia"/>
              </a:rPr>
              <a:t>Radical Republicans:  Led by </a:t>
            </a:r>
            <a:r>
              <a:rPr b="0" i="0" lang="en-US" sz="2000" u="sng" cap="none" strike="noStrike">
                <a:solidFill>
                  <a:schemeClr val="dk1"/>
                </a:solidFill>
                <a:latin typeface="Georgia"/>
                <a:ea typeface="Georgia"/>
                <a:cs typeface="Georgia"/>
                <a:sym typeface="Georgia"/>
              </a:rPr>
              <a:t>Charles Sumner </a:t>
            </a:r>
            <a:r>
              <a:rPr b="0" i="0" lang="en-US" sz="2000" u="none" cap="none" strike="noStrike">
                <a:solidFill>
                  <a:schemeClr val="dk1"/>
                </a:solidFill>
                <a:latin typeface="Georgia"/>
                <a:ea typeface="Georgia"/>
                <a:cs typeface="Georgia"/>
                <a:sym typeface="Georgia"/>
              </a:rPr>
              <a:t>and </a:t>
            </a:r>
            <a:r>
              <a:rPr b="0" i="0" lang="en-US" sz="2000" u="sng" cap="none" strike="noStrike">
                <a:solidFill>
                  <a:schemeClr val="dk1"/>
                </a:solidFill>
                <a:latin typeface="Georgia"/>
                <a:ea typeface="Georgia"/>
                <a:cs typeface="Georgia"/>
                <a:sym typeface="Georgia"/>
              </a:rPr>
              <a:t>Thaddeus Stevens</a:t>
            </a:r>
            <a:r>
              <a:rPr b="0" i="0" lang="en-US" sz="2000" u="none" cap="none" strike="noStrike">
                <a:solidFill>
                  <a:schemeClr val="dk1"/>
                </a:solidFill>
                <a:latin typeface="Georgia"/>
                <a:ea typeface="Georgia"/>
                <a:cs typeface="Georgia"/>
                <a:sym typeface="Georgia"/>
              </a:rPr>
              <a:t>.  They wanted to destroy to political power of former slaveholders.  Wanted to give African Americans full citizenship and the right to vote!</a:t>
            </a:r>
          </a:p>
          <a:p>
            <a:pPr indent="-273050" lvl="0" marL="273050" marR="0" rtl="0" algn="l">
              <a:lnSpc>
                <a:spcPct val="90000"/>
              </a:lnSpc>
              <a:spcBef>
                <a:spcPts val="400"/>
              </a:spcBef>
              <a:spcAft>
                <a:spcPts val="0"/>
              </a:spcAft>
              <a:buClr>
                <a:schemeClr val="accent1"/>
              </a:buClr>
              <a:buSzPct val="85000"/>
              <a:buFont typeface="Noto Sans Symbols"/>
              <a:buChar char="●"/>
            </a:pPr>
            <a:r>
              <a:rPr b="0" i="0" lang="en-US" sz="2000" u="none" cap="none" strike="noStrike">
                <a:solidFill>
                  <a:schemeClr val="dk1"/>
                </a:solidFill>
                <a:latin typeface="Georgia"/>
                <a:ea typeface="Georgia"/>
                <a:cs typeface="Georgia"/>
                <a:sym typeface="Georgia"/>
              </a:rPr>
              <a:t>Wade Davis Bill:  Proposed that </a:t>
            </a:r>
            <a:r>
              <a:rPr b="0" i="0" lang="en-US" sz="2000" u="sng" cap="none" strike="noStrike">
                <a:solidFill>
                  <a:schemeClr val="dk1"/>
                </a:solidFill>
                <a:latin typeface="Georgia"/>
                <a:ea typeface="Georgia"/>
                <a:cs typeface="Georgia"/>
                <a:sym typeface="Georgia"/>
              </a:rPr>
              <a:t>Congress </a:t>
            </a:r>
            <a:r>
              <a:rPr b="1" i="0" lang="en-US" sz="2000" u="sng" cap="none" strike="noStrike">
                <a:solidFill>
                  <a:schemeClr val="dk1"/>
                </a:solidFill>
                <a:latin typeface="Georgia"/>
                <a:ea typeface="Georgia"/>
                <a:cs typeface="Georgia"/>
                <a:sym typeface="Georgia"/>
              </a:rPr>
              <a:t>not</a:t>
            </a:r>
            <a:r>
              <a:rPr b="0" i="0" lang="en-US" sz="2000" u="sng" cap="none" strike="noStrike">
                <a:solidFill>
                  <a:schemeClr val="dk1"/>
                </a:solidFill>
                <a:latin typeface="Georgia"/>
                <a:ea typeface="Georgia"/>
                <a:cs typeface="Georgia"/>
                <a:sym typeface="Georgia"/>
              </a:rPr>
              <a:t> the President </a:t>
            </a:r>
            <a:r>
              <a:rPr b="0" i="0" lang="en-US" sz="2000" u="none" cap="none" strike="noStrike">
                <a:solidFill>
                  <a:schemeClr val="dk1"/>
                </a:solidFill>
                <a:latin typeface="Georgia"/>
                <a:ea typeface="Georgia"/>
                <a:cs typeface="Georgia"/>
                <a:sym typeface="Georgia"/>
              </a:rPr>
              <a:t>be responsible for reconstruction.  Lincoln used pocket-veto to kill bill.  (Ignored the bill)</a:t>
            </a:r>
          </a:p>
        </p:txBody>
      </p:sp>
      <p:pic>
        <p:nvPicPr>
          <p:cNvPr descr="pub" id="128" name="Shape 128"/>
          <p:cNvPicPr preferRelativeResize="0"/>
          <p:nvPr>
            <p:ph idx="1" type="body"/>
          </p:nvPr>
        </p:nvPicPr>
        <p:blipFill rotWithShape="1">
          <a:blip r:embed="rId3">
            <a:alphaModFix/>
          </a:blip>
          <a:srcRect b="0" l="0" r="0" t="0"/>
          <a:stretch/>
        </p:blipFill>
        <p:spPr>
          <a:xfrm>
            <a:off x="4572000" y="2438400"/>
            <a:ext cx="4038599" cy="3635374"/>
          </a:xfrm>
          <a:prstGeom prst="rect">
            <a:avLst/>
          </a:prstGeom>
          <a:noFill/>
          <a:ln>
            <a:noFill/>
          </a:ln>
        </p:spPr>
      </p:pic>
      <p:sp>
        <p:nvSpPr>
          <p:cNvPr id="129" name="Shape 129"/>
          <p:cNvSpPr/>
          <p:nvPr/>
        </p:nvSpPr>
        <p:spPr>
          <a:xfrm>
            <a:off x="6400800" y="2057400"/>
            <a:ext cx="228600" cy="1523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30" name="Shape 130"/>
          <p:cNvSpPr/>
          <p:nvPr/>
        </p:nvSpPr>
        <p:spPr>
          <a:xfrm>
            <a:off x="6629400" y="1905000"/>
            <a:ext cx="152399" cy="761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31" name="Shape 131"/>
          <p:cNvSpPr/>
          <p:nvPr/>
        </p:nvSpPr>
        <p:spPr>
          <a:xfrm>
            <a:off x="6858000" y="1752600"/>
            <a:ext cx="76199" cy="761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Garamond"/>
              <a:ea typeface="Garamond"/>
              <a:cs typeface="Garamond"/>
              <a:sym typeface="Garamond"/>
            </a:endParaRPr>
          </a:p>
        </p:txBody>
      </p:sp>
      <p:sp>
        <p:nvSpPr>
          <p:cNvPr id="132" name="Shape 132"/>
          <p:cNvSpPr/>
          <p:nvPr/>
        </p:nvSpPr>
        <p:spPr>
          <a:xfrm>
            <a:off x="7010400" y="1219200"/>
            <a:ext cx="1524000" cy="838199"/>
          </a:xfrm>
          <a:prstGeom prst="ellipse">
            <a:avLst/>
          </a:prstGeom>
          <a:solidFill>
            <a:schemeClr val="accent1"/>
          </a:solid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Garamond"/>
              <a:buNone/>
            </a:pPr>
            <a:r>
              <a:rPr b="0" i="0" lang="en-US" sz="1800" u="none">
                <a:solidFill>
                  <a:schemeClr val="dk1"/>
                </a:solidFill>
                <a:latin typeface="Garamond"/>
                <a:ea typeface="Garamond"/>
                <a:cs typeface="Garamond"/>
                <a:sym typeface="Garamond"/>
              </a:rPr>
              <a:t>Radical dude!</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Johnson’s Plan</a:t>
            </a:r>
          </a:p>
        </p:txBody>
      </p:sp>
      <p:sp>
        <p:nvSpPr>
          <p:cNvPr id="138" name="Shape 138"/>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cap="none" strike="noStrike">
                <a:solidFill>
                  <a:schemeClr val="dk1"/>
                </a:solidFill>
                <a:latin typeface="Georgia"/>
                <a:ea typeface="Georgia"/>
                <a:cs typeface="Georgia"/>
                <a:sym typeface="Georgia"/>
              </a:rPr>
              <a:t>After Lincoln’s assassination Democrat Andrew Johnson took office. </a:t>
            </a:r>
          </a:p>
          <a:p>
            <a:pPr lvl="1" marR="0" rtl="0" algn="l">
              <a:lnSpc>
                <a:spcPct val="90000"/>
              </a:lnSpc>
              <a:spcBef>
                <a:spcPts val="480"/>
              </a:spcBef>
              <a:spcAft>
                <a:spcPts val="0"/>
              </a:spcAft>
              <a:buClr>
                <a:schemeClr val="accent1"/>
              </a:buClr>
              <a:buSzPct val="85000"/>
              <a:buFont typeface="Noto Sans Symbols"/>
            </a:pPr>
            <a:r>
              <a:rPr b="0" i="0" lang="en-US" sz="2400" u="none" cap="none" strike="noStrike">
                <a:solidFill>
                  <a:schemeClr val="dk1"/>
                </a:solidFill>
                <a:latin typeface="Georgia"/>
                <a:ea typeface="Georgia"/>
                <a:cs typeface="Georgia"/>
                <a:sym typeface="Georgia"/>
              </a:rPr>
              <a:t>Declared that remaining southern states that hadn’t been admitted into the union could join if they would withdraw their secession, swear allegiance to the Union, anul Confederate war debts, and ratify the 13</a:t>
            </a:r>
            <a:r>
              <a:rPr b="0" baseline="30000" i="0" lang="en-US" sz="2400" u="none" cap="none" strike="noStrike">
                <a:solidFill>
                  <a:schemeClr val="dk1"/>
                </a:solidFill>
                <a:latin typeface="Georgia"/>
                <a:ea typeface="Georgia"/>
                <a:cs typeface="Georgia"/>
                <a:sym typeface="Georgia"/>
              </a:rPr>
              <a:t>th</a:t>
            </a:r>
            <a:r>
              <a:rPr b="0" i="0" lang="en-US" sz="2400" u="none" cap="none" strike="noStrike">
                <a:solidFill>
                  <a:schemeClr val="dk1"/>
                </a:solidFill>
                <a:latin typeface="Georgia"/>
                <a:ea typeface="Georgia"/>
                <a:cs typeface="Georgia"/>
                <a:sym typeface="Georgia"/>
              </a:rPr>
              <a:t> amendment.</a:t>
            </a:r>
          </a:p>
          <a:p>
            <a:pPr lvl="1" marR="0" rtl="0" algn="l">
              <a:lnSpc>
                <a:spcPct val="90000"/>
              </a:lnSpc>
              <a:spcBef>
                <a:spcPts val="480"/>
              </a:spcBef>
              <a:spcAft>
                <a:spcPts val="0"/>
              </a:spcAft>
              <a:buClr>
                <a:schemeClr val="accent1"/>
              </a:buClr>
              <a:buSzPct val="85000"/>
              <a:buFont typeface="Noto Sans Symbols"/>
            </a:pPr>
            <a:r>
              <a:rPr b="0" i="0" lang="en-US" sz="2400" u="none" cap="none" strike="noStrike">
                <a:solidFill>
                  <a:schemeClr val="dk1"/>
                </a:solidFill>
                <a:latin typeface="Georgia"/>
                <a:ea typeface="Georgia"/>
                <a:cs typeface="Georgia"/>
                <a:sym typeface="Georgia"/>
              </a:rPr>
              <a:t>Radicals believed his plan failed to address the needs of former slaves in three areas:  land, voting rights, and protection under law.</a:t>
            </a:r>
          </a:p>
          <a:p>
            <a:pPr lvl="1" marR="0" rtl="0" algn="l">
              <a:lnSpc>
                <a:spcPct val="90000"/>
              </a:lnSpc>
              <a:spcBef>
                <a:spcPts val="480"/>
              </a:spcBef>
              <a:spcAft>
                <a:spcPts val="0"/>
              </a:spcAft>
              <a:buClr>
                <a:schemeClr val="accent1"/>
              </a:buClr>
              <a:buSzPct val="85000"/>
              <a:buFont typeface="Noto Sans Symbols"/>
            </a:pPr>
            <a:r>
              <a:rPr b="0" i="0" lang="en-US" sz="2400" u="none" cap="none" strike="noStrike">
                <a:solidFill>
                  <a:schemeClr val="dk1"/>
                </a:solidFill>
                <a:latin typeface="Georgia"/>
                <a:ea typeface="Georgia"/>
                <a:cs typeface="Georgia"/>
                <a:sym typeface="Georgia"/>
              </a:rPr>
              <a:t>All states eventually met his terms.  </a:t>
            </a:r>
          </a:p>
          <a:p>
            <a:pPr lvl="1" marR="0" rtl="0" algn="l">
              <a:lnSpc>
                <a:spcPct val="90000"/>
              </a:lnSpc>
              <a:spcBef>
                <a:spcPts val="480"/>
              </a:spcBef>
              <a:spcAft>
                <a:spcPts val="0"/>
              </a:spcAft>
              <a:buClr>
                <a:schemeClr val="accent1"/>
              </a:buClr>
              <a:buSzPct val="85000"/>
              <a:buFont typeface="Noto Sans Symbols"/>
            </a:pPr>
            <a:r>
              <a:rPr b="0" i="0" lang="en-US" sz="2400" u="none" cap="none" strike="noStrike">
                <a:solidFill>
                  <a:schemeClr val="dk1"/>
                </a:solidFill>
                <a:latin typeface="Georgia"/>
                <a:ea typeface="Georgia"/>
                <a:cs typeface="Georgia"/>
                <a:sym typeface="Georgia"/>
              </a:rPr>
              <a:t>Johnson pardoned southern legislatures and Confederate generals.</a:t>
            </a:r>
          </a:p>
          <a:p>
            <a:pPr indent="-273050" lvl="0" marL="273050" marR="0" rtl="0" algn="l">
              <a:lnSpc>
                <a:spcPct val="90000"/>
              </a:lnSpc>
              <a:spcBef>
                <a:spcPts val="480"/>
              </a:spcBef>
              <a:spcAft>
                <a:spcPts val="0"/>
              </a:spcAft>
              <a:buClr>
                <a:schemeClr val="accent1"/>
              </a:buClr>
              <a:buSzPct val="25000"/>
              <a:buFont typeface="Noto Sans Symbols"/>
              <a:buNone/>
            </a:pPr>
            <a:r>
              <a:t/>
            </a:r>
            <a:endParaRPr b="0" i="0" sz="2400" u="none" cap="none" strike="noStrike">
              <a:solidFill>
                <a:schemeClr val="dk1"/>
              </a:solidFill>
              <a:latin typeface="Georgia"/>
              <a:ea typeface="Georgia"/>
              <a:cs typeface="Georgia"/>
              <a:sym typeface="Georgia"/>
            </a:endParaRPr>
          </a:p>
          <a:p>
            <a:pPr indent="-273050" lvl="0" marL="273050" marR="0" rtl="0" algn="l">
              <a:spcBef>
                <a:spcPts val="480"/>
              </a:spcBef>
              <a:spcAft>
                <a:spcPts val="0"/>
              </a:spcAft>
              <a:buClr>
                <a:schemeClr val="accent1"/>
              </a:buClr>
              <a:buSzPct val="85000"/>
              <a:buFont typeface="Noto Sans Symbols"/>
              <a:buNone/>
            </a:pPr>
            <a:r>
              <a:t/>
            </a:r>
            <a:endParaRPr b="0" i="0" sz="2400" u="none">
              <a:solidFill>
                <a:schemeClr val="dk1"/>
              </a:solidFill>
              <a:latin typeface="Georgia"/>
              <a:ea typeface="Georgia"/>
              <a:cs typeface="Georgia"/>
              <a:sym typeface="Georgia"/>
            </a:endParaRPr>
          </a:p>
        </p:txBody>
      </p:sp>
      <p:pic>
        <p:nvPicPr>
          <p:cNvPr descr="C:\Documents and Settings\KellyDunbar\Local Settings\Temporary Internet Files\Content.IE5\C2DTEO36\MC900097663[1].wmf" id="139" name="Shape 139"/>
          <p:cNvPicPr preferRelativeResize="0"/>
          <p:nvPr/>
        </p:nvPicPr>
        <p:blipFill rotWithShape="1">
          <a:blip r:embed="rId3">
            <a:alphaModFix/>
          </a:blip>
          <a:srcRect b="0" l="0" r="0" t="0"/>
          <a:stretch/>
        </p:blipFill>
        <p:spPr>
          <a:xfrm>
            <a:off x="6400800" y="228600"/>
            <a:ext cx="1371599" cy="1020762"/>
          </a:xfrm>
          <a:prstGeom prst="rect">
            <a:avLst/>
          </a:prstGeom>
          <a:noFill/>
          <a:ln>
            <a:noFill/>
          </a:ln>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Freedman’s Bureau</a:t>
            </a:r>
          </a:p>
        </p:txBody>
      </p:sp>
      <p:sp>
        <p:nvSpPr>
          <p:cNvPr id="145" name="Shape 145"/>
          <p:cNvSpPr txBox="1"/>
          <p:nvPr>
            <p:ph idx="1" type="body"/>
          </p:nvPr>
        </p:nvSpPr>
        <p:spPr>
          <a:xfrm>
            <a:off x="301625" y="2387325"/>
            <a:ext cx="8504100" cy="3711900"/>
          </a:xfrm>
          <a:prstGeom prst="rect">
            <a:avLst/>
          </a:prstGeom>
          <a:noFill/>
          <a:ln>
            <a:noFill/>
          </a:ln>
        </p:spPr>
        <p:txBody>
          <a:bodyPr anchorCtr="0" anchor="t" bIns="45700" lIns="91425" rIns="91425" tIns="45700">
            <a:noAutofit/>
          </a:bodyPr>
          <a:lstStyle/>
          <a:p>
            <a:pPr indent="-236220" lvl="0" marL="273050" marR="0" rtl="0" algn="l">
              <a:lnSpc>
                <a:spcPct val="80000"/>
              </a:lnSpc>
              <a:spcBef>
                <a:spcPts val="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In 1865 Congress disputes the fact that Reconstruction was complete. </a:t>
            </a:r>
          </a:p>
          <a:p>
            <a:pPr indent="-236220" lvl="0" marL="273050" marR="0" rtl="0" algn="l">
              <a:lnSpc>
                <a:spcPct val="80000"/>
              </a:lnSpc>
              <a:spcBef>
                <a:spcPts val="56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Congress voted to enlarge the </a:t>
            </a:r>
            <a:r>
              <a:rPr b="0" i="0" lang="en-US" sz="1800" u="sng">
                <a:solidFill>
                  <a:schemeClr val="dk1"/>
                </a:solidFill>
                <a:latin typeface="Georgia"/>
                <a:ea typeface="Georgia"/>
                <a:cs typeface="Georgia"/>
                <a:sym typeface="Georgia"/>
              </a:rPr>
              <a:t>Freedman’s Bureau</a:t>
            </a:r>
            <a:r>
              <a:rPr b="0" i="0" lang="en-US" sz="1800" u="none">
                <a:solidFill>
                  <a:schemeClr val="dk1"/>
                </a:solidFill>
                <a:latin typeface="Georgia"/>
                <a:ea typeface="Georgia"/>
                <a:cs typeface="Georgia"/>
                <a:sym typeface="Georgia"/>
              </a:rPr>
              <a:t>.  It assisted former slaves and poor whites in the South by distributing clothing and food.  It also set up more tha</a:t>
            </a:r>
            <a:r>
              <a:rPr lang="en-US" sz="1800"/>
              <a:t>n</a:t>
            </a:r>
            <a:r>
              <a:rPr b="0" i="0" lang="en-US" sz="1800" u="none">
                <a:solidFill>
                  <a:schemeClr val="dk1"/>
                </a:solidFill>
                <a:latin typeface="Georgia"/>
                <a:ea typeface="Georgia"/>
                <a:cs typeface="Georgia"/>
                <a:sym typeface="Georgia"/>
              </a:rPr>
              <a:t> 40 hospitals, 4,000 schools, 61 industrial institutes, and 74 teacher-training centers.</a:t>
            </a:r>
          </a:p>
          <a:p>
            <a:pPr indent="-236220" lvl="0" marL="273050" marR="0" rtl="0" algn="l">
              <a:lnSpc>
                <a:spcPct val="80000"/>
              </a:lnSpc>
              <a:spcBef>
                <a:spcPts val="56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Two months later Congress passes the </a:t>
            </a:r>
            <a:r>
              <a:rPr b="0" i="0" lang="en-US" sz="1800" u="sng">
                <a:solidFill>
                  <a:schemeClr val="dk1"/>
                </a:solidFill>
                <a:latin typeface="Georgia"/>
                <a:ea typeface="Georgia"/>
                <a:cs typeface="Georgia"/>
                <a:sym typeface="Georgia"/>
              </a:rPr>
              <a:t>Civil Rights Act of 1866</a:t>
            </a:r>
            <a:r>
              <a:rPr b="0" i="0" lang="en-US" sz="1800" u="none">
                <a:solidFill>
                  <a:schemeClr val="dk1"/>
                </a:solidFill>
                <a:latin typeface="Georgia"/>
                <a:ea typeface="Georgia"/>
                <a:cs typeface="Georgia"/>
                <a:sym typeface="Georgia"/>
              </a:rPr>
              <a:t> which gave African-Americans citizenship and forbade states from passing discriminatory laws called </a:t>
            </a:r>
            <a:r>
              <a:rPr b="0" i="0" lang="en-US" sz="1800" u="sng">
                <a:solidFill>
                  <a:schemeClr val="dk1"/>
                </a:solidFill>
                <a:latin typeface="Georgia"/>
                <a:ea typeface="Georgia"/>
                <a:cs typeface="Georgia"/>
                <a:sym typeface="Georgia"/>
              </a:rPr>
              <a:t>black codes</a:t>
            </a:r>
            <a:r>
              <a:rPr b="0" i="0" lang="en-US" sz="1800" u="none">
                <a:solidFill>
                  <a:schemeClr val="dk1"/>
                </a:solidFill>
                <a:latin typeface="Georgia"/>
                <a:ea typeface="Georgia"/>
                <a:cs typeface="Georgia"/>
                <a:sym typeface="Georgia"/>
              </a:rPr>
              <a:t>.</a:t>
            </a:r>
          </a:p>
          <a:p>
            <a:pPr indent="-273050" lvl="0" marL="273050" marR="0" rtl="0" algn="l">
              <a:spcBef>
                <a:spcPts val="560"/>
              </a:spcBef>
              <a:spcAft>
                <a:spcPts val="0"/>
              </a:spcAft>
              <a:buClr>
                <a:schemeClr val="accent1"/>
              </a:buClr>
              <a:buSzPct val="132222"/>
              <a:buFont typeface="Noto Sans Symbols"/>
              <a:buNone/>
            </a:pPr>
            <a:r>
              <a:t/>
            </a:r>
            <a:endParaRPr b="0" i="0" sz="1800" u="none">
              <a:solidFill>
                <a:schemeClr val="dk1"/>
              </a:solidFill>
              <a:latin typeface="Georgia"/>
              <a:ea typeface="Georgia"/>
              <a:cs typeface="Georgia"/>
              <a:sym typeface="Georgia"/>
            </a:endParaRPr>
          </a:p>
        </p:txBody>
      </p:sp>
      <p:pic>
        <p:nvPicPr>
          <p:cNvPr descr="C:\Documents and Settings\KellyDunbar\Local Settings\Temporary Internet Files\Content.IE5\4EEK72TS\MC900057383[1].wmf" id="146" name="Shape 146"/>
          <p:cNvPicPr preferRelativeResize="0"/>
          <p:nvPr/>
        </p:nvPicPr>
        <p:blipFill rotWithShape="1">
          <a:blip r:embed="rId3">
            <a:alphaModFix/>
          </a:blip>
          <a:srcRect b="0" l="0" r="0" t="0"/>
          <a:stretch/>
        </p:blipFill>
        <p:spPr>
          <a:xfrm>
            <a:off x="7162800" y="381000"/>
            <a:ext cx="1189037" cy="1787524"/>
          </a:xfrm>
          <a:prstGeom prst="rect">
            <a:avLst/>
          </a:prstGeom>
          <a:noFill/>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Black Codes</a:t>
            </a:r>
          </a:p>
        </p:txBody>
      </p:sp>
      <p:sp>
        <p:nvSpPr>
          <p:cNvPr id="152" name="Shape 152"/>
          <p:cNvSpPr txBox="1"/>
          <p:nvPr>
            <p:ph idx="1" type="body"/>
          </p:nvPr>
        </p:nvSpPr>
        <p:spPr>
          <a:xfrm>
            <a:off x="301625" y="1527175"/>
            <a:ext cx="8504236" cy="4572000"/>
          </a:xfrm>
          <a:prstGeom prst="rect">
            <a:avLst/>
          </a:prstGeom>
          <a:noFill/>
          <a:ln>
            <a:noFill/>
          </a:ln>
        </p:spPr>
        <p:txBody>
          <a:bodyPr anchorCtr="0" anchor="t" bIns="45700" lIns="91425" rIns="91425" tIns="45700">
            <a:noAutofit/>
          </a:bodyPr>
          <a:lstStyle/>
          <a:p>
            <a:pPr indent="-273050" lvl="0" marL="273050" marR="0" rtl="0" algn="l">
              <a:lnSpc>
                <a:spcPct val="90000"/>
              </a:lnSpc>
              <a:spcBef>
                <a:spcPts val="0"/>
              </a:spcBef>
              <a:spcAft>
                <a:spcPts val="0"/>
              </a:spcAft>
              <a:buClr>
                <a:schemeClr val="accent1"/>
              </a:buClr>
              <a:buSzPct val="85000"/>
              <a:buFont typeface="Noto Sans Symbols"/>
              <a:buChar char="●"/>
            </a:pPr>
            <a:r>
              <a:rPr b="0" i="0" lang="en-US" sz="2400" u="none">
                <a:solidFill>
                  <a:schemeClr val="dk1"/>
                </a:solidFill>
                <a:latin typeface="Georgia"/>
                <a:ea typeface="Georgia"/>
                <a:cs typeface="Georgia"/>
                <a:sym typeface="Georgia"/>
              </a:rPr>
              <a:t>Prohibited blacks from carrying weapons, serving on juries, testifying against whites, marrying whites, and traveling without permits.  In some states they were forbidden to own land.  Southern whites used violence to keep blacks from improving their position in society.</a:t>
            </a:r>
          </a:p>
        </p:txBody>
      </p:sp>
      <p:pic>
        <p:nvPicPr>
          <p:cNvPr descr="See full size image" id="153" name="Shape 153"/>
          <p:cNvPicPr preferRelativeResize="0"/>
          <p:nvPr/>
        </p:nvPicPr>
        <p:blipFill rotWithShape="1">
          <a:blip r:embed="rId3">
            <a:alphaModFix/>
          </a:blip>
          <a:srcRect b="0" l="0" r="0" t="0"/>
          <a:stretch/>
        </p:blipFill>
        <p:spPr>
          <a:xfrm>
            <a:off x="5562600" y="3429000"/>
            <a:ext cx="2590800" cy="2849562"/>
          </a:xfrm>
          <a:prstGeom prst="rect">
            <a:avLst/>
          </a:prstGeom>
          <a:noFill/>
          <a:ln>
            <a:noFill/>
          </a:ln>
        </p:spPr>
      </p:pic>
      <p:pic>
        <p:nvPicPr>
          <p:cNvPr descr="http://www.fashion-victims.org/wp-content/uploads/2009/08/kkk.gif" id="154" name="Shape 154"/>
          <p:cNvPicPr preferRelativeResize="0"/>
          <p:nvPr/>
        </p:nvPicPr>
        <p:blipFill rotWithShape="1">
          <a:blip r:embed="rId4">
            <a:alphaModFix/>
          </a:blip>
          <a:srcRect b="0" l="0" r="0" t="0"/>
          <a:stretch/>
        </p:blipFill>
        <p:spPr>
          <a:xfrm>
            <a:off x="1447800" y="3581400"/>
            <a:ext cx="3809999" cy="2554286"/>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br>
              <a:rPr b="0" i="0" lang="en-US" sz="3000" u="none" cap="none" strike="noStrike">
                <a:solidFill>
                  <a:srgbClr val="E0A208"/>
                </a:solidFill>
                <a:latin typeface="Georgia"/>
                <a:ea typeface="Georgia"/>
                <a:cs typeface="Georgia"/>
                <a:sym typeface="Georgia"/>
              </a:rPr>
            </a:br>
            <a:r>
              <a:rPr b="0" i="0" lang="en-US" sz="3000" u="none" cap="none" strike="noStrike">
                <a:solidFill>
                  <a:srgbClr val="E0A208"/>
                </a:solidFill>
                <a:latin typeface="Georgia"/>
                <a:ea typeface="Georgia"/>
                <a:cs typeface="Georgia"/>
                <a:sym typeface="Georgia"/>
              </a:rPr>
              <a:t>Congress Tries to Pass More Reconstruction Acts</a:t>
            </a:r>
          </a:p>
        </p:txBody>
      </p:sp>
      <p:sp>
        <p:nvSpPr>
          <p:cNvPr id="160" name="Shape 160"/>
          <p:cNvSpPr txBox="1"/>
          <p:nvPr>
            <p:ph idx="1" type="body"/>
          </p:nvPr>
        </p:nvSpPr>
        <p:spPr>
          <a:xfrm>
            <a:off x="304800" y="1524000"/>
            <a:ext cx="8504236" cy="4572000"/>
          </a:xfrm>
          <a:prstGeom prst="rect">
            <a:avLst/>
          </a:prstGeom>
          <a:noFill/>
          <a:ln>
            <a:noFill/>
          </a:ln>
        </p:spPr>
        <p:txBody>
          <a:bodyPr anchorCtr="0" anchor="t" bIns="45700" lIns="91425" rIns="91425" tIns="45700">
            <a:noAutofit/>
          </a:bodyPr>
          <a:lstStyle/>
          <a:p>
            <a:pPr indent="-247015" lvl="0" marL="273050" marR="0" rtl="0" algn="l">
              <a:lnSpc>
                <a:spcPct val="70000"/>
              </a:lnSpc>
              <a:spcBef>
                <a:spcPts val="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Two months later Congress passes the Civil Rights Act of 1866 which gave African-Americans citizenship and forbade states from passing discriminatory laws called </a:t>
            </a:r>
            <a:r>
              <a:rPr b="0" i="0" lang="en-US" sz="1800" u="sng">
                <a:solidFill>
                  <a:schemeClr val="dk1"/>
                </a:solidFill>
                <a:latin typeface="Georgia"/>
                <a:ea typeface="Georgia"/>
                <a:cs typeface="Georgia"/>
                <a:sym typeface="Georgia"/>
              </a:rPr>
              <a:t>black codes</a:t>
            </a:r>
            <a:r>
              <a:rPr b="0" i="0" lang="en-US" sz="1800" u="none">
                <a:solidFill>
                  <a:schemeClr val="dk1"/>
                </a:solidFill>
                <a:latin typeface="Georgia"/>
                <a:ea typeface="Georgia"/>
                <a:cs typeface="Georgia"/>
                <a:sym typeface="Georgia"/>
              </a:rPr>
              <a:t>.</a:t>
            </a:r>
          </a:p>
          <a:p>
            <a:pPr indent="-247015" lvl="0" marL="273050" marR="0" rtl="0" algn="l">
              <a:lnSpc>
                <a:spcPct val="70000"/>
              </a:lnSpc>
              <a:spcBef>
                <a:spcPts val="52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Johnson vetoed both these Acts.</a:t>
            </a:r>
          </a:p>
          <a:p>
            <a:pPr indent="-247015" lvl="0" marL="273050" marR="0" rtl="0" algn="l">
              <a:lnSpc>
                <a:spcPct val="70000"/>
              </a:lnSpc>
              <a:spcBef>
                <a:spcPts val="52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Moderates join with Radicals and override the president’s vetoes.  </a:t>
            </a:r>
          </a:p>
          <a:p>
            <a:pPr indent="-247015" lvl="0" marL="273050" marR="0" rtl="0" algn="l">
              <a:lnSpc>
                <a:spcPct val="70000"/>
              </a:lnSpc>
              <a:spcBef>
                <a:spcPts val="520"/>
              </a:spcBef>
              <a:spcAft>
                <a:spcPts val="0"/>
              </a:spcAft>
              <a:buClr>
                <a:schemeClr val="accent1"/>
              </a:buClr>
              <a:buSzPct val="100000"/>
              <a:buFont typeface="Noto Sans Symbols"/>
              <a:buChar char="●"/>
            </a:pPr>
            <a:r>
              <a:rPr b="0" i="0" lang="en-US" sz="1800" u="sng">
                <a:solidFill>
                  <a:schemeClr val="dk1"/>
                </a:solidFill>
                <a:latin typeface="Georgia"/>
                <a:ea typeface="Georgia"/>
                <a:cs typeface="Georgia"/>
                <a:sym typeface="Georgia"/>
              </a:rPr>
              <a:t>Fourteenth Amendment </a:t>
            </a:r>
            <a:r>
              <a:rPr b="0" i="0" lang="en-US" sz="1800" u="none">
                <a:solidFill>
                  <a:schemeClr val="dk1"/>
                </a:solidFill>
                <a:latin typeface="Georgia"/>
                <a:ea typeface="Georgia"/>
                <a:cs typeface="Georgia"/>
                <a:sym typeface="Georgia"/>
              </a:rPr>
              <a:t>is born and declares that “all persons born or naturalized in the U.S. are citizens of the country.”</a:t>
            </a:r>
          </a:p>
          <a:p>
            <a:pPr indent="-247015" lvl="0" marL="273050" marR="0" rtl="0" algn="l">
              <a:lnSpc>
                <a:spcPct val="70000"/>
              </a:lnSpc>
              <a:spcBef>
                <a:spcPts val="52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Race riots in Memphis, TN, and LA convinced the federal government that it must protect the rights of African Americans.</a:t>
            </a:r>
          </a:p>
          <a:p>
            <a:pPr indent="-247015" lvl="0" marL="273050" marR="0" rtl="0" algn="l">
              <a:lnSpc>
                <a:spcPct val="70000"/>
              </a:lnSpc>
              <a:spcBef>
                <a:spcPts val="520"/>
              </a:spcBef>
              <a:spcAft>
                <a:spcPts val="0"/>
              </a:spcAft>
              <a:buClr>
                <a:schemeClr val="accent1"/>
              </a:buClr>
              <a:buSzPct val="100000"/>
              <a:buFont typeface="Noto Sans Symbols"/>
              <a:buChar char="●"/>
            </a:pPr>
            <a:r>
              <a:rPr b="0" i="0" lang="en-US" sz="1800" u="sng">
                <a:solidFill>
                  <a:schemeClr val="dk1"/>
                </a:solidFill>
                <a:latin typeface="Georgia"/>
                <a:ea typeface="Georgia"/>
                <a:cs typeface="Georgia"/>
                <a:sym typeface="Georgia"/>
              </a:rPr>
              <a:t>Reconstruction Act of 1867</a:t>
            </a:r>
            <a:r>
              <a:rPr b="0" i="0" lang="en-US" sz="1800" u="none">
                <a:solidFill>
                  <a:schemeClr val="dk1"/>
                </a:solidFill>
                <a:latin typeface="Georgia"/>
                <a:ea typeface="Georgia"/>
                <a:cs typeface="Georgia"/>
                <a:sym typeface="Georgia"/>
              </a:rPr>
              <a:t> is finally passed.</a:t>
            </a:r>
          </a:p>
          <a:p>
            <a:pPr indent="-273050" lvl="0" marL="273050" marR="0" rtl="0" algn="l">
              <a:spcBef>
                <a:spcPts val="520"/>
              </a:spcBef>
              <a:spcAft>
                <a:spcPts val="0"/>
              </a:spcAft>
              <a:buClr>
                <a:schemeClr val="accent1"/>
              </a:buClr>
              <a:buSzPct val="122777"/>
              <a:buFont typeface="Noto Sans Symbols"/>
              <a:buNone/>
            </a:pPr>
            <a:r>
              <a:t/>
            </a:r>
            <a:endParaRPr b="0" i="0" sz="1800" u="none">
              <a:solidFill>
                <a:schemeClr val="dk1"/>
              </a:solidFill>
              <a:latin typeface="Georgia"/>
              <a:ea typeface="Georgia"/>
              <a:cs typeface="Georgia"/>
              <a:sym typeface="Georgia"/>
            </a:endParaRPr>
          </a:p>
        </p:txBody>
      </p:sp>
      <p:pic>
        <p:nvPicPr>
          <p:cNvPr descr="C:\Documents and Settings\KellyDunbar\Local Settings\Temporary Internet Files\Content.IE5\DM2FS31V\MC900339246[1].wmf" id="161" name="Shape 161"/>
          <p:cNvPicPr preferRelativeResize="0"/>
          <p:nvPr/>
        </p:nvPicPr>
        <p:blipFill rotWithShape="1">
          <a:blip r:embed="rId3">
            <a:alphaModFix/>
          </a:blip>
          <a:srcRect b="0" l="0" r="0" t="0"/>
          <a:stretch/>
        </p:blipFill>
        <p:spPr>
          <a:xfrm>
            <a:off x="5844950" y="4325400"/>
            <a:ext cx="904800" cy="906600"/>
          </a:xfrm>
          <a:prstGeom prst="rect">
            <a:avLst/>
          </a:prstGeom>
          <a:noFill/>
          <a:ln>
            <a:noFill/>
          </a:ln>
        </p:spPr>
      </p:pic>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type="title"/>
          </p:nvPr>
        </p:nvSpPr>
        <p:spPr>
          <a:xfrm>
            <a:off x="301625" y="228600"/>
            <a:ext cx="8534399" cy="758825"/>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E0A208"/>
              </a:buClr>
              <a:buSzPct val="25000"/>
              <a:buFont typeface="Georgia"/>
              <a:buNone/>
            </a:pPr>
            <a:r>
              <a:rPr b="0" i="0" lang="en-US" sz="3300" u="none" cap="none" strike="noStrike">
                <a:solidFill>
                  <a:srgbClr val="E0A208"/>
                </a:solidFill>
                <a:latin typeface="Georgia"/>
                <a:ea typeface="Georgia"/>
                <a:cs typeface="Georgia"/>
                <a:sym typeface="Georgia"/>
              </a:rPr>
              <a:t>Reconstruction Acts and Johnson</a:t>
            </a:r>
          </a:p>
        </p:txBody>
      </p:sp>
      <p:sp>
        <p:nvSpPr>
          <p:cNvPr id="167" name="Shape 167"/>
          <p:cNvSpPr txBox="1"/>
          <p:nvPr>
            <p:ph idx="1" type="body"/>
          </p:nvPr>
        </p:nvSpPr>
        <p:spPr>
          <a:xfrm>
            <a:off x="301625" y="1527175"/>
            <a:ext cx="7089775" cy="4572000"/>
          </a:xfrm>
          <a:prstGeom prst="rect">
            <a:avLst/>
          </a:prstGeom>
          <a:noFill/>
          <a:ln>
            <a:noFill/>
          </a:ln>
        </p:spPr>
        <p:txBody>
          <a:bodyPr anchorCtr="0" anchor="t" bIns="45700" lIns="91425" rIns="91425" tIns="45700">
            <a:noAutofit/>
          </a:bodyPr>
          <a:lstStyle/>
          <a:p>
            <a:pPr indent="-257809" lvl="0" marL="273050" marR="0" rtl="0" algn="l">
              <a:lnSpc>
                <a:spcPct val="100000"/>
              </a:lnSpc>
              <a:spcBef>
                <a:spcPts val="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Reconstruction Acts did not recognize state governments set up by Lincoln and Johnson.  States were divided into </a:t>
            </a:r>
            <a:r>
              <a:rPr b="0" i="0" lang="en-US" sz="1800" u="sng">
                <a:solidFill>
                  <a:schemeClr val="dk1"/>
                </a:solidFill>
                <a:latin typeface="Georgia"/>
                <a:ea typeface="Georgia"/>
                <a:cs typeface="Georgia"/>
                <a:sym typeface="Georgia"/>
              </a:rPr>
              <a:t>six military districts</a:t>
            </a:r>
            <a:r>
              <a:rPr b="0" i="0" lang="en-US" sz="1800" u="none">
                <a:solidFill>
                  <a:schemeClr val="dk1"/>
                </a:solidFill>
                <a:latin typeface="Georgia"/>
                <a:ea typeface="Georgia"/>
                <a:cs typeface="Georgia"/>
                <a:sym typeface="Georgia"/>
              </a:rPr>
              <a:t>.  All voters would elect delegates to conventions where new state constitutions would be drafted.</a:t>
            </a:r>
          </a:p>
          <a:p>
            <a:pPr indent="-257809" lvl="0" marL="273050" marR="0" rtl="0" algn="l">
              <a:lnSpc>
                <a:spcPct val="100000"/>
              </a:lnSpc>
              <a:spcBef>
                <a:spcPts val="48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Radical leaders felt the President was not carrying out his constitutional obligation to enforce the Reconstruction Act. AKA violated the Tenure in Office Act….</a:t>
            </a:r>
          </a:p>
          <a:p>
            <a:pPr indent="-257809" lvl="0" marL="273050" marR="0" rtl="0" algn="l">
              <a:lnSpc>
                <a:spcPct val="100000"/>
              </a:lnSpc>
              <a:spcBef>
                <a:spcPts val="480"/>
              </a:spcBef>
              <a:spcAft>
                <a:spcPts val="0"/>
              </a:spcAft>
              <a:buClr>
                <a:schemeClr val="accent1"/>
              </a:buClr>
              <a:buSzPct val="100000"/>
              <a:buFont typeface="Noto Sans Symbols"/>
              <a:buChar char="●"/>
            </a:pPr>
            <a:r>
              <a:rPr b="0" i="0" lang="en-US" sz="1800" u="none">
                <a:solidFill>
                  <a:schemeClr val="dk1"/>
                </a:solidFill>
                <a:latin typeface="Georgia"/>
                <a:ea typeface="Georgia"/>
                <a:cs typeface="Georgia"/>
                <a:sym typeface="Georgia"/>
              </a:rPr>
              <a:t>Johnson was </a:t>
            </a:r>
            <a:r>
              <a:rPr b="0" i="0" lang="en-US" sz="1800" u="sng">
                <a:solidFill>
                  <a:schemeClr val="dk1"/>
                </a:solidFill>
                <a:latin typeface="Georgia"/>
                <a:ea typeface="Georgia"/>
                <a:cs typeface="Georgia"/>
                <a:sym typeface="Georgia"/>
              </a:rPr>
              <a:t>impeached</a:t>
            </a:r>
            <a:r>
              <a:rPr b="0" i="0" lang="en-US" sz="1800" u="none">
                <a:solidFill>
                  <a:schemeClr val="dk1"/>
                </a:solidFill>
                <a:latin typeface="Georgia"/>
                <a:ea typeface="Georgia"/>
                <a:cs typeface="Georgia"/>
                <a:sym typeface="Georgia"/>
              </a:rPr>
              <a:t>:  removal failed by one vote.</a:t>
            </a:r>
          </a:p>
          <a:p>
            <a:pPr indent="-273050" lvl="0" marL="273050" marR="0" rtl="0" algn="l">
              <a:spcBef>
                <a:spcPts val="480"/>
              </a:spcBef>
              <a:spcAft>
                <a:spcPts val="0"/>
              </a:spcAft>
              <a:buClr>
                <a:schemeClr val="accent1"/>
              </a:buClr>
              <a:buSzPct val="85000"/>
              <a:buFont typeface="Noto Sans Symbols"/>
              <a:buNone/>
            </a:pPr>
            <a:r>
              <a:t/>
            </a:r>
            <a:endParaRPr b="0" i="0" sz="2400" u="none">
              <a:solidFill>
                <a:schemeClr val="dk1"/>
              </a:solidFill>
              <a:latin typeface="Georgia"/>
              <a:ea typeface="Georgia"/>
              <a:cs typeface="Georgia"/>
              <a:sym typeface="Georgia"/>
            </a:endParaRPr>
          </a:p>
        </p:txBody>
      </p:sp>
      <p:pic>
        <p:nvPicPr>
          <p:cNvPr descr="C:\Documents and Settings\KellyDunbar\Local Settings\Temporary Internet Files\Content.IE5\XLADA33Q\MC900287175[1].wmf" id="168" name="Shape 168"/>
          <p:cNvPicPr preferRelativeResize="0"/>
          <p:nvPr/>
        </p:nvPicPr>
        <p:blipFill rotWithShape="1">
          <a:blip r:embed="rId3">
            <a:alphaModFix/>
          </a:blip>
          <a:srcRect b="0" l="0" r="0" t="0"/>
          <a:stretch/>
        </p:blipFill>
        <p:spPr>
          <a:xfrm>
            <a:off x="6538586" y="3538175"/>
            <a:ext cx="1881300" cy="2516100"/>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1_Civic">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Civic">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ivic">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ivic">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