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8.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vnd.openxmlformats-officedocument.presentationml.slideMaster+xml" PartName="/ppt/slideMasters/slideMaster7.xml"/>
  <Override ContentType="application/vnd.openxmlformats-officedocument.presentationml.slideMaster+xml" PartName="/ppt/slideMasters/slideMaster6.xml"/>
  <Override ContentType="application/vnd.openxmlformats-officedocument.presentationml.slideMaster+xml" PartName="/ppt/slideMasters/slideMaster5.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7.xml"/>
  <Override ContentType="application/vnd.openxmlformats-officedocument.theme+xml" PartName="/ppt/theme/theme6.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Override ContentType="application/vnd.openxmlformats-officedocument.theme+xml" PartName="/ppt/theme/theme8.xml"/>
  <Override ContentType="application/vnd.openxmlformats-officedocument.theme+xml" PartName="/ppt/theme/theme9.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embedTrueTypeFonts="1" strictFirstAndLastChars="0" saveSubsetFonts="1">
  <p:sldMasterIdLst>
    <p:sldMasterId id="2147483661" r:id="rId3"/>
    <p:sldMasterId id="2147483662" r:id="rId4"/>
    <p:sldMasterId id="2147483663" r:id="rId5"/>
    <p:sldMasterId id="2147483664" r:id="rId6"/>
    <p:sldMasterId id="2147483665" r:id="rId7"/>
    <p:sldMasterId id="2147483666" r:id="rId8"/>
    <p:sldMasterId id="2147483667" r:id="rId9"/>
    <p:sldMasterId id="2147483668" r:id="rId10"/>
  </p:sldMasterIdLst>
  <p:notesMasterIdLst>
    <p:notesMasterId r:id="rId11"/>
  </p:notesMasterIdLst>
  <p:sldIdLst>
    <p:sldId id="256" r:id="rId12"/>
    <p:sldId id="257" r:id="rId13"/>
    <p:sldId id="258" r:id="rId14"/>
    <p:sldId id="259" r:id="rId15"/>
    <p:sldId id="260" r:id="rId16"/>
    <p:sldId id="261" r:id="rId17"/>
    <p:sldId id="262" r:id="rId18"/>
    <p:sldId id="263" r:id="rId19"/>
    <p:sldId id="264" r:id="rId20"/>
    <p:sldId id="265" r:id="rId21"/>
    <p:sldId id="266" r:id="rId22"/>
    <p:sldId id="267" r:id="rId23"/>
    <p:sldId id="268" r:id="rId24"/>
    <p:sldId id="269" r:id="rId25"/>
    <p:sldId id="270" r:id="rId26"/>
    <p:sldId id="271" r:id="rId27"/>
    <p:sldId id="272" r:id="rId28"/>
    <p:sldId id="273" r:id="rId29"/>
    <p:sldId id="274" r:id="rId30"/>
    <p:sldId id="275" r:id="rId31"/>
    <p:sldId id="276" r:id="rId32"/>
    <p:sldId id="277" r:id="rId33"/>
    <p:sldId id="278" r:id="rId34"/>
    <p:sldId id="279" r:id="rId35"/>
    <p:sldId id="280" r:id="rId36"/>
    <p:sldId id="281" r:id="rId37"/>
    <p:sldId id="282" r:id="rId38"/>
    <p:sldId id="283" r:id="rId39"/>
    <p:sldId id="284" r:id="rId40"/>
    <p:sldId id="285" r:id="rId41"/>
    <p:sldId id="286" r:id="rId42"/>
    <p:sldId id="287" r:id="rId43"/>
    <p:sldId id="288" r:id="rId44"/>
    <p:sldId id="289" r:id="rId45"/>
    <p:sldId id="290" r:id="rId46"/>
    <p:sldId id="291" r:id="rId47"/>
    <p:sldId id="292" r:id="rId48"/>
    <p:sldId id="293" r:id="rId49"/>
    <p:sldId id="294" r:id="rId50"/>
    <p:sldId id="295" r:id="rId51"/>
    <p:sldId id="296" r:id="rId52"/>
  </p:sldIdLst>
  <p:sldSz cy="6858000" cx="9144000"/>
  <p:notesSz cx="6858000" cy="9144000"/>
  <p:embeddedFontLst>
    <p:embeddedFont>
      <p:font typeface="Tahoma"/>
      <p:regular r:id="rId53"/>
      <p:bold r:id="rId54"/>
    </p:embeddedFont>
    <p:embeddedFont>
      <p:font typeface="Bell MT"/>
      <p:regular r:id="rId55"/>
      <p:bold r:id="rId56"/>
      <p:italic r:id="rId57"/>
      <p:boldItalic r:id="rId58"/>
    </p:embeddedFont>
    <p:embeddedFont>
      <p:font typeface="Questrial"/>
      <p:regular r:id="rId5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_rels/presentation.xml.rels><?xml version="1.0" encoding="UTF-8" standalone="yes"?><Relationships xmlns="http://schemas.openxmlformats.org/package/2006/relationships"><Relationship Id="rId40" Type="http://schemas.openxmlformats.org/officeDocument/2006/relationships/slide" Target="slides/slide29.xml"/><Relationship Id="rId42" Type="http://schemas.openxmlformats.org/officeDocument/2006/relationships/slide" Target="slides/slide31.xml"/><Relationship Id="rId41" Type="http://schemas.openxmlformats.org/officeDocument/2006/relationships/slide" Target="slides/slide30.xml"/><Relationship Id="rId44" Type="http://schemas.openxmlformats.org/officeDocument/2006/relationships/slide" Target="slides/slide33.xml"/><Relationship Id="rId43" Type="http://schemas.openxmlformats.org/officeDocument/2006/relationships/slide" Target="slides/slide32.xml"/><Relationship Id="rId46" Type="http://schemas.openxmlformats.org/officeDocument/2006/relationships/slide" Target="slides/slide35.xml"/><Relationship Id="rId45" Type="http://schemas.openxmlformats.org/officeDocument/2006/relationships/slide" Target="slides/slide34.xml"/><Relationship Id="rId1" Type="http://schemas.openxmlformats.org/officeDocument/2006/relationships/theme" Target="theme/theme4.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Master" Target="slideMasters/slideMaster7.xml"/><Relationship Id="rId48" Type="http://schemas.openxmlformats.org/officeDocument/2006/relationships/slide" Target="slides/slide37.xml"/><Relationship Id="rId47" Type="http://schemas.openxmlformats.org/officeDocument/2006/relationships/slide" Target="slides/slide36.xml"/><Relationship Id="rId49" Type="http://schemas.openxmlformats.org/officeDocument/2006/relationships/slide" Target="slides/slide38.xml"/><Relationship Id="rId5" Type="http://schemas.openxmlformats.org/officeDocument/2006/relationships/slideMaster" Target="slideMasters/slideMaster3.xml"/><Relationship Id="rId6" Type="http://schemas.openxmlformats.org/officeDocument/2006/relationships/slideMaster" Target="slideMasters/slideMaster4.xml"/><Relationship Id="rId7" Type="http://schemas.openxmlformats.org/officeDocument/2006/relationships/slideMaster" Target="slideMasters/slideMaster5.xml"/><Relationship Id="rId8" Type="http://schemas.openxmlformats.org/officeDocument/2006/relationships/slideMaster" Target="slideMasters/slideMaster6.xml"/><Relationship Id="rId31" Type="http://schemas.openxmlformats.org/officeDocument/2006/relationships/slide" Target="slides/slide20.xml"/><Relationship Id="rId30" Type="http://schemas.openxmlformats.org/officeDocument/2006/relationships/slide" Target="slides/slide19.xml"/><Relationship Id="rId33" Type="http://schemas.openxmlformats.org/officeDocument/2006/relationships/slide" Target="slides/slide22.xml"/><Relationship Id="rId32" Type="http://schemas.openxmlformats.org/officeDocument/2006/relationships/slide" Target="slides/slide21.xml"/><Relationship Id="rId35" Type="http://schemas.openxmlformats.org/officeDocument/2006/relationships/slide" Target="slides/slide24.xml"/><Relationship Id="rId34" Type="http://schemas.openxmlformats.org/officeDocument/2006/relationships/slide" Target="slides/slide23.xml"/><Relationship Id="rId37" Type="http://schemas.openxmlformats.org/officeDocument/2006/relationships/slide" Target="slides/slide26.xml"/><Relationship Id="rId36" Type="http://schemas.openxmlformats.org/officeDocument/2006/relationships/slide" Target="slides/slide25.xml"/><Relationship Id="rId39" Type="http://schemas.openxmlformats.org/officeDocument/2006/relationships/slide" Target="slides/slide28.xml"/><Relationship Id="rId38" Type="http://schemas.openxmlformats.org/officeDocument/2006/relationships/slide" Target="slides/slide27.xml"/><Relationship Id="rId20" Type="http://schemas.openxmlformats.org/officeDocument/2006/relationships/slide" Target="slides/slide9.xml"/><Relationship Id="rId22" Type="http://schemas.openxmlformats.org/officeDocument/2006/relationships/slide" Target="slides/slide11.xml"/><Relationship Id="rId21" Type="http://schemas.openxmlformats.org/officeDocument/2006/relationships/slide" Target="slides/slide10.xml"/><Relationship Id="rId24" Type="http://schemas.openxmlformats.org/officeDocument/2006/relationships/slide" Target="slides/slide13.xml"/><Relationship Id="rId23" Type="http://schemas.openxmlformats.org/officeDocument/2006/relationships/slide" Target="slides/slide12.xml"/><Relationship Id="rId26" Type="http://schemas.openxmlformats.org/officeDocument/2006/relationships/slide" Target="slides/slide15.xml"/><Relationship Id="rId25" Type="http://schemas.openxmlformats.org/officeDocument/2006/relationships/slide" Target="slides/slide14.xml"/><Relationship Id="rId28" Type="http://schemas.openxmlformats.org/officeDocument/2006/relationships/slide" Target="slides/slide17.xml"/><Relationship Id="rId27" Type="http://schemas.openxmlformats.org/officeDocument/2006/relationships/slide" Target="slides/slide16.xml"/><Relationship Id="rId29" Type="http://schemas.openxmlformats.org/officeDocument/2006/relationships/slide" Target="slides/slide18.xml"/><Relationship Id="rId51" Type="http://schemas.openxmlformats.org/officeDocument/2006/relationships/slide" Target="slides/slide40.xml"/><Relationship Id="rId50" Type="http://schemas.openxmlformats.org/officeDocument/2006/relationships/slide" Target="slides/slide39.xml"/><Relationship Id="rId53" Type="http://schemas.openxmlformats.org/officeDocument/2006/relationships/font" Target="fonts/Tahoma-regular.fntdata"/><Relationship Id="rId52" Type="http://schemas.openxmlformats.org/officeDocument/2006/relationships/slide" Target="slides/slide41.xml"/><Relationship Id="rId11" Type="http://schemas.openxmlformats.org/officeDocument/2006/relationships/notesMaster" Target="notesMasters/notesMaster1.xml"/><Relationship Id="rId55" Type="http://schemas.openxmlformats.org/officeDocument/2006/relationships/font" Target="fonts/BellMT-regular.fntdata"/><Relationship Id="rId10" Type="http://schemas.openxmlformats.org/officeDocument/2006/relationships/slideMaster" Target="slideMasters/slideMaster8.xml"/><Relationship Id="rId54" Type="http://schemas.openxmlformats.org/officeDocument/2006/relationships/font" Target="fonts/Tahoma-bold.fntdata"/><Relationship Id="rId13" Type="http://schemas.openxmlformats.org/officeDocument/2006/relationships/slide" Target="slides/slide2.xml"/><Relationship Id="rId57" Type="http://schemas.openxmlformats.org/officeDocument/2006/relationships/font" Target="fonts/BellMT-italic.fntdata"/><Relationship Id="rId12" Type="http://schemas.openxmlformats.org/officeDocument/2006/relationships/slide" Target="slides/slide1.xml"/><Relationship Id="rId56" Type="http://schemas.openxmlformats.org/officeDocument/2006/relationships/font" Target="fonts/BellMT-bold.fntdata"/><Relationship Id="rId15" Type="http://schemas.openxmlformats.org/officeDocument/2006/relationships/slide" Target="slides/slide4.xml"/><Relationship Id="rId59" Type="http://schemas.openxmlformats.org/officeDocument/2006/relationships/font" Target="fonts/Questrial-regular.fntdata"/><Relationship Id="rId14" Type="http://schemas.openxmlformats.org/officeDocument/2006/relationships/slide" Target="slides/slide3.xml"/><Relationship Id="rId58" Type="http://schemas.openxmlformats.org/officeDocument/2006/relationships/font" Target="fonts/BellMT-boldItalic.fntdata"/><Relationship Id="rId17" Type="http://schemas.openxmlformats.org/officeDocument/2006/relationships/slide" Target="slides/slide6.xml"/><Relationship Id="rId16" Type="http://schemas.openxmlformats.org/officeDocument/2006/relationships/slide" Target="slides/slide5.xml"/><Relationship Id="rId19" Type="http://schemas.openxmlformats.org/officeDocument/2006/relationships/slide" Target="slides/slide8.xml"/><Relationship Id="rId1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 name="Shape 2"/>
        <p:cNvGrpSpPr/>
        <p:nvPr/>
      </p:nvGrpSpPr>
      <p:grpSpPr>
        <a:xfrm>
          <a:off x="0" y="0"/>
          <a:ext cx="0" cy="0"/>
          <a:chOff x="0" y="0"/>
          <a:chExt cx="0" cy="0"/>
        </a:xfrm>
      </p:grpSpPr>
      <p:sp>
        <p:nvSpPr>
          <p:cNvPr id="3" name="Shape 3"/>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399" cy="4114800"/>
          </a:xfrm>
          <a:prstGeom prst="rect">
            <a:avLst/>
          </a:prstGeom>
          <a:noFill/>
          <a:ln>
            <a:noFill/>
          </a:ln>
        </p:spPr>
        <p:txBody>
          <a:bodyPr anchorCtr="0" anchor="t" bIns="91425" lIns="91425" rIns="91425" tIns="91425"/>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9" name="Shape 159"/>
        <p:cNvGrpSpPr/>
        <p:nvPr/>
      </p:nvGrpSpPr>
      <p:grpSpPr>
        <a:xfrm>
          <a:off x="0" y="0"/>
          <a:ext cx="0" cy="0"/>
          <a:chOff x="0" y="0"/>
          <a:chExt cx="0" cy="0"/>
        </a:xfrm>
      </p:grpSpPr>
      <p:sp>
        <p:nvSpPr>
          <p:cNvPr id="160" name="Shape 160"/>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61" name="Shape 161"/>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22" name="Shape 222"/>
        <p:cNvGrpSpPr/>
        <p:nvPr/>
      </p:nvGrpSpPr>
      <p:grpSpPr>
        <a:xfrm>
          <a:off x="0" y="0"/>
          <a:ext cx="0" cy="0"/>
          <a:chOff x="0" y="0"/>
          <a:chExt cx="0" cy="0"/>
        </a:xfrm>
      </p:grpSpPr>
      <p:sp>
        <p:nvSpPr>
          <p:cNvPr id="223" name="Shape 223"/>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224" name="Shape 224"/>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29" name="Shape 229"/>
        <p:cNvGrpSpPr/>
        <p:nvPr/>
      </p:nvGrpSpPr>
      <p:grpSpPr>
        <a:xfrm>
          <a:off x="0" y="0"/>
          <a:ext cx="0" cy="0"/>
          <a:chOff x="0" y="0"/>
          <a:chExt cx="0" cy="0"/>
        </a:xfrm>
      </p:grpSpPr>
      <p:sp>
        <p:nvSpPr>
          <p:cNvPr id="230" name="Shape 230"/>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231" name="Shape 231"/>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35" name="Shape 235"/>
        <p:cNvGrpSpPr/>
        <p:nvPr/>
      </p:nvGrpSpPr>
      <p:grpSpPr>
        <a:xfrm>
          <a:off x="0" y="0"/>
          <a:ext cx="0" cy="0"/>
          <a:chOff x="0" y="0"/>
          <a:chExt cx="0" cy="0"/>
        </a:xfrm>
      </p:grpSpPr>
      <p:sp>
        <p:nvSpPr>
          <p:cNvPr id="236" name="Shape 236"/>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237" name="Shape 237"/>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42" name="Shape 242"/>
        <p:cNvGrpSpPr/>
        <p:nvPr/>
      </p:nvGrpSpPr>
      <p:grpSpPr>
        <a:xfrm>
          <a:off x="0" y="0"/>
          <a:ext cx="0" cy="0"/>
          <a:chOff x="0" y="0"/>
          <a:chExt cx="0" cy="0"/>
        </a:xfrm>
      </p:grpSpPr>
      <p:sp>
        <p:nvSpPr>
          <p:cNvPr id="243" name="Shape 243"/>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244" name="Shape 244"/>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49" name="Shape 249"/>
        <p:cNvGrpSpPr/>
        <p:nvPr/>
      </p:nvGrpSpPr>
      <p:grpSpPr>
        <a:xfrm>
          <a:off x="0" y="0"/>
          <a:ext cx="0" cy="0"/>
          <a:chOff x="0" y="0"/>
          <a:chExt cx="0" cy="0"/>
        </a:xfrm>
      </p:grpSpPr>
      <p:sp>
        <p:nvSpPr>
          <p:cNvPr id="250" name="Shape 250"/>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251" name="Shape 251"/>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56" name="Shape 256"/>
        <p:cNvGrpSpPr/>
        <p:nvPr/>
      </p:nvGrpSpPr>
      <p:grpSpPr>
        <a:xfrm>
          <a:off x="0" y="0"/>
          <a:ext cx="0" cy="0"/>
          <a:chOff x="0" y="0"/>
          <a:chExt cx="0" cy="0"/>
        </a:xfrm>
      </p:grpSpPr>
      <p:sp>
        <p:nvSpPr>
          <p:cNvPr id="257" name="Shape 257"/>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258" name="Shape 258"/>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65" name="Shape 265"/>
        <p:cNvGrpSpPr/>
        <p:nvPr/>
      </p:nvGrpSpPr>
      <p:grpSpPr>
        <a:xfrm>
          <a:off x="0" y="0"/>
          <a:ext cx="0" cy="0"/>
          <a:chOff x="0" y="0"/>
          <a:chExt cx="0" cy="0"/>
        </a:xfrm>
      </p:grpSpPr>
      <p:sp>
        <p:nvSpPr>
          <p:cNvPr id="266" name="Shape 266"/>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267" name="Shape 267"/>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73" name="Shape 273"/>
        <p:cNvGrpSpPr/>
        <p:nvPr/>
      </p:nvGrpSpPr>
      <p:grpSpPr>
        <a:xfrm>
          <a:off x="0" y="0"/>
          <a:ext cx="0" cy="0"/>
          <a:chOff x="0" y="0"/>
          <a:chExt cx="0" cy="0"/>
        </a:xfrm>
      </p:grpSpPr>
      <p:sp>
        <p:nvSpPr>
          <p:cNvPr id="274" name="Shape 274"/>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275" name="Shape 275"/>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80" name="Shape 280"/>
        <p:cNvGrpSpPr/>
        <p:nvPr/>
      </p:nvGrpSpPr>
      <p:grpSpPr>
        <a:xfrm>
          <a:off x="0" y="0"/>
          <a:ext cx="0" cy="0"/>
          <a:chOff x="0" y="0"/>
          <a:chExt cx="0" cy="0"/>
        </a:xfrm>
      </p:grpSpPr>
      <p:sp>
        <p:nvSpPr>
          <p:cNvPr id="281" name="Shape 281"/>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282" name="Shape 282"/>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87" name="Shape 287"/>
        <p:cNvGrpSpPr/>
        <p:nvPr/>
      </p:nvGrpSpPr>
      <p:grpSpPr>
        <a:xfrm>
          <a:off x="0" y="0"/>
          <a:ext cx="0" cy="0"/>
          <a:chOff x="0" y="0"/>
          <a:chExt cx="0" cy="0"/>
        </a:xfrm>
      </p:grpSpPr>
      <p:sp>
        <p:nvSpPr>
          <p:cNvPr id="288" name="Shape 288"/>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289" name="Shape 289"/>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5" name="Shape 165"/>
        <p:cNvGrpSpPr/>
        <p:nvPr/>
      </p:nvGrpSpPr>
      <p:grpSpPr>
        <a:xfrm>
          <a:off x="0" y="0"/>
          <a:ext cx="0" cy="0"/>
          <a:chOff x="0" y="0"/>
          <a:chExt cx="0" cy="0"/>
        </a:xfrm>
      </p:grpSpPr>
      <p:sp>
        <p:nvSpPr>
          <p:cNvPr id="166" name="Shape 166"/>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67" name="Shape 167"/>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94" name="Shape 294"/>
        <p:cNvGrpSpPr/>
        <p:nvPr/>
      </p:nvGrpSpPr>
      <p:grpSpPr>
        <a:xfrm>
          <a:off x="0" y="0"/>
          <a:ext cx="0" cy="0"/>
          <a:chOff x="0" y="0"/>
          <a:chExt cx="0" cy="0"/>
        </a:xfrm>
      </p:grpSpPr>
      <p:sp>
        <p:nvSpPr>
          <p:cNvPr id="295" name="Shape 295"/>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296" name="Shape 296"/>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01" name="Shape 301"/>
        <p:cNvGrpSpPr/>
        <p:nvPr/>
      </p:nvGrpSpPr>
      <p:grpSpPr>
        <a:xfrm>
          <a:off x="0" y="0"/>
          <a:ext cx="0" cy="0"/>
          <a:chOff x="0" y="0"/>
          <a:chExt cx="0" cy="0"/>
        </a:xfrm>
      </p:grpSpPr>
      <p:sp>
        <p:nvSpPr>
          <p:cNvPr id="302" name="Shape 302"/>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303" name="Shape 303"/>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08" name="Shape 308"/>
        <p:cNvGrpSpPr/>
        <p:nvPr/>
      </p:nvGrpSpPr>
      <p:grpSpPr>
        <a:xfrm>
          <a:off x="0" y="0"/>
          <a:ext cx="0" cy="0"/>
          <a:chOff x="0" y="0"/>
          <a:chExt cx="0" cy="0"/>
        </a:xfrm>
      </p:grpSpPr>
      <p:sp>
        <p:nvSpPr>
          <p:cNvPr id="309" name="Shape 309"/>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310" name="Shape 310"/>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19" name="Shape 319"/>
        <p:cNvGrpSpPr/>
        <p:nvPr/>
      </p:nvGrpSpPr>
      <p:grpSpPr>
        <a:xfrm>
          <a:off x="0" y="0"/>
          <a:ext cx="0" cy="0"/>
          <a:chOff x="0" y="0"/>
          <a:chExt cx="0" cy="0"/>
        </a:xfrm>
      </p:grpSpPr>
      <p:sp>
        <p:nvSpPr>
          <p:cNvPr id="320" name="Shape 320"/>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321" name="Shape 321"/>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26" name="Shape 326"/>
        <p:cNvGrpSpPr/>
        <p:nvPr/>
      </p:nvGrpSpPr>
      <p:grpSpPr>
        <a:xfrm>
          <a:off x="0" y="0"/>
          <a:ext cx="0" cy="0"/>
          <a:chOff x="0" y="0"/>
          <a:chExt cx="0" cy="0"/>
        </a:xfrm>
      </p:grpSpPr>
      <p:sp>
        <p:nvSpPr>
          <p:cNvPr id="327" name="Shape 327"/>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328" name="Shape 328"/>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32" name="Shape 332"/>
        <p:cNvGrpSpPr/>
        <p:nvPr/>
      </p:nvGrpSpPr>
      <p:grpSpPr>
        <a:xfrm>
          <a:off x="0" y="0"/>
          <a:ext cx="0" cy="0"/>
          <a:chOff x="0" y="0"/>
          <a:chExt cx="0" cy="0"/>
        </a:xfrm>
      </p:grpSpPr>
      <p:sp>
        <p:nvSpPr>
          <p:cNvPr id="333" name="Shape 333"/>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334" name="Shape 334"/>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41" name="Shape 341"/>
        <p:cNvGrpSpPr/>
        <p:nvPr/>
      </p:nvGrpSpPr>
      <p:grpSpPr>
        <a:xfrm>
          <a:off x="0" y="0"/>
          <a:ext cx="0" cy="0"/>
          <a:chOff x="0" y="0"/>
          <a:chExt cx="0" cy="0"/>
        </a:xfrm>
      </p:grpSpPr>
      <p:sp>
        <p:nvSpPr>
          <p:cNvPr id="342" name="Shape 342"/>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343" name="Shape 343"/>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49" name="Shape 349"/>
        <p:cNvGrpSpPr/>
        <p:nvPr/>
      </p:nvGrpSpPr>
      <p:grpSpPr>
        <a:xfrm>
          <a:off x="0" y="0"/>
          <a:ext cx="0" cy="0"/>
          <a:chOff x="0" y="0"/>
          <a:chExt cx="0" cy="0"/>
        </a:xfrm>
      </p:grpSpPr>
      <p:sp>
        <p:nvSpPr>
          <p:cNvPr id="350" name="Shape 350"/>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351" name="Shape 351"/>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56" name="Shape 356"/>
        <p:cNvGrpSpPr/>
        <p:nvPr/>
      </p:nvGrpSpPr>
      <p:grpSpPr>
        <a:xfrm>
          <a:off x="0" y="0"/>
          <a:ext cx="0" cy="0"/>
          <a:chOff x="0" y="0"/>
          <a:chExt cx="0" cy="0"/>
        </a:xfrm>
      </p:grpSpPr>
      <p:sp>
        <p:nvSpPr>
          <p:cNvPr id="357" name="Shape 357"/>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358" name="Shape 358"/>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63" name="Shape 363"/>
        <p:cNvGrpSpPr/>
        <p:nvPr/>
      </p:nvGrpSpPr>
      <p:grpSpPr>
        <a:xfrm>
          <a:off x="0" y="0"/>
          <a:ext cx="0" cy="0"/>
          <a:chOff x="0" y="0"/>
          <a:chExt cx="0" cy="0"/>
        </a:xfrm>
      </p:grpSpPr>
      <p:sp>
        <p:nvSpPr>
          <p:cNvPr id="364" name="Shape 364"/>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365" name="Shape 365"/>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2" name="Shape 172"/>
        <p:cNvGrpSpPr/>
        <p:nvPr/>
      </p:nvGrpSpPr>
      <p:grpSpPr>
        <a:xfrm>
          <a:off x="0" y="0"/>
          <a:ext cx="0" cy="0"/>
          <a:chOff x="0" y="0"/>
          <a:chExt cx="0" cy="0"/>
        </a:xfrm>
      </p:grpSpPr>
      <p:sp>
        <p:nvSpPr>
          <p:cNvPr id="173" name="Shape 173"/>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74" name="Shape 174"/>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70" name="Shape 370"/>
        <p:cNvGrpSpPr/>
        <p:nvPr/>
      </p:nvGrpSpPr>
      <p:grpSpPr>
        <a:xfrm>
          <a:off x="0" y="0"/>
          <a:ext cx="0" cy="0"/>
          <a:chOff x="0" y="0"/>
          <a:chExt cx="0" cy="0"/>
        </a:xfrm>
      </p:grpSpPr>
      <p:sp>
        <p:nvSpPr>
          <p:cNvPr id="371" name="Shape 371"/>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372" name="Shape 372"/>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76" name="Shape 376"/>
        <p:cNvGrpSpPr/>
        <p:nvPr/>
      </p:nvGrpSpPr>
      <p:grpSpPr>
        <a:xfrm>
          <a:off x="0" y="0"/>
          <a:ext cx="0" cy="0"/>
          <a:chOff x="0" y="0"/>
          <a:chExt cx="0" cy="0"/>
        </a:xfrm>
      </p:grpSpPr>
      <p:sp>
        <p:nvSpPr>
          <p:cNvPr id="377" name="Shape 377"/>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378" name="Shape 378"/>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82" name="Shape 382"/>
        <p:cNvGrpSpPr/>
        <p:nvPr/>
      </p:nvGrpSpPr>
      <p:grpSpPr>
        <a:xfrm>
          <a:off x="0" y="0"/>
          <a:ext cx="0" cy="0"/>
          <a:chOff x="0" y="0"/>
          <a:chExt cx="0" cy="0"/>
        </a:xfrm>
      </p:grpSpPr>
      <p:sp>
        <p:nvSpPr>
          <p:cNvPr id="383" name="Shape 383"/>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384" name="Shape 384"/>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88" name="Shape 388"/>
        <p:cNvGrpSpPr/>
        <p:nvPr/>
      </p:nvGrpSpPr>
      <p:grpSpPr>
        <a:xfrm>
          <a:off x="0" y="0"/>
          <a:ext cx="0" cy="0"/>
          <a:chOff x="0" y="0"/>
          <a:chExt cx="0" cy="0"/>
        </a:xfrm>
      </p:grpSpPr>
      <p:sp>
        <p:nvSpPr>
          <p:cNvPr id="389" name="Shape 389"/>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390" name="Shape 390"/>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96" name="Shape 396"/>
        <p:cNvGrpSpPr/>
        <p:nvPr/>
      </p:nvGrpSpPr>
      <p:grpSpPr>
        <a:xfrm>
          <a:off x="0" y="0"/>
          <a:ext cx="0" cy="0"/>
          <a:chOff x="0" y="0"/>
          <a:chExt cx="0" cy="0"/>
        </a:xfrm>
      </p:grpSpPr>
      <p:sp>
        <p:nvSpPr>
          <p:cNvPr id="397" name="Shape 397"/>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398" name="Shape 398"/>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04" name="Shape 404"/>
        <p:cNvGrpSpPr/>
        <p:nvPr/>
      </p:nvGrpSpPr>
      <p:grpSpPr>
        <a:xfrm>
          <a:off x="0" y="0"/>
          <a:ext cx="0" cy="0"/>
          <a:chOff x="0" y="0"/>
          <a:chExt cx="0" cy="0"/>
        </a:xfrm>
      </p:grpSpPr>
      <p:sp>
        <p:nvSpPr>
          <p:cNvPr id="405" name="Shape 405"/>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406" name="Shape 406"/>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11" name="Shape 411"/>
        <p:cNvGrpSpPr/>
        <p:nvPr/>
      </p:nvGrpSpPr>
      <p:grpSpPr>
        <a:xfrm>
          <a:off x="0" y="0"/>
          <a:ext cx="0" cy="0"/>
          <a:chOff x="0" y="0"/>
          <a:chExt cx="0" cy="0"/>
        </a:xfrm>
      </p:grpSpPr>
      <p:sp>
        <p:nvSpPr>
          <p:cNvPr id="412" name="Shape 412"/>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413" name="Shape 413"/>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18" name="Shape 418"/>
        <p:cNvGrpSpPr/>
        <p:nvPr/>
      </p:nvGrpSpPr>
      <p:grpSpPr>
        <a:xfrm>
          <a:off x="0" y="0"/>
          <a:ext cx="0" cy="0"/>
          <a:chOff x="0" y="0"/>
          <a:chExt cx="0" cy="0"/>
        </a:xfrm>
      </p:grpSpPr>
      <p:sp>
        <p:nvSpPr>
          <p:cNvPr id="419" name="Shape 419"/>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420" name="Shape 420"/>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24" name="Shape 424"/>
        <p:cNvGrpSpPr/>
        <p:nvPr/>
      </p:nvGrpSpPr>
      <p:grpSpPr>
        <a:xfrm>
          <a:off x="0" y="0"/>
          <a:ext cx="0" cy="0"/>
          <a:chOff x="0" y="0"/>
          <a:chExt cx="0" cy="0"/>
        </a:xfrm>
      </p:grpSpPr>
      <p:sp>
        <p:nvSpPr>
          <p:cNvPr id="425" name="Shape 425"/>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426" name="Shape 426"/>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32" name="Shape 432"/>
        <p:cNvGrpSpPr/>
        <p:nvPr/>
      </p:nvGrpSpPr>
      <p:grpSpPr>
        <a:xfrm>
          <a:off x="0" y="0"/>
          <a:ext cx="0" cy="0"/>
          <a:chOff x="0" y="0"/>
          <a:chExt cx="0" cy="0"/>
        </a:xfrm>
      </p:grpSpPr>
      <p:sp>
        <p:nvSpPr>
          <p:cNvPr id="433" name="Shape 433"/>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434" name="Shape 434"/>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0" name="Shape 180"/>
        <p:cNvGrpSpPr/>
        <p:nvPr/>
      </p:nvGrpSpPr>
      <p:grpSpPr>
        <a:xfrm>
          <a:off x="0" y="0"/>
          <a:ext cx="0" cy="0"/>
          <a:chOff x="0" y="0"/>
          <a:chExt cx="0" cy="0"/>
        </a:xfrm>
      </p:grpSpPr>
      <p:sp>
        <p:nvSpPr>
          <p:cNvPr id="181" name="Shape 181"/>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82" name="Shape 182"/>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41" name="Shape 441"/>
        <p:cNvGrpSpPr/>
        <p:nvPr/>
      </p:nvGrpSpPr>
      <p:grpSpPr>
        <a:xfrm>
          <a:off x="0" y="0"/>
          <a:ext cx="0" cy="0"/>
          <a:chOff x="0" y="0"/>
          <a:chExt cx="0" cy="0"/>
        </a:xfrm>
      </p:grpSpPr>
      <p:sp>
        <p:nvSpPr>
          <p:cNvPr id="442" name="Shape 442"/>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443" name="Shape 443"/>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49" name="Shape 449"/>
        <p:cNvGrpSpPr/>
        <p:nvPr/>
      </p:nvGrpSpPr>
      <p:grpSpPr>
        <a:xfrm>
          <a:off x="0" y="0"/>
          <a:ext cx="0" cy="0"/>
          <a:chOff x="0" y="0"/>
          <a:chExt cx="0" cy="0"/>
        </a:xfrm>
      </p:grpSpPr>
      <p:sp>
        <p:nvSpPr>
          <p:cNvPr id="450" name="Shape 450"/>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451" name="Shape 451"/>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7" name="Shape 187"/>
        <p:cNvGrpSpPr/>
        <p:nvPr/>
      </p:nvGrpSpPr>
      <p:grpSpPr>
        <a:xfrm>
          <a:off x="0" y="0"/>
          <a:ext cx="0" cy="0"/>
          <a:chOff x="0" y="0"/>
          <a:chExt cx="0" cy="0"/>
        </a:xfrm>
      </p:grpSpPr>
      <p:sp>
        <p:nvSpPr>
          <p:cNvPr id="188" name="Shape 188"/>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89" name="Shape 189"/>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3" name="Shape 193"/>
        <p:cNvGrpSpPr/>
        <p:nvPr/>
      </p:nvGrpSpPr>
      <p:grpSpPr>
        <a:xfrm>
          <a:off x="0" y="0"/>
          <a:ext cx="0" cy="0"/>
          <a:chOff x="0" y="0"/>
          <a:chExt cx="0" cy="0"/>
        </a:xfrm>
      </p:grpSpPr>
      <p:sp>
        <p:nvSpPr>
          <p:cNvPr id="194" name="Shape 194"/>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95" name="Shape 195"/>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9" name="Shape 199"/>
        <p:cNvGrpSpPr/>
        <p:nvPr/>
      </p:nvGrpSpPr>
      <p:grpSpPr>
        <a:xfrm>
          <a:off x="0" y="0"/>
          <a:ext cx="0" cy="0"/>
          <a:chOff x="0" y="0"/>
          <a:chExt cx="0" cy="0"/>
        </a:xfrm>
      </p:grpSpPr>
      <p:sp>
        <p:nvSpPr>
          <p:cNvPr id="200" name="Shape 200"/>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201" name="Shape 201"/>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07" name="Shape 207"/>
        <p:cNvGrpSpPr/>
        <p:nvPr/>
      </p:nvGrpSpPr>
      <p:grpSpPr>
        <a:xfrm>
          <a:off x="0" y="0"/>
          <a:ext cx="0" cy="0"/>
          <a:chOff x="0" y="0"/>
          <a:chExt cx="0" cy="0"/>
        </a:xfrm>
      </p:grpSpPr>
      <p:sp>
        <p:nvSpPr>
          <p:cNvPr id="208" name="Shape 208"/>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209" name="Shape 209"/>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14" name="Shape 214"/>
        <p:cNvGrpSpPr/>
        <p:nvPr/>
      </p:nvGrpSpPr>
      <p:grpSpPr>
        <a:xfrm>
          <a:off x="0" y="0"/>
          <a:ext cx="0" cy="0"/>
          <a:chOff x="0" y="0"/>
          <a:chExt cx="0" cy="0"/>
        </a:xfrm>
      </p:grpSpPr>
      <p:sp>
        <p:nvSpPr>
          <p:cNvPr id="215" name="Shape 215"/>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216" name="Shape 216"/>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14" name="Shape 14"/>
        <p:cNvGrpSpPr/>
        <p:nvPr/>
      </p:nvGrpSpPr>
      <p:grpSpPr>
        <a:xfrm>
          <a:off x="0" y="0"/>
          <a:ext cx="0" cy="0"/>
          <a:chOff x="0" y="0"/>
          <a:chExt cx="0" cy="0"/>
        </a:xfrm>
      </p:grpSpPr>
      <p:sp>
        <p:nvSpPr>
          <p:cNvPr id="15" name="Shape 15"/>
          <p:cNvSpPr txBox="1"/>
          <p:nvPr>
            <p:ph type="ctrTitle"/>
          </p:nvPr>
        </p:nvSpPr>
        <p:spPr>
          <a:xfrm>
            <a:off x="2362200" y="4038600"/>
            <a:ext cx="6476999" cy="1828800"/>
          </a:xfrm>
          <a:prstGeom prst="rect">
            <a:avLst/>
          </a:prstGeom>
          <a:noFill/>
          <a:ln>
            <a:noFill/>
          </a:ln>
        </p:spPr>
        <p:txBody>
          <a:bodyPr anchorCtr="0" anchor="b" bIns="91425" lIns="91425" rIns="91425" tIns="91425"/>
          <a:lstStyle>
            <a:lvl1pPr indent="0" lvl="0" marL="0" marR="0" rtl="0" algn="l">
              <a:spcBef>
                <a:spcPts val="0"/>
              </a:spcBef>
              <a:spcAft>
                <a:spcPts val="0"/>
              </a:spcAft>
              <a:buNone/>
              <a:defRPr b="0" i="0" sz="4400" u="none" cap="none" strike="noStrike">
                <a:solidFill>
                  <a:schemeClr val="lt2"/>
                </a:solidFill>
                <a:latin typeface="Questrial"/>
                <a:ea typeface="Questrial"/>
                <a:cs typeface="Questrial"/>
                <a:sym typeface="Questrial"/>
              </a:defRPr>
            </a:lvl1pPr>
            <a:lvl2pPr indent="0" lvl="1" marL="0" marR="0" rtl="0" algn="l">
              <a:spcBef>
                <a:spcPts val="0"/>
              </a:spcBef>
              <a:spcAft>
                <a:spcPts val="0"/>
              </a:spcAft>
              <a:buNone/>
              <a:defRPr b="0" i="0" sz="4400" u="none" cap="none" strike="noStrike">
                <a:solidFill>
                  <a:schemeClr val="lt2"/>
                </a:solidFill>
                <a:latin typeface="Questrial"/>
                <a:ea typeface="Questrial"/>
                <a:cs typeface="Questrial"/>
                <a:sym typeface="Questrial"/>
              </a:defRPr>
            </a:lvl2pPr>
            <a:lvl3pPr indent="0" lvl="2" marL="0" marR="0" rtl="0" algn="l">
              <a:spcBef>
                <a:spcPts val="0"/>
              </a:spcBef>
              <a:spcAft>
                <a:spcPts val="0"/>
              </a:spcAft>
              <a:buNone/>
              <a:defRPr b="0" i="0" sz="4400" u="none" cap="none" strike="noStrike">
                <a:solidFill>
                  <a:schemeClr val="lt2"/>
                </a:solidFill>
                <a:latin typeface="Questrial"/>
                <a:ea typeface="Questrial"/>
                <a:cs typeface="Questrial"/>
                <a:sym typeface="Questrial"/>
              </a:defRPr>
            </a:lvl3pPr>
            <a:lvl4pPr indent="0" lvl="3" marL="0" marR="0" rtl="0" algn="l">
              <a:spcBef>
                <a:spcPts val="0"/>
              </a:spcBef>
              <a:spcAft>
                <a:spcPts val="0"/>
              </a:spcAft>
              <a:buNone/>
              <a:defRPr b="0" i="0" sz="4400" u="none" cap="none" strike="noStrike">
                <a:solidFill>
                  <a:schemeClr val="lt2"/>
                </a:solidFill>
                <a:latin typeface="Questrial"/>
                <a:ea typeface="Questrial"/>
                <a:cs typeface="Questrial"/>
                <a:sym typeface="Questrial"/>
              </a:defRPr>
            </a:lvl4pPr>
            <a:lvl5pPr indent="0" lvl="4" marL="0" marR="0" rtl="0" algn="l">
              <a:spcBef>
                <a:spcPts val="0"/>
              </a:spcBef>
              <a:spcAft>
                <a:spcPts val="0"/>
              </a:spcAft>
              <a:buNone/>
              <a:defRPr b="0" i="0" sz="4400" u="none" cap="none" strike="noStrike">
                <a:solidFill>
                  <a:schemeClr val="lt2"/>
                </a:solidFill>
                <a:latin typeface="Questrial"/>
                <a:ea typeface="Questrial"/>
                <a:cs typeface="Questrial"/>
                <a:sym typeface="Questrial"/>
              </a:defRPr>
            </a:lvl5pPr>
            <a:lvl6pPr indent="0" lvl="5" marL="457200" marR="0" rtl="0" algn="l">
              <a:spcBef>
                <a:spcPts val="0"/>
              </a:spcBef>
              <a:spcAft>
                <a:spcPts val="0"/>
              </a:spcAft>
              <a:buNone/>
              <a:defRPr b="0" i="0" sz="4400" u="none" cap="none" strike="noStrike">
                <a:solidFill>
                  <a:schemeClr val="lt2"/>
                </a:solidFill>
                <a:latin typeface="Questrial"/>
                <a:ea typeface="Questrial"/>
                <a:cs typeface="Questrial"/>
                <a:sym typeface="Questrial"/>
              </a:defRPr>
            </a:lvl6pPr>
            <a:lvl7pPr indent="0" lvl="6" marL="914400" marR="0" rtl="0" algn="l">
              <a:spcBef>
                <a:spcPts val="0"/>
              </a:spcBef>
              <a:spcAft>
                <a:spcPts val="0"/>
              </a:spcAft>
              <a:buNone/>
              <a:defRPr b="0" i="0" sz="4400" u="none" cap="none" strike="noStrike">
                <a:solidFill>
                  <a:schemeClr val="lt2"/>
                </a:solidFill>
                <a:latin typeface="Questrial"/>
                <a:ea typeface="Questrial"/>
                <a:cs typeface="Questrial"/>
                <a:sym typeface="Questrial"/>
              </a:defRPr>
            </a:lvl7pPr>
            <a:lvl8pPr indent="0" lvl="7" marL="1371600" marR="0" rtl="0" algn="l">
              <a:spcBef>
                <a:spcPts val="0"/>
              </a:spcBef>
              <a:spcAft>
                <a:spcPts val="0"/>
              </a:spcAft>
              <a:buNone/>
              <a:defRPr b="0" i="0" sz="4400" u="none" cap="none" strike="noStrike">
                <a:solidFill>
                  <a:schemeClr val="lt2"/>
                </a:solidFill>
                <a:latin typeface="Questrial"/>
                <a:ea typeface="Questrial"/>
                <a:cs typeface="Questrial"/>
                <a:sym typeface="Questrial"/>
              </a:defRPr>
            </a:lvl8pPr>
            <a:lvl9pPr indent="0" lvl="8" marL="1828800" marR="0" rtl="0" algn="l">
              <a:spcBef>
                <a:spcPts val="0"/>
              </a:spcBef>
              <a:spcAft>
                <a:spcPts val="0"/>
              </a:spcAft>
              <a:buNone/>
              <a:defRPr b="0" i="0" sz="4400" u="none" cap="none" strike="noStrike">
                <a:solidFill>
                  <a:schemeClr val="lt2"/>
                </a:solidFill>
                <a:latin typeface="Questrial"/>
                <a:ea typeface="Questrial"/>
                <a:cs typeface="Questrial"/>
                <a:sym typeface="Questrial"/>
              </a:defRPr>
            </a:lvl9pPr>
          </a:lstStyle>
          <a:p/>
        </p:txBody>
      </p:sp>
      <p:sp>
        <p:nvSpPr>
          <p:cNvPr id="16" name="Shape 16"/>
          <p:cNvSpPr txBox="1"/>
          <p:nvPr>
            <p:ph idx="1" type="subTitle"/>
          </p:nvPr>
        </p:nvSpPr>
        <p:spPr>
          <a:xfrm>
            <a:off x="2362200" y="6050037"/>
            <a:ext cx="6705599" cy="685799"/>
          </a:xfrm>
          <a:prstGeom prst="rect">
            <a:avLst/>
          </a:prstGeom>
          <a:noFill/>
          <a:ln>
            <a:noFill/>
          </a:ln>
        </p:spPr>
        <p:txBody>
          <a:bodyPr anchorCtr="0" anchor="ctr" bIns="91425" lIns="91425" rIns="91425" tIns="91425"/>
          <a:lstStyle>
            <a:lvl1pPr indent="0" lvl="0" marL="0" marR="0" rtl="0" algn="l">
              <a:spcBef>
                <a:spcPts val="700"/>
              </a:spcBef>
              <a:spcAft>
                <a:spcPts val="0"/>
              </a:spcAft>
              <a:buClr>
                <a:schemeClr val="accent2"/>
              </a:buClr>
              <a:buFont typeface="Noto Sans Symbols"/>
              <a:buNone/>
              <a:defRPr b="0" i="0" sz="2600" u="none" cap="none" strike="noStrike">
                <a:solidFill>
                  <a:srgbClr val="FFFFFF"/>
                </a:solidFill>
                <a:latin typeface="Questrial"/>
                <a:ea typeface="Questrial"/>
                <a:cs typeface="Questrial"/>
                <a:sym typeface="Questrial"/>
              </a:defRPr>
            </a:lvl1pPr>
            <a:lvl2pPr indent="0" lvl="1" marL="457200" marR="0" rtl="0" algn="ctr">
              <a:spcBef>
                <a:spcPts val="550"/>
              </a:spcBef>
              <a:spcAft>
                <a:spcPts val="0"/>
              </a:spcAft>
              <a:buClr>
                <a:schemeClr val="accent1"/>
              </a:buClr>
              <a:buFont typeface="Noto Sans Symbols"/>
              <a:buNone/>
              <a:defRPr b="0" i="0" sz="2600" u="none" cap="none" strike="noStrike">
                <a:solidFill>
                  <a:schemeClr val="lt1"/>
                </a:solidFill>
                <a:latin typeface="Questrial"/>
                <a:ea typeface="Questrial"/>
                <a:cs typeface="Questrial"/>
                <a:sym typeface="Questrial"/>
              </a:defRPr>
            </a:lvl2pPr>
            <a:lvl3pPr indent="0" lvl="2" marL="914400" marR="0" rtl="0" algn="ctr">
              <a:spcBef>
                <a:spcPts val="500"/>
              </a:spcBef>
              <a:spcAft>
                <a:spcPts val="0"/>
              </a:spcAft>
              <a:buClr>
                <a:schemeClr val="accent2"/>
              </a:buClr>
              <a:buFont typeface="Noto Sans Symbols"/>
              <a:buNone/>
              <a:defRPr b="0" i="0" sz="2300" u="none" cap="none" strike="noStrike">
                <a:solidFill>
                  <a:schemeClr val="lt1"/>
                </a:solidFill>
                <a:latin typeface="Questrial"/>
                <a:ea typeface="Questrial"/>
                <a:cs typeface="Questrial"/>
                <a:sym typeface="Questrial"/>
              </a:defRPr>
            </a:lvl3pPr>
            <a:lvl4pPr indent="0" lvl="3" marL="1371600" marR="0" rtl="0" algn="ctr">
              <a:spcBef>
                <a:spcPts val="400"/>
              </a:spcBef>
              <a:spcAft>
                <a:spcPts val="0"/>
              </a:spcAft>
              <a:buClr>
                <a:srgbClr val="A5AB81"/>
              </a:buClr>
              <a:buFont typeface="Noto Sans Symbols"/>
              <a:buNone/>
              <a:defRPr b="0" i="0" sz="2000" u="none" cap="none" strike="noStrike">
                <a:solidFill>
                  <a:schemeClr val="lt1"/>
                </a:solidFill>
                <a:latin typeface="Questrial"/>
                <a:ea typeface="Questrial"/>
                <a:cs typeface="Questrial"/>
                <a:sym typeface="Questrial"/>
              </a:defRPr>
            </a:lvl4pPr>
            <a:lvl5pPr indent="0" lvl="4" marL="1828800" marR="0" rtl="0" algn="ctr">
              <a:spcBef>
                <a:spcPts val="400"/>
              </a:spcBef>
              <a:spcAft>
                <a:spcPts val="0"/>
              </a:spcAft>
              <a:buClr>
                <a:srgbClr val="D8B25C"/>
              </a:buClr>
              <a:buFont typeface="Noto Sans Symbols"/>
              <a:buNone/>
              <a:defRPr b="0" i="0" sz="2000" u="none" cap="none" strike="noStrike">
                <a:solidFill>
                  <a:schemeClr val="lt1"/>
                </a:solidFill>
                <a:latin typeface="Questrial"/>
                <a:ea typeface="Questrial"/>
                <a:cs typeface="Questrial"/>
                <a:sym typeface="Questrial"/>
              </a:defRPr>
            </a:lvl5pPr>
            <a:lvl6pPr indent="0" lvl="5" marL="2286000" marR="0" rtl="0" algn="ctr">
              <a:spcBef>
                <a:spcPts val="360"/>
              </a:spcBef>
              <a:buClr>
                <a:schemeClr val="accent1"/>
              </a:buClr>
              <a:buFont typeface="Noto Sans Symbols"/>
              <a:buNone/>
              <a:defRPr b="0" i="0" sz="1800" u="none" cap="none" strike="noStrike">
                <a:solidFill>
                  <a:schemeClr val="lt1"/>
                </a:solidFill>
                <a:latin typeface="Questrial"/>
                <a:ea typeface="Questrial"/>
                <a:cs typeface="Questrial"/>
                <a:sym typeface="Questrial"/>
              </a:defRPr>
            </a:lvl6pPr>
            <a:lvl7pPr indent="0" lvl="6" marL="2743200" marR="0" rtl="0" algn="ctr">
              <a:spcBef>
                <a:spcPts val="360"/>
              </a:spcBef>
              <a:buClr>
                <a:schemeClr val="accent2"/>
              </a:buClr>
              <a:buFont typeface="Noto Sans Symbols"/>
              <a:buNone/>
              <a:defRPr b="0" i="0" sz="1800" u="none" cap="none" strike="noStrike">
                <a:solidFill>
                  <a:schemeClr val="lt1"/>
                </a:solidFill>
                <a:latin typeface="Questrial"/>
                <a:ea typeface="Questrial"/>
                <a:cs typeface="Questrial"/>
                <a:sym typeface="Questrial"/>
              </a:defRPr>
            </a:lvl7pPr>
            <a:lvl8pPr indent="0" lvl="7" marL="3200400" marR="0" rtl="0" algn="ctr">
              <a:spcBef>
                <a:spcPts val="360"/>
              </a:spcBef>
              <a:buClr>
                <a:schemeClr val="accent3"/>
              </a:buClr>
              <a:buFont typeface="Noto Sans Symbols"/>
              <a:buNone/>
              <a:defRPr b="0" i="0" sz="1800" u="none" cap="none" strike="noStrike">
                <a:solidFill>
                  <a:schemeClr val="lt1"/>
                </a:solidFill>
                <a:latin typeface="Questrial"/>
                <a:ea typeface="Questrial"/>
                <a:cs typeface="Questrial"/>
                <a:sym typeface="Questrial"/>
              </a:defRPr>
            </a:lvl8pPr>
            <a:lvl9pPr indent="0" lvl="8" marL="3657600" marR="0" rtl="0" algn="ctr">
              <a:spcBef>
                <a:spcPts val="360"/>
              </a:spcBef>
              <a:buClr>
                <a:schemeClr val="accent4"/>
              </a:buClr>
              <a:buFont typeface="Noto Sans Symbols"/>
              <a:buNone/>
              <a:defRPr b="0" i="0" sz="1800" u="none" cap="none" strike="noStrike">
                <a:solidFill>
                  <a:schemeClr val="lt1"/>
                </a:solidFill>
                <a:latin typeface="Questrial"/>
                <a:ea typeface="Questrial"/>
                <a:cs typeface="Questrial"/>
                <a:sym typeface="Questrial"/>
              </a:defRPr>
            </a:lvl9pPr>
          </a:lstStyle>
          <a:p/>
        </p:txBody>
      </p:sp>
      <p:sp>
        <p:nvSpPr>
          <p:cNvPr id="17" name="Shape 17"/>
          <p:cNvSpPr txBox="1"/>
          <p:nvPr>
            <p:ph idx="10" type="dt"/>
          </p:nvPr>
        </p:nvSpPr>
        <p:spPr>
          <a:xfrm>
            <a:off x="76200" y="6069012"/>
            <a:ext cx="2057400" cy="685799"/>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None/>
              <a:defRPr b="0" i="0" sz="1800" u="none">
                <a:solidFill>
                  <a:schemeClr val="lt1"/>
                </a:solidFill>
                <a:latin typeface="Tahoma"/>
                <a:ea typeface="Tahoma"/>
                <a:cs typeface="Tahoma"/>
                <a:sym typeface="Tahoma"/>
              </a:defRPr>
            </a:lvl1pPr>
            <a:lvl2pPr indent="0" lvl="1" marL="457200" marR="0" rtl="0" algn="l">
              <a:lnSpc>
                <a:spcPct val="100000"/>
              </a:lnSpc>
              <a:spcBef>
                <a:spcPts val="0"/>
              </a:spcBef>
              <a:spcAft>
                <a:spcPts val="0"/>
              </a:spcAft>
              <a:buNone/>
              <a:defRPr b="0" i="0" sz="1800" u="none" cap="none" strike="noStrike">
                <a:solidFill>
                  <a:schemeClr val="lt1"/>
                </a:solidFill>
                <a:latin typeface="Tahoma"/>
                <a:ea typeface="Tahoma"/>
                <a:cs typeface="Tahoma"/>
                <a:sym typeface="Tahoma"/>
              </a:defRPr>
            </a:lvl2pPr>
            <a:lvl3pPr indent="0" lvl="2" marL="914400" marR="0" rtl="0" algn="l">
              <a:lnSpc>
                <a:spcPct val="100000"/>
              </a:lnSpc>
              <a:spcBef>
                <a:spcPts val="0"/>
              </a:spcBef>
              <a:spcAft>
                <a:spcPts val="0"/>
              </a:spcAft>
              <a:buNone/>
              <a:defRPr b="0" i="0" sz="1800" u="none" cap="none" strike="noStrike">
                <a:solidFill>
                  <a:schemeClr val="lt1"/>
                </a:solidFill>
                <a:latin typeface="Tahoma"/>
                <a:ea typeface="Tahoma"/>
                <a:cs typeface="Tahoma"/>
                <a:sym typeface="Tahoma"/>
              </a:defRPr>
            </a:lvl3pPr>
            <a:lvl4pPr indent="0" lvl="3" marL="1371600" marR="0" rtl="0" algn="l">
              <a:lnSpc>
                <a:spcPct val="100000"/>
              </a:lnSpc>
              <a:spcBef>
                <a:spcPts val="0"/>
              </a:spcBef>
              <a:spcAft>
                <a:spcPts val="0"/>
              </a:spcAft>
              <a:buNone/>
              <a:defRPr b="0" i="0" sz="1800" u="none" cap="none" strike="noStrike">
                <a:solidFill>
                  <a:schemeClr val="lt1"/>
                </a:solidFill>
                <a:latin typeface="Tahoma"/>
                <a:ea typeface="Tahoma"/>
                <a:cs typeface="Tahoma"/>
                <a:sym typeface="Tahoma"/>
              </a:defRPr>
            </a:lvl4pPr>
            <a:lvl5pPr indent="0" lvl="4" marL="1828800" marR="0" rtl="0" algn="l">
              <a:lnSpc>
                <a:spcPct val="100000"/>
              </a:lnSpc>
              <a:spcBef>
                <a:spcPts val="0"/>
              </a:spcBef>
              <a:spcAft>
                <a:spcPts val="0"/>
              </a:spcAft>
              <a:buNone/>
              <a:defRPr b="0" i="0" sz="1800" u="none" cap="none" strike="noStrike">
                <a:solidFill>
                  <a:schemeClr val="lt1"/>
                </a:solidFill>
                <a:latin typeface="Tahoma"/>
                <a:ea typeface="Tahoma"/>
                <a:cs typeface="Tahoma"/>
                <a:sym typeface="Tahoma"/>
              </a:defRPr>
            </a:lvl5pPr>
            <a:lvl6pPr indent="0" lvl="5" marL="2286000" marR="0" rtl="0" algn="l">
              <a:lnSpc>
                <a:spcPct val="100000"/>
              </a:lnSpc>
              <a:spcBef>
                <a:spcPts val="0"/>
              </a:spcBef>
              <a:spcAft>
                <a:spcPts val="0"/>
              </a:spcAft>
              <a:buNone/>
              <a:defRPr b="0" i="0" sz="1800" u="none" cap="none" strike="noStrike">
                <a:solidFill>
                  <a:schemeClr val="lt1"/>
                </a:solidFill>
                <a:latin typeface="Tahoma"/>
                <a:ea typeface="Tahoma"/>
                <a:cs typeface="Tahoma"/>
                <a:sym typeface="Tahoma"/>
              </a:defRPr>
            </a:lvl6pPr>
            <a:lvl7pPr indent="0" lvl="6" marL="3200400" marR="0" rtl="0" algn="l">
              <a:lnSpc>
                <a:spcPct val="100000"/>
              </a:lnSpc>
              <a:spcBef>
                <a:spcPts val="0"/>
              </a:spcBef>
              <a:spcAft>
                <a:spcPts val="0"/>
              </a:spcAft>
              <a:buNone/>
              <a:defRPr b="0" i="0" sz="1800" u="none" cap="none" strike="noStrike">
                <a:solidFill>
                  <a:schemeClr val="lt1"/>
                </a:solidFill>
                <a:latin typeface="Tahoma"/>
                <a:ea typeface="Tahoma"/>
                <a:cs typeface="Tahoma"/>
                <a:sym typeface="Tahoma"/>
              </a:defRPr>
            </a:lvl7pPr>
            <a:lvl8pPr indent="0" lvl="7" marL="4572000" marR="0" rtl="0" algn="l">
              <a:lnSpc>
                <a:spcPct val="100000"/>
              </a:lnSpc>
              <a:spcBef>
                <a:spcPts val="0"/>
              </a:spcBef>
              <a:spcAft>
                <a:spcPts val="0"/>
              </a:spcAft>
              <a:buNone/>
              <a:defRPr b="0" i="0" sz="1800" u="none" cap="none" strike="noStrike">
                <a:solidFill>
                  <a:schemeClr val="lt1"/>
                </a:solidFill>
                <a:latin typeface="Tahoma"/>
                <a:ea typeface="Tahoma"/>
                <a:cs typeface="Tahoma"/>
                <a:sym typeface="Tahoma"/>
              </a:defRPr>
            </a:lvl8pPr>
            <a:lvl9pPr indent="0" lvl="8" marL="6400800" marR="0" rtl="0" algn="l">
              <a:lnSpc>
                <a:spcPct val="100000"/>
              </a:lnSpc>
              <a:spcBef>
                <a:spcPts val="0"/>
              </a:spcBef>
              <a:spcAft>
                <a:spcPts val="0"/>
              </a:spcAft>
              <a:buNone/>
              <a:defRPr b="0" i="0" sz="1800" u="none" cap="none" strike="noStrike">
                <a:solidFill>
                  <a:schemeClr val="lt1"/>
                </a:solidFill>
                <a:latin typeface="Tahoma"/>
                <a:ea typeface="Tahoma"/>
                <a:cs typeface="Tahoma"/>
                <a:sym typeface="Tahoma"/>
              </a:defRPr>
            </a:lvl9pPr>
          </a:lstStyle>
          <a:p/>
        </p:txBody>
      </p:sp>
      <p:sp>
        <p:nvSpPr>
          <p:cNvPr id="18" name="Shape 18"/>
          <p:cNvSpPr txBox="1"/>
          <p:nvPr>
            <p:ph idx="11" type="ftr"/>
          </p:nvPr>
        </p:nvSpPr>
        <p:spPr>
          <a:xfrm>
            <a:off x="2085975" y="236537"/>
            <a:ext cx="5867400" cy="365125"/>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None/>
              <a:defRPr b="0" i="0" sz="1800" u="none">
                <a:solidFill>
                  <a:schemeClr val="lt1"/>
                </a:solidFill>
                <a:latin typeface="Tahoma"/>
                <a:ea typeface="Tahoma"/>
                <a:cs typeface="Tahoma"/>
                <a:sym typeface="Tahoma"/>
              </a:defRPr>
            </a:lvl1pPr>
            <a:lvl2pPr indent="0" lvl="1" marL="457200" marR="0" rtl="0" algn="l">
              <a:lnSpc>
                <a:spcPct val="100000"/>
              </a:lnSpc>
              <a:spcBef>
                <a:spcPts val="0"/>
              </a:spcBef>
              <a:spcAft>
                <a:spcPts val="0"/>
              </a:spcAft>
              <a:buNone/>
              <a:defRPr b="0" i="0" sz="1800" u="none" cap="none" strike="noStrike">
                <a:solidFill>
                  <a:schemeClr val="lt1"/>
                </a:solidFill>
                <a:latin typeface="Tahoma"/>
                <a:ea typeface="Tahoma"/>
                <a:cs typeface="Tahoma"/>
                <a:sym typeface="Tahoma"/>
              </a:defRPr>
            </a:lvl2pPr>
            <a:lvl3pPr indent="0" lvl="2" marL="914400" marR="0" rtl="0" algn="l">
              <a:lnSpc>
                <a:spcPct val="100000"/>
              </a:lnSpc>
              <a:spcBef>
                <a:spcPts val="0"/>
              </a:spcBef>
              <a:spcAft>
                <a:spcPts val="0"/>
              </a:spcAft>
              <a:buNone/>
              <a:defRPr b="0" i="0" sz="1800" u="none" cap="none" strike="noStrike">
                <a:solidFill>
                  <a:schemeClr val="lt1"/>
                </a:solidFill>
                <a:latin typeface="Tahoma"/>
                <a:ea typeface="Tahoma"/>
                <a:cs typeface="Tahoma"/>
                <a:sym typeface="Tahoma"/>
              </a:defRPr>
            </a:lvl3pPr>
            <a:lvl4pPr indent="0" lvl="3" marL="1371600" marR="0" rtl="0" algn="l">
              <a:lnSpc>
                <a:spcPct val="100000"/>
              </a:lnSpc>
              <a:spcBef>
                <a:spcPts val="0"/>
              </a:spcBef>
              <a:spcAft>
                <a:spcPts val="0"/>
              </a:spcAft>
              <a:buNone/>
              <a:defRPr b="0" i="0" sz="1800" u="none" cap="none" strike="noStrike">
                <a:solidFill>
                  <a:schemeClr val="lt1"/>
                </a:solidFill>
                <a:latin typeface="Tahoma"/>
                <a:ea typeface="Tahoma"/>
                <a:cs typeface="Tahoma"/>
                <a:sym typeface="Tahoma"/>
              </a:defRPr>
            </a:lvl4pPr>
            <a:lvl5pPr indent="0" lvl="4" marL="1828800" marR="0" rtl="0" algn="l">
              <a:lnSpc>
                <a:spcPct val="100000"/>
              </a:lnSpc>
              <a:spcBef>
                <a:spcPts val="0"/>
              </a:spcBef>
              <a:spcAft>
                <a:spcPts val="0"/>
              </a:spcAft>
              <a:buNone/>
              <a:defRPr b="0" i="0" sz="1800" u="none" cap="none" strike="noStrike">
                <a:solidFill>
                  <a:schemeClr val="lt1"/>
                </a:solidFill>
                <a:latin typeface="Tahoma"/>
                <a:ea typeface="Tahoma"/>
                <a:cs typeface="Tahoma"/>
                <a:sym typeface="Tahoma"/>
              </a:defRPr>
            </a:lvl5pPr>
            <a:lvl6pPr indent="0" lvl="5" marL="2286000" marR="0" rtl="0" algn="l">
              <a:lnSpc>
                <a:spcPct val="100000"/>
              </a:lnSpc>
              <a:spcBef>
                <a:spcPts val="0"/>
              </a:spcBef>
              <a:spcAft>
                <a:spcPts val="0"/>
              </a:spcAft>
              <a:buNone/>
              <a:defRPr b="0" i="0" sz="1800" u="none" cap="none" strike="noStrike">
                <a:solidFill>
                  <a:schemeClr val="lt1"/>
                </a:solidFill>
                <a:latin typeface="Tahoma"/>
                <a:ea typeface="Tahoma"/>
                <a:cs typeface="Tahoma"/>
                <a:sym typeface="Tahoma"/>
              </a:defRPr>
            </a:lvl6pPr>
            <a:lvl7pPr indent="0" lvl="6" marL="3200400" marR="0" rtl="0" algn="l">
              <a:lnSpc>
                <a:spcPct val="100000"/>
              </a:lnSpc>
              <a:spcBef>
                <a:spcPts val="0"/>
              </a:spcBef>
              <a:spcAft>
                <a:spcPts val="0"/>
              </a:spcAft>
              <a:buNone/>
              <a:defRPr b="0" i="0" sz="1800" u="none" cap="none" strike="noStrike">
                <a:solidFill>
                  <a:schemeClr val="lt1"/>
                </a:solidFill>
                <a:latin typeface="Tahoma"/>
                <a:ea typeface="Tahoma"/>
                <a:cs typeface="Tahoma"/>
                <a:sym typeface="Tahoma"/>
              </a:defRPr>
            </a:lvl7pPr>
            <a:lvl8pPr indent="0" lvl="7" marL="4572000" marR="0" rtl="0" algn="l">
              <a:lnSpc>
                <a:spcPct val="100000"/>
              </a:lnSpc>
              <a:spcBef>
                <a:spcPts val="0"/>
              </a:spcBef>
              <a:spcAft>
                <a:spcPts val="0"/>
              </a:spcAft>
              <a:buNone/>
              <a:defRPr b="0" i="0" sz="1800" u="none" cap="none" strike="noStrike">
                <a:solidFill>
                  <a:schemeClr val="lt1"/>
                </a:solidFill>
                <a:latin typeface="Tahoma"/>
                <a:ea typeface="Tahoma"/>
                <a:cs typeface="Tahoma"/>
                <a:sym typeface="Tahoma"/>
              </a:defRPr>
            </a:lvl8pPr>
            <a:lvl9pPr indent="0" lvl="8" marL="6400800" marR="0" rtl="0" algn="l">
              <a:lnSpc>
                <a:spcPct val="100000"/>
              </a:lnSpc>
              <a:spcBef>
                <a:spcPts val="0"/>
              </a:spcBef>
              <a:spcAft>
                <a:spcPts val="0"/>
              </a:spcAft>
              <a:buNone/>
              <a:defRPr b="0" i="0" sz="1800" u="none" cap="none" strike="noStrike">
                <a:solidFill>
                  <a:schemeClr val="lt1"/>
                </a:solidFill>
                <a:latin typeface="Tahoma"/>
                <a:ea typeface="Tahoma"/>
                <a:cs typeface="Tahoma"/>
                <a:sym typeface="Tahoma"/>
              </a:defRPr>
            </a:lvl9pPr>
          </a:lstStyle>
          <a:p/>
        </p:txBody>
      </p:sp>
      <p:sp>
        <p:nvSpPr>
          <p:cNvPr id="19" name="Shape 19"/>
          <p:cNvSpPr txBox="1"/>
          <p:nvPr>
            <p:ph idx="12" type="sldNum"/>
          </p:nvPr>
        </p:nvSpPr>
        <p:spPr>
          <a:xfrm>
            <a:off x="8001000" y="228600"/>
            <a:ext cx="838199" cy="381000"/>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lt2"/>
              </a:buClr>
              <a:buSzPct val="25000"/>
              <a:buFont typeface="Tahoma"/>
              <a:buNone/>
            </a:pPr>
            <a:fld id="{00000000-1234-1234-1234-123412341234}" type="slidenum">
              <a:rPr b="1" i="0" lang="en-US" sz="1400" u="none">
                <a:solidFill>
                  <a:schemeClr val="lt2"/>
                </a:solidFill>
                <a:latin typeface="Tahoma"/>
                <a:ea typeface="Tahoma"/>
                <a:cs typeface="Tahoma"/>
                <a:sym typeface="Tahoma"/>
              </a:rPr>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TxTwoObj">
  <p:cSld name="Comparison">
    <p:spTree>
      <p:nvGrpSpPr>
        <p:cNvPr id="108" name="Shape 108"/>
        <p:cNvGrpSpPr/>
        <p:nvPr/>
      </p:nvGrpSpPr>
      <p:grpSpPr>
        <a:xfrm>
          <a:off x="0" y="0"/>
          <a:ext cx="0" cy="0"/>
          <a:chOff x="0" y="0"/>
          <a:chExt cx="0" cy="0"/>
        </a:xfrm>
      </p:grpSpPr>
      <p:sp>
        <p:nvSpPr>
          <p:cNvPr id="109" name="Shape 109"/>
          <p:cNvSpPr txBox="1"/>
          <p:nvPr>
            <p:ph type="title"/>
          </p:nvPr>
        </p:nvSpPr>
        <p:spPr>
          <a:xfrm>
            <a:off x="533400" y="273050"/>
            <a:ext cx="8153399" cy="869949"/>
          </a:xfrm>
          <a:prstGeom prst="rect">
            <a:avLst/>
          </a:prstGeom>
          <a:noFill/>
          <a:ln>
            <a:noFill/>
          </a:ln>
        </p:spPr>
        <p:txBody>
          <a:bodyPr anchorCtr="0" anchor="ctr" bIns="91425" lIns="91425" rIns="91425" tIns="91425"/>
          <a:lstStyle>
            <a:lvl1pPr indent="0" lvl="0" marL="0" marR="0" rtl="0" algn="l">
              <a:spcBef>
                <a:spcPts val="0"/>
              </a:spcBef>
              <a:spcAft>
                <a:spcPts val="0"/>
              </a:spcAft>
              <a:buNone/>
              <a:defRPr b="0" i="0" sz="4400" u="none" cap="none" strike="noStrike">
                <a:solidFill>
                  <a:schemeClr val="dk2"/>
                </a:solidFill>
                <a:latin typeface="Questrial"/>
                <a:ea typeface="Questrial"/>
                <a:cs typeface="Questrial"/>
                <a:sym typeface="Questrial"/>
              </a:defRPr>
            </a:lvl1pPr>
            <a:lvl2pPr indent="0" lvl="1" marL="0" marR="0" rtl="0" algn="l">
              <a:spcBef>
                <a:spcPts val="0"/>
              </a:spcBef>
              <a:spcAft>
                <a:spcPts val="0"/>
              </a:spcAft>
              <a:buNone/>
              <a:defRPr b="0" i="0" sz="4400" u="none" cap="none" strike="noStrike">
                <a:solidFill>
                  <a:schemeClr val="dk2"/>
                </a:solidFill>
                <a:latin typeface="Questrial"/>
                <a:ea typeface="Questrial"/>
                <a:cs typeface="Questrial"/>
                <a:sym typeface="Questrial"/>
              </a:defRPr>
            </a:lvl2pPr>
            <a:lvl3pPr indent="0" lvl="2" marL="0" marR="0" rtl="0" algn="l">
              <a:spcBef>
                <a:spcPts val="0"/>
              </a:spcBef>
              <a:spcAft>
                <a:spcPts val="0"/>
              </a:spcAft>
              <a:buNone/>
              <a:defRPr b="0" i="0" sz="4400" u="none" cap="none" strike="noStrike">
                <a:solidFill>
                  <a:schemeClr val="dk2"/>
                </a:solidFill>
                <a:latin typeface="Questrial"/>
                <a:ea typeface="Questrial"/>
                <a:cs typeface="Questrial"/>
                <a:sym typeface="Questrial"/>
              </a:defRPr>
            </a:lvl3pPr>
            <a:lvl4pPr indent="0" lvl="3" marL="0" marR="0" rtl="0" algn="l">
              <a:spcBef>
                <a:spcPts val="0"/>
              </a:spcBef>
              <a:spcAft>
                <a:spcPts val="0"/>
              </a:spcAft>
              <a:buNone/>
              <a:defRPr b="0" i="0" sz="4400" u="none" cap="none" strike="noStrike">
                <a:solidFill>
                  <a:schemeClr val="dk2"/>
                </a:solidFill>
                <a:latin typeface="Questrial"/>
                <a:ea typeface="Questrial"/>
                <a:cs typeface="Questrial"/>
                <a:sym typeface="Questrial"/>
              </a:defRPr>
            </a:lvl4pPr>
            <a:lvl5pPr indent="0" lvl="4" marL="0" marR="0" rtl="0" algn="l">
              <a:spcBef>
                <a:spcPts val="0"/>
              </a:spcBef>
              <a:spcAft>
                <a:spcPts val="0"/>
              </a:spcAft>
              <a:buNone/>
              <a:defRPr b="0" i="0" sz="4400" u="none" cap="none" strike="noStrike">
                <a:solidFill>
                  <a:schemeClr val="dk2"/>
                </a:solidFill>
                <a:latin typeface="Questrial"/>
                <a:ea typeface="Questrial"/>
                <a:cs typeface="Questrial"/>
                <a:sym typeface="Questrial"/>
              </a:defRPr>
            </a:lvl5pPr>
            <a:lvl6pPr indent="0" lvl="5" marL="457200" marR="0" rtl="0" algn="l">
              <a:spcBef>
                <a:spcPts val="0"/>
              </a:spcBef>
              <a:spcAft>
                <a:spcPts val="0"/>
              </a:spcAft>
              <a:buNone/>
              <a:defRPr b="0" i="0" sz="4400" u="none" cap="none" strike="noStrike">
                <a:solidFill>
                  <a:schemeClr val="dk2"/>
                </a:solidFill>
                <a:latin typeface="Questrial"/>
                <a:ea typeface="Questrial"/>
                <a:cs typeface="Questrial"/>
                <a:sym typeface="Questrial"/>
              </a:defRPr>
            </a:lvl6pPr>
            <a:lvl7pPr indent="0" lvl="6" marL="914400" marR="0" rtl="0" algn="l">
              <a:spcBef>
                <a:spcPts val="0"/>
              </a:spcBef>
              <a:spcAft>
                <a:spcPts val="0"/>
              </a:spcAft>
              <a:buNone/>
              <a:defRPr b="0" i="0" sz="4400" u="none" cap="none" strike="noStrike">
                <a:solidFill>
                  <a:schemeClr val="dk2"/>
                </a:solidFill>
                <a:latin typeface="Questrial"/>
                <a:ea typeface="Questrial"/>
                <a:cs typeface="Questrial"/>
                <a:sym typeface="Questrial"/>
              </a:defRPr>
            </a:lvl7pPr>
            <a:lvl8pPr indent="0" lvl="7" marL="1371600" marR="0" rtl="0" algn="l">
              <a:spcBef>
                <a:spcPts val="0"/>
              </a:spcBef>
              <a:spcAft>
                <a:spcPts val="0"/>
              </a:spcAft>
              <a:buNone/>
              <a:defRPr b="0" i="0" sz="4400" u="none" cap="none" strike="noStrike">
                <a:solidFill>
                  <a:schemeClr val="dk2"/>
                </a:solidFill>
                <a:latin typeface="Questrial"/>
                <a:ea typeface="Questrial"/>
                <a:cs typeface="Questrial"/>
                <a:sym typeface="Questrial"/>
              </a:defRPr>
            </a:lvl8pPr>
            <a:lvl9pPr indent="0" lvl="8" marL="1828800" marR="0" rtl="0" algn="l">
              <a:spcBef>
                <a:spcPts val="0"/>
              </a:spcBef>
              <a:spcAft>
                <a:spcPts val="0"/>
              </a:spcAft>
              <a:buNone/>
              <a:defRPr b="0" i="0" sz="4400" u="none" cap="none" strike="noStrike">
                <a:solidFill>
                  <a:schemeClr val="dk2"/>
                </a:solidFill>
                <a:latin typeface="Questrial"/>
                <a:ea typeface="Questrial"/>
                <a:cs typeface="Questrial"/>
                <a:sym typeface="Questrial"/>
              </a:defRPr>
            </a:lvl9pPr>
          </a:lstStyle>
          <a:p/>
        </p:txBody>
      </p:sp>
      <p:sp>
        <p:nvSpPr>
          <p:cNvPr id="110" name="Shape 110"/>
          <p:cNvSpPr txBox="1"/>
          <p:nvPr>
            <p:ph idx="1" type="body"/>
          </p:nvPr>
        </p:nvSpPr>
        <p:spPr>
          <a:xfrm>
            <a:off x="609600" y="2438400"/>
            <a:ext cx="3886200" cy="3581399"/>
          </a:xfrm>
          <a:prstGeom prst="rect">
            <a:avLst/>
          </a:prstGeom>
          <a:noFill/>
          <a:ln>
            <a:noFill/>
          </a:ln>
        </p:spPr>
        <p:txBody>
          <a:bodyPr anchorCtr="0" anchor="t" bIns="91425" lIns="91425" rIns="91425" tIns="91425"/>
          <a:lstStyle>
            <a:lvl1pPr indent="-208598" lvl="0" marL="319088" marR="0" rtl="0" algn="l">
              <a:spcBef>
                <a:spcPts val="700"/>
              </a:spcBef>
              <a:spcAft>
                <a:spcPts val="0"/>
              </a:spcAft>
              <a:buClr>
                <a:schemeClr val="accent2"/>
              </a:buClr>
              <a:buSzPct val="59999"/>
              <a:buFont typeface="Noto Sans Symbols"/>
              <a:buChar char="◻"/>
              <a:defRPr b="0" i="0" sz="2900" u="none" cap="none" strike="noStrike">
                <a:solidFill>
                  <a:schemeClr val="dk1"/>
                </a:solidFill>
                <a:latin typeface="Questrial"/>
                <a:ea typeface="Questrial"/>
                <a:cs typeface="Questrial"/>
                <a:sym typeface="Questrial"/>
              </a:defRPr>
            </a:lvl1pPr>
            <a:lvl2pPr indent="-168593" lvl="1" marL="639763" marR="0" rtl="0" algn="l">
              <a:spcBef>
                <a:spcPts val="550"/>
              </a:spcBef>
              <a:spcAft>
                <a:spcPts val="0"/>
              </a:spcAft>
              <a:buClr>
                <a:schemeClr val="accent1"/>
              </a:buClr>
              <a:buSzPct val="70000"/>
              <a:buFont typeface="Noto Sans Symbols"/>
              <a:buChar char="⬜"/>
              <a:defRPr b="0" i="0" sz="2600" u="none" cap="none" strike="noStrike">
                <a:solidFill>
                  <a:schemeClr val="dk1"/>
                </a:solidFill>
                <a:latin typeface="Questrial"/>
                <a:ea typeface="Questrial"/>
                <a:cs typeface="Questrial"/>
                <a:sym typeface="Questrial"/>
              </a:defRPr>
            </a:lvl2pPr>
            <a:lvl3pPr indent="-119062" lvl="2" marL="914400" marR="0" rtl="0" algn="l">
              <a:spcBef>
                <a:spcPts val="500"/>
              </a:spcBef>
              <a:spcAft>
                <a:spcPts val="0"/>
              </a:spcAft>
              <a:buClr>
                <a:schemeClr val="accent2"/>
              </a:buClr>
              <a:buSzPct val="75000"/>
              <a:buFont typeface="Noto Sans Symbols"/>
              <a:buChar char="■"/>
              <a:defRPr b="0" i="0" sz="2300" u="none" cap="none" strike="noStrike">
                <a:solidFill>
                  <a:schemeClr val="dk1"/>
                </a:solidFill>
                <a:latin typeface="Questrial"/>
                <a:ea typeface="Questrial"/>
                <a:cs typeface="Questrial"/>
                <a:sym typeface="Questrial"/>
              </a:defRPr>
            </a:lvl3pPr>
            <a:lvl4pPr indent="-133350" lvl="3" marL="1371600" marR="0" rtl="0" algn="l">
              <a:spcBef>
                <a:spcPts val="400"/>
              </a:spcBef>
              <a:spcAft>
                <a:spcPts val="0"/>
              </a:spcAft>
              <a:buClr>
                <a:srgbClr val="A5AB81"/>
              </a:buClr>
              <a:buSzPct val="75000"/>
              <a:buFont typeface="Noto Sans Symbols"/>
              <a:buChar char="■"/>
              <a:defRPr b="0" i="0" sz="2000" u="none" cap="none" strike="noStrike">
                <a:solidFill>
                  <a:schemeClr val="dk1"/>
                </a:solidFill>
                <a:latin typeface="Questrial"/>
                <a:ea typeface="Questrial"/>
                <a:cs typeface="Questrial"/>
                <a:sym typeface="Questrial"/>
              </a:defRPr>
            </a:lvl4pPr>
            <a:lvl5pPr indent="-146050" lvl="4" marL="1828800" marR="0" rtl="0" algn="l">
              <a:spcBef>
                <a:spcPts val="400"/>
              </a:spcBef>
              <a:spcAft>
                <a:spcPts val="0"/>
              </a:spcAft>
              <a:buClr>
                <a:srgbClr val="D8B25C"/>
              </a:buClr>
              <a:buSzPct val="64999"/>
              <a:buFont typeface="Noto Sans Symbols"/>
              <a:buChar char="■"/>
              <a:defRPr b="0" i="0" sz="2000" u="none" cap="none" strike="noStrike">
                <a:solidFill>
                  <a:schemeClr val="dk1"/>
                </a:solidFill>
                <a:latin typeface="Questrial"/>
                <a:ea typeface="Questrial"/>
                <a:cs typeface="Questrial"/>
                <a:sym typeface="Questrial"/>
              </a:defRPr>
            </a:lvl5pPr>
            <a:lvl6pPr indent="-121920" lvl="5" marL="2103120" marR="0" rtl="0" algn="l">
              <a:spcBef>
                <a:spcPts val="360"/>
              </a:spcBef>
              <a:buClr>
                <a:schemeClr val="accent1"/>
              </a:buClr>
              <a:buSzPct val="100000"/>
              <a:buFont typeface="Noto Sans Symbols"/>
              <a:buChar char="▪"/>
              <a:defRPr b="0" i="0" sz="1800" u="none" cap="none" strike="noStrike">
                <a:solidFill>
                  <a:schemeClr val="dk1"/>
                </a:solidFill>
                <a:latin typeface="Questrial"/>
                <a:ea typeface="Questrial"/>
                <a:cs typeface="Questrial"/>
                <a:sym typeface="Questrial"/>
              </a:defRPr>
            </a:lvl6pPr>
            <a:lvl7pPr indent="-116839" lvl="6" marL="2377440" marR="0" rtl="0" algn="l">
              <a:spcBef>
                <a:spcPts val="360"/>
              </a:spcBef>
              <a:buClr>
                <a:schemeClr val="accent2"/>
              </a:buClr>
              <a:buSzPct val="100000"/>
              <a:buFont typeface="Noto Sans Symbols"/>
              <a:buChar char="▪"/>
              <a:defRPr b="0" i="0" sz="1800" u="none" cap="none" strike="noStrike">
                <a:solidFill>
                  <a:schemeClr val="dk1"/>
                </a:solidFill>
                <a:latin typeface="Questrial"/>
                <a:ea typeface="Questrial"/>
                <a:cs typeface="Questrial"/>
                <a:sym typeface="Questrial"/>
              </a:defRPr>
            </a:lvl7pPr>
            <a:lvl8pPr indent="-124460" lvl="7" marL="2651760" marR="0" rtl="0" algn="l">
              <a:spcBef>
                <a:spcPts val="360"/>
              </a:spcBef>
              <a:buClr>
                <a:schemeClr val="accent3"/>
              </a:buClr>
              <a:buSzPct val="100000"/>
              <a:buFont typeface="Noto Sans Symbols"/>
              <a:buChar char="▪"/>
              <a:defRPr b="0" i="0" sz="1800" u="none" cap="none" strike="noStrike">
                <a:solidFill>
                  <a:schemeClr val="dk1"/>
                </a:solidFill>
                <a:latin typeface="Questrial"/>
                <a:ea typeface="Questrial"/>
                <a:cs typeface="Questrial"/>
                <a:sym typeface="Questrial"/>
              </a:defRPr>
            </a:lvl8pPr>
            <a:lvl9pPr indent="-119379" lvl="8" marL="2926080" marR="0" rtl="0" algn="l">
              <a:spcBef>
                <a:spcPts val="360"/>
              </a:spcBef>
              <a:buClr>
                <a:schemeClr val="accent4"/>
              </a:buClr>
              <a:buSzPct val="100000"/>
              <a:buFont typeface="Noto Sans Symbols"/>
              <a:buChar char="▪"/>
              <a:defRPr b="0" i="0" sz="1800" u="none" cap="none" strike="noStrike">
                <a:solidFill>
                  <a:schemeClr val="dk1"/>
                </a:solidFill>
                <a:latin typeface="Questrial"/>
                <a:ea typeface="Questrial"/>
                <a:cs typeface="Questrial"/>
                <a:sym typeface="Questrial"/>
              </a:defRPr>
            </a:lvl9pPr>
          </a:lstStyle>
          <a:p/>
        </p:txBody>
      </p:sp>
      <p:sp>
        <p:nvSpPr>
          <p:cNvPr id="111" name="Shape 111"/>
          <p:cNvSpPr txBox="1"/>
          <p:nvPr>
            <p:ph idx="2" type="body"/>
          </p:nvPr>
        </p:nvSpPr>
        <p:spPr>
          <a:xfrm>
            <a:off x="4800600" y="2438400"/>
            <a:ext cx="3886200" cy="3581399"/>
          </a:xfrm>
          <a:prstGeom prst="rect">
            <a:avLst/>
          </a:prstGeom>
          <a:noFill/>
          <a:ln>
            <a:noFill/>
          </a:ln>
        </p:spPr>
        <p:txBody>
          <a:bodyPr anchorCtr="0" anchor="t" bIns="91425" lIns="91425" rIns="91425" tIns="91425"/>
          <a:lstStyle>
            <a:lvl1pPr indent="-208598" lvl="0" marL="319088" marR="0" rtl="0" algn="l">
              <a:spcBef>
                <a:spcPts val="700"/>
              </a:spcBef>
              <a:spcAft>
                <a:spcPts val="0"/>
              </a:spcAft>
              <a:buClr>
                <a:schemeClr val="accent2"/>
              </a:buClr>
              <a:buSzPct val="59999"/>
              <a:buFont typeface="Noto Sans Symbols"/>
              <a:buChar char="◻"/>
              <a:defRPr b="0" i="0" sz="2900" u="none" cap="none" strike="noStrike">
                <a:solidFill>
                  <a:schemeClr val="dk1"/>
                </a:solidFill>
                <a:latin typeface="Questrial"/>
                <a:ea typeface="Questrial"/>
                <a:cs typeface="Questrial"/>
                <a:sym typeface="Questrial"/>
              </a:defRPr>
            </a:lvl1pPr>
            <a:lvl2pPr indent="-168593" lvl="1" marL="639763" marR="0" rtl="0" algn="l">
              <a:spcBef>
                <a:spcPts val="550"/>
              </a:spcBef>
              <a:spcAft>
                <a:spcPts val="0"/>
              </a:spcAft>
              <a:buClr>
                <a:schemeClr val="accent1"/>
              </a:buClr>
              <a:buSzPct val="70000"/>
              <a:buFont typeface="Noto Sans Symbols"/>
              <a:buChar char="⬜"/>
              <a:defRPr b="0" i="0" sz="2600" u="none" cap="none" strike="noStrike">
                <a:solidFill>
                  <a:schemeClr val="dk1"/>
                </a:solidFill>
                <a:latin typeface="Questrial"/>
                <a:ea typeface="Questrial"/>
                <a:cs typeface="Questrial"/>
                <a:sym typeface="Questrial"/>
              </a:defRPr>
            </a:lvl2pPr>
            <a:lvl3pPr indent="-119062" lvl="2" marL="914400" marR="0" rtl="0" algn="l">
              <a:spcBef>
                <a:spcPts val="500"/>
              </a:spcBef>
              <a:spcAft>
                <a:spcPts val="0"/>
              </a:spcAft>
              <a:buClr>
                <a:schemeClr val="accent2"/>
              </a:buClr>
              <a:buSzPct val="75000"/>
              <a:buFont typeface="Noto Sans Symbols"/>
              <a:buChar char="■"/>
              <a:defRPr b="0" i="0" sz="2300" u="none" cap="none" strike="noStrike">
                <a:solidFill>
                  <a:schemeClr val="dk1"/>
                </a:solidFill>
                <a:latin typeface="Questrial"/>
                <a:ea typeface="Questrial"/>
                <a:cs typeface="Questrial"/>
                <a:sym typeface="Questrial"/>
              </a:defRPr>
            </a:lvl3pPr>
            <a:lvl4pPr indent="-133350" lvl="3" marL="1371600" marR="0" rtl="0" algn="l">
              <a:spcBef>
                <a:spcPts val="400"/>
              </a:spcBef>
              <a:spcAft>
                <a:spcPts val="0"/>
              </a:spcAft>
              <a:buClr>
                <a:srgbClr val="A5AB81"/>
              </a:buClr>
              <a:buSzPct val="75000"/>
              <a:buFont typeface="Noto Sans Symbols"/>
              <a:buChar char="■"/>
              <a:defRPr b="0" i="0" sz="2000" u="none" cap="none" strike="noStrike">
                <a:solidFill>
                  <a:schemeClr val="dk1"/>
                </a:solidFill>
                <a:latin typeface="Questrial"/>
                <a:ea typeface="Questrial"/>
                <a:cs typeface="Questrial"/>
                <a:sym typeface="Questrial"/>
              </a:defRPr>
            </a:lvl4pPr>
            <a:lvl5pPr indent="-146050" lvl="4" marL="1828800" marR="0" rtl="0" algn="l">
              <a:spcBef>
                <a:spcPts val="400"/>
              </a:spcBef>
              <a:spcAft>
                <a:spcPts val="0"/>
              </a:spcAft>
              <a:buClr>
                <a:srgbClr val="D8B25C"/>
              </a:buClr>
              <a:buSzPct val="64999"/>
              <a:buFont typeface="Noto Sans Symbols"/>
              <a:buChar char="■"/>
              <a:defRPr b="0" i="0" sz="2000" u="none" cap="none" strike="noStrike">
                <a:solidFill>
                  <a:schemeClr val="dk1"/>
                </a:solidFill>
                <a:latin typeface="Questrial"/>
                <a:ea typeface="Questrial"/>
                <a:cs typeface="Questrial"/>
                <a:sym typeface="Questrial"/>
              </a:defRPr>
            </a:lvl5pPr>
            <a:lvl6pPr indent="-121920" lvl="5" marL="2103120" marR="0" rtl="0" algn="l">
              <a:spcBef>
                <a:spcPts val="360"/>
              </a:spcBef>
              <a:buClr>
                <a:schemeClr val="accent1"/>
              </a:buClr>
              <a:buSzPct val="100000"/>
              <a:buFont typeface="Noto Sans Symbols"/>
              <a:buChar char="▪"/>
              <a:defRPr b="0" i="0" sz="1800" u="none" cap="none" strike="noStrike">
                <a:solidFill>
                  <a:schemeClr val="dk1"/>
                </a:solidFill>
                <a:latin typeface="Questrial"/>
                <a:ea typeface="Questrial"/>
                <a:cs typeface="Questrial"/>
                <a:sym typeface="Questrial"/>
              </a:defRPr>
            </a:lvl6pPr>
            <a:lvl7pPr indent="-116839" lvl="6" marL="2377440" marR="0" rtl="0" algn="l">
              <a:spcBef>
                <a:spcPts val="360"/>
              </a:spcBef>
              <a:buClr>
                <a:schemeClr val="accent2"/>
              </a:buClr>
              <a:buSzPct val="100000"/>
              <a:buFont typeface="Noto Sans Symbols"/>
              <a:buChar char="▪"/>
              <a:defRPr b="0" i="0" sz="1800" u="none" cap="none" strike="noStrike">
                <a:solidFill>
                  <a:schemeClr val="dk1"/>
                </a:solidFill>
                <a:latin typeface="Questrial"/>
                <a:ea typeface="Questrial"/>
                <a:cs typeface="Questrial"/>
                <a:sym typeface="Questrial"/>
              </a:defRPr>
            </a:lvl7pPr>
            <a:lvl8pPr indent="-124460" lvl="7" marL="2651760" marR="0" rtl="0" algn="l">
              <a:spcBef>
                <a:spcPts val="360"/>
              </a:spcBef>
              <a:buClr>
                <a:schemeClr val="accent3"/>
              </a:buClr>
              <a:buSzPct val="100000"/>
              <a:buFont typeface="Noto Sans Symbols"/>
              <a:buChar char="▪"/>
              <a:defRPr b="0" i="0" sz="1800" u="none" cap="none" strike="noStrike">
                <a:solidFill>
                  <a:schemeClr val="dk1"/>
                </a:solidFill>
                <a:latin typeface="Questrial"/>
                <a:ea typeface="Questrial"/>
                <a:cs typeface="Questrial"/>
                <a:sym typeface="Questrial"/>
              </a:defRPr>
            </a:lvl8pPr>
            <a:lvl9pPr indent="-119379" lvl="8" marL="2926080" marR="0" rtl="0" algn="l">
              <a:spcBef>
                <a:spcPts val="360"/>
              </a:spcBef>
              <a:buClr>
                <a:schemeClr val="accent4"/>
              </a:buClr>
              <a:buSzPct val="100000"/>
              <a:buFont typeface="Noto Sans Symbols"/>
              <a:buChar char="▪"/>
              <a:defRPr b="0" i="0" sz="1800" u="none" cap="none" strike="noStrike">
                <a:solidFill>
                  <a:schemeClr val="dk1"/>
                </a:solidFill>
                <a:latin typeface="Questrial"/>
                <a:ea typeface="Questrial"/>
                <a:cs typeface="Questrial"/>
                <a:sym typeface="Questrial"/>
              </a:defRPr>
            </a:lvl9pPr>
          </a:lstStyle>
          <a:p/>
        </p:txBody>
      </p:sp>
      <p:sp>
        <p:nvSpPr>
          <p:cNvPr id="112" name="Shape 112"/>
          <p:cNvSpPr txBox="1"/>
          <p:nvPr>
            <p:ph idx="3" type="body"/>
          </p:nvPr>
        </p:nvSpPr>
        <p:spPr>
          <a:xfrm>
            <a:off x="609600" y="1752600"/>
            <a:ext cx="3886200" cy="640079"/>
          </a:xfrm>
          <a:prstGeom prst="rect">
            <a:avLst/>
          </a:prstGeom>
          <a:solidFill>
            <a:schemeClr val="accent2"/>
          </a:solidFill>
          <a:ln>
            <a:noFill/>
          </a:ln>
        </p:spPr>
        <p:txBody>
          <a:bodyPr anchorCtr="0" anchor="ctr" bIns="91425" lIns="91425" rIns="91425" tIns="91425"/>
          <a:lstStyle>
            <a:lvl1pPr indent="0" lvl="0" marL="0" marR="0" rtl="0" algn="l">
              <a:spcBef>
                <a:spcPts val="700"/>
              </a:spcBef>
              <a:spcAft>
                <a:spcPts val="0"/>
              </a:spcAft>
              <a:buClr>
                <a:schemeClr val="accent2"/>
              </a:buClr>
              <a:buFont typeface="Noto Sans Symbols"/>
              <a:buNone/>
              <a:defRPr b="1" i="0" sz="2000" u="none" cap="none" strike="noStrike">
                <a:solidFill>
                  <a:srgbClr val="FFFFFF"/>
                </a:solidFill>
                <a:latin typeface="Questrial"/>
                <a:ea typeface="Questrial"/>
                <a:cs typeface="Questrial"/>
                <a:sym typeface="Questrial"/>
              </a:defRPr>
            </a:lvl1pPr>
            <a:lvl2pPr indent="-168593" lvl="1" marL="639763" marR="0" rtl="0" algn="l">
              <a:spcBef>
                <a:spcPts val="550"/>
              </a:spcBef>
              <a:spcAft>
                <a:spcPts val="0"/>
              </a:spcAft>
              <a:buClr>
                <a:schemeClr val="accent1"/>
              </a:buClr>
              <a:buSzPct val="70000"/>
              <a:buFont typeface="Noto Sans Symbols"/>
              <a:buChar char="⬜"/>
              <a:defRPr b="0" i="0" sz="2600" u="none" cap="none" strike="noStrike">
                <a:solidFill>
                  <a:schemeClr val="dk1"/>
                </a:solidFill>
                <a:latin typeface="Questrial"/>
                <a:ea typeface="Questrial"/>
                <a:cs typeface="Questrial"/>
                <a:sym typeface="Questrial"/>
              </a:defRPr>
            </a:lvl2pPr>
            <a:lvl3pPr indent="-119062" lvl="2" marL="914400" marR="0" rtl="0" algn="l">
              <a:spcBef>
                <a:spcPts val="500"/>
              </a:spcBef>
              <a:spcAft>
                <a:spcPts val="0"/>
              </a:spcAft>
              <a:buClr>
                <a:schemeClr val="accent2"/>
              </a:buClr>
              <a:buSzPct val="75000"/>
              <a:buFont typeface="Noto Sans Symbols"/>
              <a:buChar char="■"/>
              <a:defRPr b="0" i="0" sz="2300" u="none" cap="none" strike="noStrike">
                <a:solidFill>
                  <a:schemeClr val="dk1"/>
                </a:solidFill>
                <a:latin typeface="Questrial"/>
                <a:ea typeface="Questrial"/>
                <a:cs typeface="Questrial"/>
                <a:sym typeface="Questrial"/>
              </a:defRPr>
            </a:lvl3pPr>
            <a:lvl4pPr indent="-133350" lvl="3" marL="1371600" marR="0" rtl="0" algn="l">
              <a:spcBef>
                <a:spcPts val="400"/>
              </a:spcBef>
              <a:spcAft>
                <a:spcPts val="0"/>
              </a:spcAft>
              <a:buClr>
                <a:srgbClr val="A5AB81"/>
              </a:buClr>
              <a:buSzPct val="75000"/>
              <a:buFont typeface="Noto Sans Symbols"/>
              <a:buChar char="■"/>
              <a:defRPr b="0" i="0" sz="2000" u="none" cap="none" strike="noStrike">
                <a:solidFill>
                  <a:schemeClr val="dk1"/>
                </a:solidFill>
                <a:latin typeface="Questrial"/>
                <a:ea typeface="Questrial"/>
                <a:cs typeface="Questrial"/>
                <a:sym typeface="Questrial"/>
              </a:defRPr>
            </a:lvl4pPr>
            <a:lvl5pPr indent="-146050" lvl="4" marL="1828800" marR="0" rtl="0" algn="l">
              <a:spcBef>
                <a:spcPts val="400"/>
              </a:spcBef>
              <a:spcAft>
                <a:spcPts val="0"/>
              </a:spcAft>
              <a:buClr>
                <a:srgbClr val="D8B25C"/>
              </a:buClr>
              <a:buSzPct val="64999"/>
              <a:buFont typeface="Noto Sans Symbols"/>
              <a:buChar char="■"/>
              <a:defRPr b="0" i="0" sz="2000" u="none" cap="none" strike="noStrike">
                <a:solidFill>
                  <a:schemeClr val="dk1"/>
                </a:solidFill>
                <a:latin typeface="Questrial"/>
                <a:ea typeface="Questrial"/>
                <a:cs typeface="Questrial"/>
                <a:sym typeface="Questrial"/>
              </a:defRPr>
            </a:lvl5pPr>
            <a:lvl6pPr indent="-121920" lvl="5" marL="2103120" marR="0" rtl="0" algn="l">
              <a:spcBef>
                <a:spcPts val="360"/>
              </a:spcBef>
              <a:buClr>
                <a:schemeClr val="accent1"/>
              </a:buClr>
              <a:buSzPct val="100000"/>
              <a:buFont typeface="Noto Sans Symbols"/>
              <a:buChar char="▪"/>
              <a:defRPr b="0" i="0" sz="1800" u="none" cap="none" strike="noStrike">
                <a:solidFill>
                  <a:schemeClr val="dk1"/>
                </a:solidFill>
                <a:latin typeface="Questrial"/>
                <a:ea typeface="Questrial"/>
                <a:cs typeface="Questrial"/>
                <a:sym typeface="Questrial"/>
              </a:defRPr>
            </a:lvl6pPr>
            <a:lvl7pPr indent="-116839" lvl="6" marL="2377440" marR="0" rtl="0" algn="l">
              <a:spcBef>
                <a:spcPts val="360"/>
              </a:spcBef>
              <a:buClr>
                <a:schemeClr val="accent2"/>
              </a:buClr>
              <a:buSzPct val="100000"/>
              <a:buFont typeface="Noto Sans Symbols"/>
              <a:buChar char="▪"/>
              <a:defRPr b="0" i="0" sz="1800" u="none" cap="none" strike="noStrike">
                <a:solidFill>
                  <a:schemeClr val="dk1"/>
                </a:solidFill>
                <a:latin typeface="Questrial"/>
                <a:ea typeface="Questrial"/>
                <a:cs typeface="Questrial"/>
                <a:sym typeface="Questrial"/>
              </a:defRPr>
            </a:lvl7pPr>
            <a:lvl8pPr indent="-124460" lvl="7" marL="2651760" marR="0" rtl="0" algn="l">
              <a:spcBef>
                <a:spcPts val="360"/>
              </a:spcBef>
              <a:buClr>
                <a:schemeClr val="accent3"/>
              </a:buClr>
              <a:buSzPct val="100000"/>
              <a:buFont typeface="Noto Sans Symbols"/>
              <a:buChar char="▪"/>
              <a:defRPr b="0" i="0" sz="1800" u="none" cap="none" strike="noStrike">
                <a:solidFill>
                  <a:schemeClr val="dk1"/>
                </a:solidFill>
                <a:latin typeface="Questrial"/>
                <a:ea typeface="Questrial"/>
                <a:cs typeface="Questrial"/>
                <a:sym typeface="Questrial"/>
              </a:defRPr>
            </a:lvl8pPr>
            <a:lvl9pPr indent="-119379" lvl="8" marL="2926080" marR="0" rtl="0" algn="l">
              <a:spcBef>
                <a:spcPts val="360"/>
              </a:spcBef>
              <a:buClr>
                <a:schemeClr val="accent4"/>
              </a:buClr>
              <a:buSzPct val="100000"/>
              <a:buFont typeface="Noto Sans Symbols"/>
              <a:buChar char="▪"/>
              <a:defRPr b="0" i="0" sz="1800" u="none" cap="none" strike="noStrike">
                <a:solidFill>
                  <a:schemeClr val="dk1"/>
                </a:solidFill>
                <a:latin typeface="Questrial"/>
                <a:ea typeface="Questrial"/>
                <a:cs typeface="Questrial"/>
                <a:sym typeface="Questrial"/>
              </a:defRPr>
            </a:lvl9pPr>
          </a:lstStyle>
          <a:p/>
        </p:txBody>
      </p:sp>
      <p:sp>
        <p:nvSpPr>
          <p:cNvPr id="113" name="Shape 113"/>
          <p:cNvSpPr txBox="1"/>
          <p:nvPr>
            <p:ph idx="4" type="body"/>
          </p:nvPr>
        </p:nvSpPr>
        <p:spPr>
          <a:xfrm>
            <a:off x="4800600" y="1752600"/>
            <a:ext cx="3886200" cy="640079"/>
          </a:xfrm>
          <a:prstGeom prst="rect">
            <a:avLst/>
          </a:prstGeom>
          <a:solidFill>
            <a:schemeClr val="accent4"/>
          </a:solidFill>
          <a:ln>
            <a:noFill/>
          </a:ln>
        </p:spPr>
        <p:txBody>
          <a:bodyPr anchorCtr="0" anchor="ctr" bIns="91425" lIns="91425" rIns="91425" tIns="91425"/>
          <a:lstStyle>
            <a:lvl1pPr indent="0" lvl="0" marL="0" marR="0" rtl="0" algn="l">
              <a:spcBef>
                <a:spcPts val="700"/>
              </a:spcBef>
              <a:spcAft>
                <a:spcPts val="0"/>
              </a:spcAft>
              <a:buClr>
                <a:schemeClr val="accent2"/>
              </a:buClr>
              <a:buFont typeface="Noto Sans Symbols"/>
              <a:buNone/>
              <a:defRPr b="1" i="0" sz="2000" u="none" cap="none" strike="noStrike">
                <a:solidFill>
                  <a:srgbClr val="FFFFFF"/>
                </a:solidFill>
                <a:latin typeface="Questrial"/>
                <a:ea typeface="Questrial"/>
                <a:cs typeface="Questrial"/>
                <a:sym typeface="Questrial"/>
              </a:defRPr>
            </a:lvl1pPr>
            <a:lvl2pPr indent="-168593" lvl="1" marL="639763" marR="0" rtl="0" algn="l">
              <a:spcBef>
                <a:spcPts val="550"/>
              </a:spcBef>
              <a:spcAft>
                <a:spcPts val="0"/>
              </a:spcAft>
              <a:buClr>
                <a:schemeClr val="accent1"/>
              </a:buClr>
              <a:buSzPct val="70000"/>
              <a:buFont typeface="Noto Sans Symbols"/>
              <a:buChar char="⬜"/>
              <a:defRPr b="0" i="0" sz="2600" u="none" cap="none" strike="noStrike">
                <a:solidFill>
                  <a:schemeClr val="dk1"/>
                </a:solidFill>
                <a:latin typeface="Questrial"/>
                <a:ea typeface="Questrial"/>
                <a:cs typeface="Questrial"/>
                <a:sym typeface="Questrial"/>
              </a:defRPr>
            </a:lvl2pPr>
            <a:lvl3pPr indent="-119062" lvl="2" marL="914400" marR="0" rtl="0" algn="l">
              <a:spcBef>
                <a:spcPts val="500"/>
              </a:spcBef>
              <a:spcAft>
                <a:spcPts val="0"/>
              </a:spcAft>
              <a:buClr>
                <a:schemeClr val="accent2"/>
              </a:buClr>
              <a:buSzPct val="75000"/>
              <a:buFont typeface="Noto Sans Symbols"/>
              <a:buChar char="■"/>
              <a:defRPr b="0" i="0" sz="2300" u="none" cap="none" strike="noStrike">
                <a:solidFill>
                  <a:schemeClr val="dk1"/>
                </a:solidFill>
                <a:latin typeface="Questrial"/>
                <a:ea typeface="Questrial"/>
                <a:cs typeface="Questrial"/>
                <a:sym typeface="Questrial"/>
              </a:defRPr>
            </a:lvl3pPr>
            <a:lvl4pPr indent="-133350" lvl="3" marL="1371600" marR="0" rtl="0" algn="l">
              <a:spcBef>
                <a:spcPts val="400"/>
              </a:spcBef>
              <a:spcAft>
                <a:spcPts val="0"/>
              </a:spcAft>
              <a:buClr>
                <a:srgbClr val="A5AB81"/>
              </a:buClr>
              <a:buSzPct val="75000"/>
              <a:buFont typeface="Noto Sans Symbols"/>
              <a:buChar char="■"/>
              <a:defRPr b="0" i="0" sz="2000" u="none" cap="none" strike="noStrike">
                <a:solidFill>
                  <a:schemeClr val="dk1"/>
                </a:solidFill>
                <a:latin typeface="Questrial"/>
                <a:ea typeface="Questrial"/>
                <a:cs typeface="Questrial"/>
                <a:sym typeface="Questrial"/>
              </a:defRPr>
            </a:lvl4pPr>
            <a:lvl5pPr indent="-146050" lvl="4" marL="1828800" marR="0" rtl="0" algn="l">
              <a:spcBef>
                <a:spcPts val="400"/>
              </a:spcBef>
              <a:spcAft>
                <a:spcPts val="0"/>
              </a:spcAft>
              <a:buClr>
                <a:srgbClr val="D8B25C"/>
              </a:buClr>
              <a:buSzPct val="64999"/>
              <a:buFont typeface="Noto Sans Symbols"/>
              <a:buChar char="■"/>
              <a:defRPr b="0" i="0" sz="2000" u="none" cap="none" strike="noStrike">
                <a:solidFill>
                  <a:schemeClr val="dk1"/>
                </a:solidFill>
                <a:latin typeface="Questrial"/>
                <a:ea typeface="Questrial"/>
                <a:cs typeface="Questrial"/>
                <a:sym typeface="Questrial"/>
              </a:defRPr>
            </a:lvl5pPr>
            <a:lvl6pPr indent="-121920" lvl="5" marL="2103120" marR="0" rtl="0" algn="l">
              <a:spcBef>
                <a:spcPts val="360"/>
              </a:spcBef>
              <a:buClr>
                <a:schemeClr val="accent1"/>
              </a:buClr>
              <a:buSzPct val="100000"/>
              <a:buFont typeface="Noto Sans Symbols"/>
              <a:buChar char="▪"/>
              <a:defRPr b="0" i="0" sz="1800" u="none" cap="none" strike="noStrike">
                <a:solidFill>
                  <a:schemeClr val="dk1"/>
                </a:solidFill>
                <a:latin typeface="Questrial"/>
                <a:ea typeface="Questrial"/>
                <a:cs typeface="Questrial"/>
                <a:sym typeface="Questrial"/>
              </a:defRPr>
            </a:lvl6pPr>
            <a:lvl7pPr indent="-116839" lvl="6" marL="2377440" marR="0" rtl="0" algn="l">
              <a:spcBef>
                <a:spcPts val="360"/>
              </a:spcBef>
              <a:buClr>
                <a:schemeClr val="accent2"/>
              </a:buClr>
              <a:buSzPct val="100000"/>
              <a:buFont typeface="Noto Sans Symbols"/>
              <a:buChar char="▪"/>
              <a:defRPr b="0" i="0" sz="1800" u="none" cap="none" strike="noStrike">
                <a:solidFill>
                  <a:schemeClr val="dk1"/>
                </a:solidFill>
                <a:latin typeface="Questrial"/>
                <a:ea typeface="Questrial"/>
                <a:cs typeface="Questrial"/>
                <a:sym typeface="Questrial"/>
              </a:defRPr>
            </a:lvl7pPr>
            <a:lvl8pPr indent="-124460" lvl="7" marL="2651760" marR="0" rtl="0" algn="l">
              <a:spcBef>
                <a:spcPts val="360"/>
              </a:spcBef>
              <a:buClr>
                <a:schemeClr val="accent3"/>
              </a:buClr>
              <a:buSzPct val="100000"/>
              <a:buFont typeface="Noto Sans Symbols"/>
              <a:buChar char="▪"/>
              <a:defRPr b="0" i="0" sz="1800" u="none" cap="none" strike="noStrike">
                <a:solidFill>
                  <a:schemeClr val="dk1"/>
                </a:solidFill>
                <a:latin typeface="Questrial"/>
                <a:ea typeface="Questrial"/>
                <a:cs typeface="Questrial"/>
                <a:sym typeface="Questrial"/>
              </a:defRPr>
            </a:lvl8pPr>
            <a:lvl9pPr indent="-119379" lvl="8" marL="2926080" marR="0" rtl="0" algn="l">
              <a:spcBef>
                <a:spcPts val="360"/>
              </a:spcBef>
              <a:buClr>
                <a:schemeClr val="accent4"/>
              </a:buClr>
              <a:buSzPct val="100000"/>
              <a:buFont typeface="Noto Sans Symbols"/>
              <a:buChar char="▪"/>
              <a:defRPr b="0" i="0" sz="1800" u="none" cap="none" strike="noStrike">
                <a:solidFill>
                  <a:schemeClr val="dk1"/>
                </a:solidFill>
                <a:latin typeface="Questrial"/>
                <a:ea typeface="Questrial"/>
                <a:cs typeface="Questrial"/>
                <a:sym typeface="Questrial"/>
              </a:defRPr>
            </a:lvl9pPr>
          </a:lstStyle>
          <a:p/>
        </p:txBody>
      </p:sp>
      <p:sp>
        <p:nvSpPr>
          <p:cNvPr id="114" name="Shape 114"/>
          <p:cNvSpPr txBox="1"/>
          <p:nvPr>
            <p:ph idx="10" type="dt"/>
          </p:nvPr>
        </p:nvSpPr>
        <p:spPr>
          <a:xfrm>
            <a:off x="6096000" y="6248400"/>
            <a:ext cx="2666999" cy="365125"/>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None/>
              <a:defRPr b="0" i="0" sz="1800" u="none">
                <a:solidFill>
                  <a:schemeClr val="dk1"/>
                </a:solidFill>
                <a:latin typeface="Tahoma"/>
                <a:ea typeface="Tahoma"/>
                <a:cs typeface="Tahoma"/>
                <a:sym typeface="Tahoma"/>
              </a:defRPr>
            </a:lvl1pPr>
            <a:lvl2pPr indent="0" lvl="1" marL="4572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2pPr>
            <a:lvl3pPr indent="0" lvl="2" marL="9144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3pPr>
            <a:lvl4pPr indent="0" lvl="3" marL="13716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4pPr>
            <a:lvl5pPr indent="0" lvl="4" marL="18288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5pPr>
            <a:lvl6pPr indent="0" lvl="5" marL="22860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6pPr>
            <a:lvl7pPr indent="0" lvl="6" marL="32004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7pPr>
            <a:lvl8pPr indent="0" lvl="7" marL="45720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8pPr>
            <a:lvl9pPr indent="0" lvl="8" marL="64008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9pPr>
          </a:lstStyle>
          <a:p/>
        </p:txBody>
      </p:sp>
      <p:sp>
        <p:nvSpPr>
          <p:cNvPr id="115" name="Shape 115"/>
          <p:cNvSpPr txBox="1"/>
          <p:nvPr>
            <p:ph idx="12" type="sldNum"/>
          </p:nvPr>
        </p:nvSpPr>
        <p:spPr>
          <a:xfrm>
            <a:off x="0" y="1271587"/>
            <a:ext cx="533399" cy="244474"/>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FFFFFF"/>
              </a:buClr>
              <a:buSzPct val="25000"/>
              <a:buFont typeface="Tahoma"/>
              <a:buNone/>
            </a:pPr>
            <a:fld id="{00000000-1234-1234-1234-123412341234}" type="slidenum">
              <a:rPr b="1" i="0" lang="en-US" sz="1400" u="none">
                <a:solidFill>
                  <a:srgbClr val="FFFFFF"/>
                </a:solidFill>
                <a:latin typeface="Tahoma"/>
                <a:ea typeface="Tahoma"/>
                <a:cs typeface="Tahoma"/>
                <a:sym typeface="Tahoma"/>
              </a:rPr>
              <a:t>‹#›</a:t>
            </a:fld>
          </a:p>
        </p:txBody>
      </p:sp>
      <p:sp>
        <p:nvSpPr>
          <p:cNvPr id="116" name="Shape 116"/>
          <p:cNvSpPr txBox="1"/>
          <p:nvPr>
            <p:ph idx="11" type="ftr"/>
          </p:nvPr>
        </p:nvSpPr>
        <p:spPr>
          <a:xfrm>
            <a:off x="609600" y="6248400"/>
            <a:ext cx="5421311" cy="365125"/>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None/>
              <a:defRPr b="0" i="0" sz="1800" u="none">
                <a:solidFill>
                  <a:schemeClr val="dk1"/>
                </a:solidFill>
                <a:latin typeface="Tahoma"/>
                <a:ea typeface="Tahoma"/>
                <a:cs typeface="Tahoma"/>
                <a:sym typeface="Tahoma"/>
              </a:defRPr>
            </a:lvl1pPr>
            <a:lvl2pPr indent="0" lvl="1" marL="4572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2pPr>
            <a:lvl3pPr indent="0" lvl="2" marL="9144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3pPr>
            <a:lvl4pPr indent="0" lvl="3" marL="13716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4pPr>
            <a:lvl5pPr indent="0" lvl="4" marL="18288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5pPr>
            <a:lvl6pPr indent="0" lvl="5" marL="22860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6pPr>
            <a:lvl7pPr indent="0" lvl="6" marL="32004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7pPr>
            <a:lvl8pPr indent="0" lvl="7" marL="45720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8pPr>
            <a:lvl9pPr indent="0" lvl="8" marL="64008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123" name="Shape 123"/>
        <p:cNvGrpSpPr/>
        <p:nvPr/>
      </p:nvGrpSpPr>
      <p:grpSpPr>
        <a:xfrm>
          <a:off x="0" y="0"/>
          <a:ext cx="0" cy="0"/>
          <a:chOff x="0" y="0"/>
          <a:chExt cx="0" cy="0"/>
        </a:xfrm>
      </p:grpSpPr>
      <p:sp>
        <p:nvSpPr>
          <p:cNvPr id="124" name="Shape 124"/>
          <p:cNvSpPr txBox="1"/>
          <p:nvPr>
            <p:ph idx="10" type="dt"/>
          </p:nvPr>
        </p:nvSpPr>
        <p:spPr>
          <a:xfrm>
            <a:off x="6096000" y="6248400"/>
            <a:ext cx="2666999" cy="365125"/>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None/>
              <a:defRPr b="0" i="0" sz="1800" u="none">
                <a:solidFill>
                  <a:schemeClr val="dk1"/>
                </a:solidFill>
                <a:latin typeface="Tahoma"/>
                <a:ea typeface="Tahoma"/>
                <a:cs typeface="Tahoma"/>
                <a:sym typeface="Tahoma"/>
              </a:defRPr>
            </a:lvl1pPr>
            <a:lvl2pPr indent="0" lvl="1" marL="4572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2pPr>
            <a:lvl3pPr indent="0" lvl="2" marL="9144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3pPr>
            <a:lvl4pPr indent="0" lvl="3" marL="13716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4pPr>
            <a:lvl5pPr indent="0" lvl="4" marL="18288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5pPr>
            <a:lvl6pPr indent="0" lvl="5" marL="22860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6pPr>
            <a:lvl7pPr indent="0" lvl="6" marL="32004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7pPr>
            <a:lvl8pPr indent="0" lvl="7" marL="45720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8pPr>
            <a:lvl9pPr indent="0" lvl="8" marL="64008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9pPr>
          </a:lstStyle>
          <a:p/>
        </p:txBody>
      </p:sp>
      <p:sp>
        <p:nvSpPr>
          <p:cNvPr id="125" name="Shape 125"/>
          <p:cNvSpPr txBox="1"/>
          <p:nvPr>
            <p:ph idx="11" type="ftr"/>
          </p:nvPr>
        </p:nvSpPr>
        <p:spPr>
          <a:xfrm>
            <a:off x="609600" y="6248400"/>
            <a:ext cx="5421311" cy="365125"/>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None/>
              <a:defRPr b="0" i="0" sz="1800" u="none">
                <a:solidFill>
                  <a:schemeClr val="dk1"/>
                </a:solidFill>
                <a:latin typeface="Tahoma"/>
                <a:ea typeface="Tahoma"/>
                <a:cs typeface="Tahoma"/>
                <a:sym typeface="Tahoma"/>
              </a:defRPr>
            </a:lvl1pPr>
            <a:lvl2pPr indent="0" lvl="1" marL="4572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2pPr>
            <a:lvl3pPr indent="0" lvl="2" marL="9144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3pPr>
            <a:lvl4pPr indent="0" lvl="3" marL="13716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4pPr>
            <a:lvl5pPr indent="0" lvl="4" marL="18288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5pPr>
            <a:lvl6pPr indent="0" lvl="5" marL="22860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6pPr>
            <a:lvl7pPr indent="0" lvl="6" marL="32004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7pPr>
            <a:lvl8pPr indent="0" lvl="7" marL="45720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8pPr>
            <a:lvl9pPr indent="0" lvl="8" marL="64008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9pPr>
          </a:lstStyle>
          <a:p/>
        </p:txBody>
      </p:sp>
      <p:sp>
        <p:nvSpPr>
          <p:cNvPr id="126" name="Shape 126"/>
          <p:cNvSpPr txBox="1"/>
          <p:nvPr>
            <p:ph idx="12" type="sldNum"/>
          </p:nvPr>
        </p:nvSpPr>
        <p:spPr>
          <a:xfrm>
            <a:off x="0" y="6248400"/>
            <a:ext cx="533399" cy="381000"/>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dk2"/>
              </a:buClr>
              <a:buSzPct val="25000"/>
              <a:buFont typeface="Tahoma"/>
              <a:buNone/>
            </a:pPr>
            <a:fld id="{00000000-1234-1234-1234-123412341234}" type="slidenum">
              <a:rPr b="1" i="0" lang="en-US" sz="1400" u="none">
                <a:solidFill>
                  <a:schemeClr val="dk2"/>
                </a:solidFill>
                <a:latin typeface="Tahoma"/>
                <a:ea typeface="Tahoma"/>
                <a:cs typeface="Tahoma"/>
                <a:sym typeface="Tahoma"/>
              </a:rPr>
              <a:t>‹#›</a:t>
            </a:fld>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picTx">
  <p:cSld name="Picture with Caption">
    <p:spTree>
      <p:nvGrpSpPr>
        <p:cNvPr id="137" name="Shape 137"/>
        <p:cNvGrpSpPr/>
        <p:nvPr/>
      </p:nvGrpSpPr>
      <p:grpSpPr>
        <a:xfrm>
          <a:off x="0" y="0"/>
          <a:ext cx="0" cy="0"/>
          <a:chOff x="0" y="0"/>
          <a:chExt cx="0" cy="0"/>
        </a:xfrm>
      </p:grpSpPr>
      <p:sp>
        <p:nvSpPr>
          <p:cNvPr id="138" name="Shape 138"/>
          <p:cNvSpPr txBox="1"/>
          <p:nvPr>
            <p:ph idx="1" type="body"/>
          </p:nvPr>
        </p:nvSpPr>
        <p:spPr>
          <a:xfrm>
            <a:off x="1600200" y="5486400"/>
            <a:ext cx="7315200" cy="685799"/>
          </a:xfrm>
          <a:prstGeom prst="rect">
            <a:avLst/>
          </a:prstGeom>
          <a:noFill/>
          <a:ln>
            <a:noFill/>
          </a:ln>
        </p:spPr>
        <p:txBody>
          <a:bodyPr anchorCtr="0" anchor="t" bIns="91425" lIns="91425" rIns="91425" tIns="91425"/>
          <a:lstStyle>
            <a:lvl1pPr indent="0" lvl="0" marL="0" marR="0" rtl="0" algn="l">
              <a:spcBef>
                <a:spcPts val="700"/>
              </a:spcBef>
              <a:spcAft>
                <a:spcPts val="0"/>
              </a:spcAft>
              <a:buClr>
                <a:schemeClr val="accent2"/>
              </a:buClr>
              <a:buFont typeface="Noto Sans Symbols"/>
              <a:buNone/>
              <a:defRPr b="0" i="0" sz="1700" u="none" cap="none" strike="noStrike">
                <a:solidFill>
                  <a:schemeClr val="dk1"/>
                </a:solidFill>
                <a:latin typeface="Questrial"/>
                <a:ea typeface="Questrial"/>
                <a:cs typeface="Questrial"/>
                <a:sym typeface="Questrial"/>
              </a:defRPr>
            </a:lvl1pPr>
            <a:lvl2pPr indent="-284163" lvl="1" marL="639763" marR="0" rtl="0" algn="l">
              <a:spcBef>
                <a:spcPts val="550"/>
              </a:spcBef>
              <a:spcAft>
                <a:spcPts val="0"/>
              </a:spcAft>
              <a:buClr>
                <a:schemeClr val="accent1"/>
              </a:buClr>
              <a:buFont typeface="Noto Sans Symbols"/>
              <a:buNone/>
              <a:defRPr b="0" i="0" sz="1200" u="none" cap="none" strike="noStrike">
                <a:solidFill>
                  <a:schemeClr val="dk1"/>
                </a:solidFill>
                <a:latin typeface="Questrial"/>
                <a:ea typeface="Questrial"/>
                <a:cs typeface="Questrial"/>
                <a:sym typeface="Questrial"/>
              </a:defRPr>
            </a:lvl2pPr>
            <a:lvl3pPr indent="-228600" lvl="2" marL="914400" marR="0" rtl="0" algn="l">
              <a:spcBef>
                <a:spcPts val="500"/>
              </a:spcBef>
              <a:spcAft>
                <a:spcPts val="0"/>
              </a:spcAft>
              <a:buClr>
                <a:schemeClr val="accent2"/>
              </a:buClr>
              <a:buFont typeface="Noto Sans Symbols"/>
              <a:buNone/>
              <a:defRPr b="0" i="0" sz="1000" u="none" cap="none" strike="noStrike">
                <a:solidFill>
                  <a:schemeClr val="dk1"/>
                </a:solidFill>
                <a:latin typeface="Questrial"/>
                <a:ea typeface="Questrial"/>
                <a:cs typeface="Questrial"/>
                <a:sym typeface="Questrial"/>
              </a:defRPr>
            </a:lvl3pPr>
            <a:lvl4pPr indent="-228600" lvl="3" marL="1371600" marR="0" rtl="0" algn="l">
              <a:spcBef>
                <a:spcPts val="400"/>
              </a:spcBef>
              <a:spcAft>
                <a:spcPts val="0"/>
              </a:spcAft>
              <a:buClr>
                <a:srgbClr val="A5AB81"/>
              </a:buClr>
              <a:buFont typeface="Noto Sans Symbols"/>
              <a:buNone/>
              <a:defRPr b="0" i="0" sz="900" u="none" cap="none" strike="noStrike">
                <a:solidFill>
                  <a:schemeClr val="dk1"/>
                </a:solidFill>
                <a:latin typeface="Questrial"/>
                <a:ea typeface="Questrial"/>
                <a:cs typeface="Questrial"/>
                <a:sym typeface="Questrial"/>
              </a:defRPr>
            </a:lvl4pPr>
            <a:lvl5pPr indent="-228600" lvl="4" marL="1828800" marR="0" rtl="0" algn="l">
              <a:spcBef>
                <a:spcPts val="400"/>
              </a:spcBef>
              <a:spcAft>
                <a:spcPts val="0"/>
              </a:spcAft>
              <a:buClr>
                <a:srgbClr val="D8B25C"/>
              </a:buClr>
              <a:buFont typeface="Noto Sans Symbols"/>
              <a:buNone/>
              <a:defRPr b="0" i="0" sz="900" u="none" cap="none" strike="noStrike">
                <a:solidFill>
                  <a:schemeClr val="dk1"/>
                </a:solidFill>
                <a:latin typeface="Questrial"/>
                <a:ea typeface="Questrial"/>
                <a:cs typeface="Questrial"/>
                <a:sym typeface="Questrial"/>
              </a:defRPr>
            </a:lvl5pPr>
            <a:lvl6pPr indent="-121920" lvl="5" marL="2103120" marR="0" rtl="0" algn="l">
              <a:spcBef>
                <a:spcPts val="360"/>
              </a:spcBef>
              <a:buClr>
                <a:schemeClr val="accent1"/>
              </a:buClr>
              <a:buSzPct val="100000"/>
              <a:buFont typeface="Noto Sans Symbols"/>
              <a:buChar char="▪"/>
              <a:defRPr b="0" i="0" sz="1800" u="none" cap="none" strike="noStrike">
                <a:solidFill>
                  <a:schemeClr val="dk1"/>
                </a:solidFill>
                <a:latin typeface="Questrial"/>
                <a:ea typeface="Questrial"/>
                <a:cs typeface="Questrial"/>
                <a:sym typeface="Questrial"/>
              </a:defRPr>
            </a:lvl6pPr>
            <a:lvl7pPr indent="-116839" lvl="6" marL="2377440" marR="0" rtl="0" algn="l">
              <a:spcBef>
                <a:spcPts val="360"/>
              </a:spcBef>
              <a:buClr>
                <a:schemeClr val="accent2"/>
              </a:buClr>
              <a:buSzPct val="100000"/>
              <a:buFont typeface="Noto Sans Symbols"/>
              <a:buChar char="▪"/>
              <a:defRPr b="0" i="0" sz="1800" u="none" cap="none" strike="noStrike">
                <a:solidFill>
                  <a:schemeClr val="dk1"/>
                </a:solidFill>
                <a:latin typeface="Questrial"/>
                <a:ea typeface="Questrial"/>
                <a:cs typeface="Questrial"/>
                <a:sym typeface="Questrial"/>
              </a:defRPr>
            </a:lvl7pPr>
            <a:lvl8pPr indent="-124460" lvl="7" marL="2651760" marR="0" rtl="0" algn="l">
              <a:spcBef>
                <a:spcPts val="360"/>
              </a:spcBef>
              <a:buClr>
                <a:schemeClr val="accent3"/>
              </a:buClr>
              <a:buSzPct val="100000"/>
              <a:buFont typeface="Noto Sans Symbols"/>
              <a:buChar char="▪"/>
              <a:defRPr b="0" i="0" sz="1800" u="none" cap="none" strike="noStrike">
                <a:solidFill>
                  <a:schemeClr val="dk1"/>
                </a:solidFill>
                <a:latin typeface="Questrial"/>
                <a:ea typeface="Questrial"/>
                <a:cs typeface="Questrial"/>
                <a:sym typeface="Questrial"/>
              </a:defRPr>
            </a:lvl8pPr>
            <a:lvl9pPr indent="-119379" lvl="8" marL="2926080" marR="0" rtl="0" algn="l">
              <a:spcBef>
                <a:spcPts val="360"/>
              </a:spcBef>
              <a:buClr>
                <a:schemeClr val="accent4"/>
              </a:buClr>
              <a:buSzPct val="100000"/>
              <a:buFont typeface="Noto Sans Symbols"/>
              <a:buChar char="▪"/>
              <a:defRPr b="0" i="0" sz="1800" u="none" cap="none" strike="noStrike">
                <a:solidFill>
                  <a:schemeClr val="dk1"/>
                </a:solidFill>
                <a:latin typeface="Questrial"/>
                <a:ea typeface="Questrial"/>
                <a:cs typeface="Questrial"/>
                <a:sym typeface="Questrial"/>
              </a:defRPr>
            </a:lvl9pPr>
          </a:lstStyle>
          <a:p/>
        </p:txBody>
      </p:sp>
      <p:sp>
        <p:nvSpPr>
          <p:cNvPr id="139" name="Shape 139"/>
          <p:cNvSpPr txBox="1"/>
          <p:nvPr>
            <p:ph type="title"/>
          </p:nvPr>
        </p:nvSpPr>
        <p:spPr>
          <a:xfrm>
            <a:off x="1600200" y="4648200"/>
            <a:ext cx="7315200" cy="685799"/>
          </a:xfrm>
          <a:prstGeom prst="rect">
            <a:avLst/>
          </a:prstGeom>
          <a:noFill/>
          <a:ln>
            <a:noFill/>
          </a:ln>
        </p:spPr>
        <p:txBody>
          <a:bodyPr anchorCtr="0" anchor="ctr" bIns="91425" lIns="91425" rIns="91425" tIns="91425"/>
          <a:lstStyle>
            <a:lvl1pPr indent="0" lvl="0" marL="0" marR="0" rtl="0" algn="l">
              <a:spcBef>
                <a:spcPts val="0"/>
              </a:spcBef>
              <a:spcAft>
                <a:spcPts val="0"/>
              </a:spcAft>
              <a:buClr>
                <a:srgbClr val="FFFFFF"/>
              </a:buClr>
              <a:buFont typeface="Questrial"/>
              <a:buNone/>
              <a:defRPr b="0" i="0" sz="2800" u="none" cap="none" strike="noStrike">
                <a:solidFill>
                  <a:srgbClr val="FFFFFF"/>
                </a:solidFill>
                <a:latin typeface="Questrial"/>
                <a:ea typeface="Questrial"/>
                <a:cs typeface="Questrial"/>
                <a:sym typeface="Questrial"/>
              </a:defRPr>
            </a:lvl1pPr>
            <a:lvl2pPr indent="0" lvl="1" marL="0" marR="0" rtl="0" algn="l">
              <a:spcBef>
                <a:spcPts val="0"/>
              </a:spcBef>
              <a:spcAft>
                <a:spcPts val="0"/>
              </a:spcAft>
              <a:buNone/>
              <a:defRPr b="0" i="0" sz="4400" u="none" cap="none" strike="noStrike">
                <a:solidFill>
                  <a:schemeClr val="dk2"/>
                </a:solidFill>
                <a:latin typeface="Questrial"/>
                <a:ea typeface="Questrial"/>
                <a:cs typeface="Questrial"/>
                <a:sym typeface="Questrial"/>
              </a:defRPr>
            </a:lvl2pPr>
            <a:lvl3pPr indent="0" lvl="2" marL="0" marR="0" rtl="0" algn="l">
              <a:spcBef>
                <a:spcPts val="0"/>
              </a:spcBef>
              <a:spcAft>
                <a:spcPts val="0"/>
              </a:spcAft>
              <a:buNone/>
              <a:defRPr b="0" i="0" sz="4400" u="none" cap="none" strike="noStrike">
                <a:solidFill>
                  <a:schemeClr val="dk2"/>
                </a:solidFill>
                <a:latin typeface="Questrial"/>
                <a:ea typeface="Questrial"/>
                <a:cs typeface="Questrial"/>
                <a:sym typeface="Questrial"/>
              </a:defRPr>
            </a:lvl3pPr>
            <a:lvl4pPr indent="0" lvl="3" marL="0" marR="0" rtl="0" algn="l">
              <a:spcBef>
                <a:spcPts val="0"/>
              </a:spcBef>
              <a:spcAft>
                <a:spcPts val="0"/>
              </a:spcAft>
              <a:buNone/>
              <a:defRPr b="0" i="0" sz="4400" u="none" cap="none" strike="noStrike">
                <a:solidFill>
                  <a:schemeClr val="dk2"/>
                </a:solidFill>
                <a:latin typeface="Questrial"/>
                <a:ea typeface="Questrial"/>
                <a:cs typeface="Questrial"/>
                <a:sym typeface="Questrial"/>
              </a:defRPr>
            </a:lvl4pPr>
            <a:lvl5pPr indent="0" lvl="4" marL="0" marR="0" rtl="0" algn="l">
              <a:spcBef>
                <a:spcPts val="0"/>
              </a:spcBef>
              <a:spcAft>
                <a:spcPts val="0"/>
              </a:spcAft>
              <a:buNone/>
              <a:defRPr b="0" i="0" sz="4400" u="none" cap="none" strike="noStrike">
                <a:solidFill>
                  <a:schemeClr val="dk2"/>
                </a:solidFill>
                <a:latin typeface="Questrial"/>
                <a:ea typeface="Questrial"/>
                <a:cs typeface="Questrial"/>
                <a:sym typeface="Questrial"/>
              </a:defRPr>
            </a:lvl5pPr>
            <a:lvl6pPr indent="0" lvl="5" marL="457200" marR="0" rtl="0" algn="l">
              <a:spcBef>
                <a:spcPts val="0"/>
              </a:spcBef>
              <a:spcAft>
                <a:spcPts val="0"/>
              </a:spcAft>
              <a:buNone/>
              <a:defRPr b="0" i="0" sz="4400" u="none" cap="none" strike="noStrike">
                <a:solidFill>
                  <a:schemeClr val="dk2"/>
                </a:solidFill>
                <a:latin typeface="Questrial"/>
                <a:ea typeface="Questrial"/>
                <a:cs typeface="Questrial"/>
                <a:sym typeface="Questrial"/>
              </a:defRPr>
            </a:lvl6pPr>
            <a:lvl7pPr indent="0" lvl="6" marL="914400" marR="0" rtl="0" algn="l">
              <a:spcBef>
                <a:spcPts val="0"/>
              </a:spcBef>
              <a:spcAft>
                <a:spcPts val="0"/>
              </a:spcAft>
              <a:buNone/>
              <a:defRPr b="0" i="0" sz="4400" u="none" cap="none" strike="noStrike">
                <a:solidFill>
                  <a:schemeClr val="dk2"/>
                </a:solidFill>
                <a:latin typeface="Questrial"/>
                <a:ea typeface="Questrial"/>
                <a:cs typeface="Questrial"/>
                <a:sym typeface="Questrial"/>
              </a:defRPr>
            </a:lvl7pPr>
            <a:lvl8pPr indent="0" lvl="7" marL="1371600" marR="0" rtl="0" algn="l">
              <a:spcBef>
                <a:spcPts val="0"/>
              </a:spcBef>
              <a:spcAft>
                <a:spcPts val="0"/>
              </a:spcAft>
              <a:buNone/>
              <a:defRPr b="0" i="0" sz="4400" u="none" cap="none" strike="noStrike">
                <a:solidFill>
                  <a:schemeClr val="dk2"/>
                </a:solidFill>
                <a:latin typeface="Questrial"/>
                <a:ea typeface="Questrial"/>
                <a:cs typeface="Questrial"/>
                <a:sym typeface="Questrial"/>
              </a:defRPr>
            </a:lvl8pPr>
            <a:lvl9pPr indent="0" lvl="8" marL="1828800" marR="0" rtl="0" algn="l">
              <a:spcBef>
                <a:spcPts val="0"/>
              </a:spcBef>
              <a:spcAft>
                <a:spcPts val="0"/>
              </a:spcAft>
              <a:buNone/>
              <a:defRPr b="0" i="0" sz="4400" u="none" cap="none" strike="noStrike">
                <a:solidFill>
                  <a:schemeClr val="dk2"/>
                </a:solidFill>
                <a:latin typeface="Questrial"/>
                <a:ea typeface="Questrial"/>
                <a:cs typeface="Questrial"/>
                <a:sym typeface="Questrial"/>
              </a:defRPr>
            </a:lvl9pPr>
          </a:lstStyle>
          <a:p/>
        </p:txBody>
      </p:sp>
      <p:sp>
        <p:nvSpPr>
          <p:cNvPr id="140" name="Shape 140"/>
          <p:cNvSpPr/>
          <p:nvPr>
            <p:ph idx="2" type="pic"/>
          </p:nvPr>
        </p:nvSpPr>
        <p:spPr>
          <a:xfrm>
            <a:off x="1560575" y="0"/>
            <a:ext cx="7583423" cy="4568952"/>
          </a:xfrm>
          <a:prstGeom prst="rect">
            <a:avLst/>
          </a:prstGeom>
          <a:solidFill>
            <a:srgbClr val="DCE5EE"/>
          </a:solidFill>
          <a:ln>
            <a:noFill/>
          </a:ln>
        </p:spPr>
        <p:txBody>
          <a:bodyPr anchorCtr="0" anchor="t" bIns="91425" lIns="91425" rIns="91425" tIns="91425"/>
          <a:lstStyle>
            <a:lvl1pPr indent="0" lvl="0" marL="0" marR="0" rtl="0" algn="l">
              <a:spcBef>
                <a:spcPts val="700"/>
              </a:spcBef>
              <a:spcAft>
                <a:spcPts val="0"/>
              </a:spcAft>
              <a:buClr>
                <a:schemeClr val="accent2"/>
              </a:buClr>
              <a:buFont typeface="Noto Sans Symbols"/>
              <a:buNone/>
              <a:defRPr b="0" i="0" sz="3200" u="none" cap="none" strike="noStrike">
                <a:solidFill>
                  <a:schemeClr val="dk1"/>
                </a:solidFill>
                <a:latin typeface="Questrial"/>
                <a:ea typeface="Questrial"/>
                <a:cs typeface="Questrial"/>
                <a:sym typeface="Questrial"/>
              </a:defRPr>
            </a:lvl1pPr>
            <a:lvl2pPr indent="-168593" lvl="1" marL="639763" marR="0" rtl="0" algn="l">
              <a:spcBef>
                <a:spcPts val="550"/>
              </a:spcBef>
              <a:spcAft>
                <a:spcPts val="0"/>
              </a:spcAft>
              <a:buClr>
                <a:schemeClr val="accent1"/>
              </a:buClr>
              <a:buSzPct val="70000"/>
              <a:buFont typeface="Noto Sans Symbols"/>
              <a:buChar char="⬜"/>
              <a:defRPr b="0" i="0" sz="2600" u="none" cap="none" strike="noStrike">
                <a:solidFill>
                  <a:schemeClr val="dk1"/>
                </a:solidFill>
                <a:latin typeface="Questrial"/>
                <a:ea typeface="Questrial"/>
                <a:cs typeface="Questrial"/>
                <a:sym typeface="Questrial"/>
              </a:defRPr>
            </a:lvl2pPr>
            <a:lvl3pPr indent="-119062" lvl="2" marL="914400" marR="0" rtl="0" algn="l">
              <a:spcBef>
                <a:spcPts val="500"/>
              </a:spcBef>
              <a:spcAft>
                <a:spcPts val="0"/>
              </a:spcAft>
              <a:buClr>
                <a:schemeClr val="accent2"/>
              </a:buClr>
              <a:buSzPct val="75000"/>
              <a:buFont typeface="Noto Sans Symbols"/>
              <a:buChar char="■"/>
              <a:defRPr b="0" i="0" sz="2300" u="none" cap="none" strike="noStrike">
                <a:solidFill>
                  <a:schemeClr val="dk1"/>
                </a:solidFill>
                <a:latin typeface="Questrial"/>
                <a:ea typeface="Questrial"/>
                <a:cs typeface="Questrial"/>
                <a:sym typeface="Questrial"/>
              </a:defRPr>
            </a:lvl3pPr>
            <a:lvl4pPr indent="-133350" lvl="3" marL="1371600" marR="0" rtl="0" algn="l">
              <a:spcBef>
                <a:spcPts val="400"/>
              </a:spcBef>
              <a:spcAft>
                <a:spcPts val="0"/>
              </a:spcAft>
              <a:buClr>
                <a:srgbClr val="A5AB81"/>
              </a:buClr>
              <a:buSzPct val="75000"/>
              <a:buFont typeface="Noto Sans Symbols"/>
              <a:buChar char="■"/>
              <a:defRPr b="0" i="0" sz="2000" u="none" cap="none" strike="noStrike">
                <a:solidFill>
                  <a:schemeClr val="dk1"/>
                </a:solidFill>
                <a:latin typeface="Questrial"/>
                <a:ea typeface="Questrial"/>
                <a:cs typeface="Questrial"/>
                <a:sym typeface="Questrial"/>
              </a:defRPr>
            </a:lvl4pPr>
            <a:lvl5pPr indent="-146050" lvl="4" marL="1828800" marR="0" rtl="0" algn="l">
              <a:spcBef>
                <a:spcPts val="400"/>
              </a:spcBef>
              <a:spcAft>
                <a:spcPts val="0"/>
              </a:spcAft>
              <a:buClr>
                <a:srgbClr val="D8B25C"/>
              </a:buClr>
              <a:buSzPct val="64999"/>
              <a:buFont typeface="Noto Sans Symbols"/>
              <a:buChar char="■"/>
              <a:defRPr b="0" i="0" sz="2000" u="none" cap="none" strike="noStrike">
                <a:solidFill>
                  <a:schemeClr val="dk1"/>
                </a:solidFill>
                <a:latin typeface="Questrial"/>
                <a:ea typeface="Questrial"/>
                <a:cs typeface="Questrial"/>
                <a:sym typeface="Questrial"/>
              </a:defRPr>
            </a:lvl5pPr>
            <a:lvl6pPr indent="-121920" lvl="5" marL="2103120" marR="0" rtl="0" algn="l">
              <a:spcBef>
                <a:spcPts val="360"/>
              </a:spcBef>
              <a:buClr>
                <a:schemeClr val="accent1"/>
              </a:buClr>
              <a:buSzPct val="100000"/>
              <a:buFont typeface="Noto Sans Symbols"/>
              <a:buChar char="▪"/>
              <a:defRPr b="0" i="0" sz="1800" u="none" cap="none" strike="noStrike">
                <a:solidFill>
                  <a:schemeClr val="dk1"/>
                </a:solidFill>
                <a:latin typeface="Questrial"/>
                <a:ea typeface="Questrial"/>
                <a:cs typeface="Questrial"/>
                <a:sym typeface="Questrial"/>
              </a:defRPr>
            </a:lvl6pPr>
            <a:lvl7pPr indent="-116839" lvl="6" marL="2377440" marR="0" rtl="0" algn="l">
              <a:spcBef>
                <a:spcPts val="360"/>
              </a:spcBef>
              <a:buClr>
                <a:schemeClr val="accent2"/>
              </a:buClr>
              <a:buSzPct val="100000"/>
              <a:buFont typeface="Noto Sans Symbols"/>
              <a:buChar char="▪"/>
              <a:defRPr b="0" i="0" sz="1800" u="none" cap="none" strike="noStrike">
                <a:solidFill>
                  <a:schemeClr val="dk1"/>
                </a:solidFill>
                <a:latin typeface="Questrial"/>
                <a:ea typeface="Questrial"/>
                <a:cs typeface="Questrial"/>
                <a:sym typeface="Questrial"/>
              </a:defRPr>
            </a:lvl7pPr>
            <a:lvl8pPr indent="-124460" lvl="7" marL="2651760" marR="0" rtl="0" algn="l">
              <a:spcBef>
                <a:spcPts val="360"/>
              </a:spcBef>
              <a:buClr>
                <a:schemeClr val="accent3"/>
              </a:buClr>
              <a:buSzPct val="100000"/>
              <a:buFont typeface="Noto Sans Symbols"/>
              <a:buChar char="▪"/>
              <a:defRPr b="0" i="0" sz="1800" u="none" cap="none" strike="noStrike">
                <a:solidFill>
                  <a:schemeClr val="dk1"/>
                </a:solidFill>
                <a:latin typeface="Questrial"/>
                <a:ea typeface="Questrial"/>
                <a:cs typeface="Questrial"/>
                <a:sym typeface="Questrial"/>
              </a:defRPr>
            </a:lvl8pPr>
            <a:lvl9pPr indent="-119379" lvl="8" marL="2926080" marR="0" rtl="0" algn="l">
              <a:spcBef>
                <a:spcPts val="360"/>
              </a:spcBef>
              <a:buClr>
                <a:schemeClr val="accent4"/>
              </a:buClr>
              <a:buSzPct val="100000"/>
              <a:buFont typeface="Noto Sans Symbols"/>
              <a:buChar char="▪"/>
              <a:defRPr b="0" i="0" sz="1800" u="none" cap="none" strike="noStrike">
                <a:solidFill>
                  <a:schemeClr val="dk1"/>
                </a:solidFill>
                <a:latin typeface="Questrial"/>
                <a:ea typeface="Questrial"/>
                <a:cs typeface="Questrial"/>
                <a:sym typeface="Questrial"/>
              </a:defRPr>
            </a:lvl9pPr>
          </a:lstStyle>
          <a:p/>
        </p:txBody>
      </p:sp>
      <p:sp>
        <p:nvSpPr>
          <p:cNvPr id="141" name="Shape 141"/>
          <p:cNvSpPr txBox="1"/>
          <p:nvPr>
            <p:ph idx="10" type="dt"/>
          </p:nvPr>
        </p:nvSpPr>
        <p:spPr>
          <a:xfrm>
            <a:off x="6248400" y="6248400"/>
            <a:ext cx="2666999" cy="365125"/>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None/>
              <a:defRPr b="0" i="0" sz="1800" u="none">
                <a:solidFill>
                  <a:schemeClr val="dk1"/>
                </a:solidFill>
                <a:latin typeface="Tahoma"/>
                <a:ea typeface="Tahoma"/>
                <a:cs typeface="Tahoma"/>
                <a:sym typeface="Tahoma"/>
              </a:defRPr>
            </a:lvl1pPr>
            <a:lvl2pPr indent="0" lvl="1" marL="4572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2pPr>
            <a:lvl3pPr indent="0" lvl="2" marL="9144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3pPr>
            <a:lvl4pPr indent="0" lvl="3" marL="13716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4pPr>
            <a:lvl5pPr indent="0" lvl="4" marL="18288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5pPr>
            <a:lvl6pPr indent="0" lvl="5" marL="22860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6pPr>
            <a:lvl7pPr indent="0" lvl="6" marL="32004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7pPr>
            <a:lvl8pPr indent="0" lvl="7" marL="45720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8pPr>
            <a:lvl9pPr indent="0" lvl="8" marL="64008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9pPr>
          </a:lstStyle>
          <a:p/>
        </p:txBody>
      </p:sp>
      <p:sp>
        <p:nvSpPr>
          <p:cNvPr id="142" name="Shape 142"/>
          <p:cNvSpPr txBox="1"/>
          <p:nvPr>
            <p:ph idx="12" type="sldNum"/>
          </p:nvPr>
        </p:nvSpPr>
        <p:spPr>
          <a:xfrm>
            <a:off x="0" y="4667250"/>
            <a:ext cx="1447800" cy="663574"/>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FFFFFF"/>
              </a:buClr>
              <a:buSzPct val="25000"/>
              <a:buFont typeface="Tahoma"/>
              <a:buNone/>
            </a:pPr>
            <a:fld id="{00000000-1234-1234-1234-123412341234}" type="slidenum">
              <a:rPr b="1" i="0" lang="en-US" sz="2800" u="none">
                <a:solidFill>
                  <a:srgbClr val="FFFFFF"/>
                </a:solidFill>
                <a:latin typeface="Tahoma"/>
                <a:ea typeface="Tahoma"/>
                <a:cs typeface="Tahoma"/>
                <a:sym typeface="Tahoma"/>
              </a:rPr>
              <a:t>‹#›</a:t>
            </a:fld>
          </a:p>
        </p:txBody>
      </p:sp>
      <p:sp>
        <p:nvSpPr>
          <p:cNvPr id="143" name="Shape 143"/>
          <p:cNvSpPr txBox="1"/>
          <p:nvPr>
            <p:ph idx="11" type="ftr"/>
          </p:nvPr>
        </p:nvSpPr>
        <p:spPr>
          <a:xfrm>
            <a:off x="1600200" y="6248400"/>
            <a:ext cx="4572000" cy="365125"/>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None/>
              <a:defRPr b="0" i="0" sz="1800" u="none">
                <a:solidFill>
                  <a:schemeClr val="dk1"/>
                </a:solidFill>
                <a:latin typeface="Tahoma"/>
                <a:ea typeface="Tahoma"/>
                <a:cs typeface="Tahoma"/>
                <a:sym typeface="Tahoma"/>
              </a:defRPr>
            </a:lvl1pPr>
            <a:lvl2pPr indent="0" lvl="1" marL="4572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2pPr>
            <a:lvl3pPr indent="0" lvl="2" marL="9144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3pPr>
            <a:lvl4pPr indent="0" lvl="3" marL="13716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4pPr>
            <a:lvl5pPr indent="0" lvl="4" marL="18288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5pPr>
            <a:lvl6pPr indent="0" lvl="5" marL="22860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6pPr>
            <a:lvl7pPr indent="0" lvl="6" marL="32004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7pPr>
            <a:lvl8pPr indent="0" lvl="7" marL="45720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8pPr>
            <a:lvl9pPr indent="0" lvl="8" marL="64008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itleAndTx">
  <p:cSld name="Vertical Title and Text">
    <p:spTree>
      <p:nvGrpSpPr>
        <p:cNvPr id="153" name="Shape 153"/>
        <p:cNvGrpSpPr/>
        <p:nvPr/>
      </p:nvGrpSpPr>
      <p:grpSpPr>
        <a:xfrm>
          <a:off x="0" y="0"/>
          <a:ext cx="0" cy="0"/>
          <a:chOff x="0" y="0"/>
          <a:chExt cx="0" cy="0"/>
        </a:xfrm>
      </p:grpSpPr>
      <p:sp>
        <p:nvSpPr>
          <p:cNvPr id="154" name="Shape 154"/>
          <p:cNvSpPr txBox="1"/>
          <p:nvPr>
            <p:ph type="title"/>
          </p:nvPr>
        </p:nvSpPr>
        <p:spPr>
          <a:xfrm rot="5400000">
            <a:off x="4823618" y="2339181"/>
            <a:ext cx="5516562" cy="2057400"/>
          </a:xfrm>
          <a:prstGeom prst="rect">
            <a:avLst/>
          </a:prstGeom>
          <a:noFill/>
          <a:ln>
            <a:noFill/>
          </a:ln>
        </p:spPr>
        <p:txBody>
          <a:bodyPr anchorCtr="0" anchor="ctr" bIns="91425" lIns="91425" rIns="91425" tIns="91425"/>
          <a:lstStyle>
            <a:lvl1pPr indent="0" lvl="0" marL="0" marR="0" rtl="0" algn="l">
              <a:spcBef>
                <a:spcPts val="0"/>
              </a:spcBef>
              <a:spcAft>
                <a:spcPts val="0"/>
              </a:spcAft>
              <a:buNone/>
              <a:defRPr b="0" i="0" sz="4400" u="none" cap="none" strike="noStrike">
                <a:solidFill>
                  <a:schemeClr val="dk2"/>
                </a:solidFill>
                <a:latin typeface="Questrial"/>
                <a:ea typeface="Questrial"/>
                <a:cs typeface="Questrial"/>
                <a:sym typeface="Questrial"/>
              </a:defRPr>
            </a:lvl1pPr>
            <a:lvl2pPr indent="0" lvl="1" marL="0" marR="0" rtl="0" algn="l">
              <a:spcBef>
                <a:spcPts val="0"/>
              </a:spcBef>
              <a:spcAft>
                <a:spcPts val="0"/>
              </a:spcAft>
              <a:buNone/>
              <a:defRPr b="0" i="0" sz="4400" u="none" cap="none" strike="noStrike">
                <a:solidFill>
                  <a:schemeClr val="dk2"/>
                </a:solidFill>
                <a:latin typeface="Questrial"/>
                <a:ea typeface="Questrial"/>
                <a:cs typeface="Questrial"/>
                <a:sym typeface="Questrial"/>
              </a:defRPr>
            </a:lvl2pPr>
            <a:lvl3pPr indent="0" lvl="2" marL="0" marR="0" rtl="0" algn="l">
              <a:spcBef>
                <a:spcPts val="0"/>
              </a:spcBef>
              <a:spcAft>
                <a:spcPts val="0"/>
              </a:spcAft>
              <a:buNone/>
              <a:defRPr b="0" i="0" sz="4400" u="none" cap="none" strike="noStrike">
                <a:solidFill>
                  <a:schemeClr val="dk2"/>
                </a:solidFill>
                <a:latin typeface="Questrial"/>
                <a:ea typeface="Questrial"/>
                <a:cs typeface="Questrial"/>
                <a:sym typeface="Questrial"/>
              </a:defRPr>
            </a:lvl3pPr>
            <a:lvl4pPr indent="0" lvl="3" marL="0" marR="0" rtl="0" algn="l">
              <a:spcBef>
                <a:spcPts val="0"/>
              </a:spcBef>
              <a:spcAft>
                <a:spcPts val="0"/>
              </a:spcAft>
              <a:buNone/>
              <a:defRPr b="0" i="0" sz="4400" u="none" cap="none" strike="noStrike">
                <a:solidFill>
                  <a:schemeClr val="dk2"/>
                </a:solidFill>
                <a:latin typeface="Questrial"/>
                <a:ea typeface="Questrial"/>
                <a:cs typeface="Questrial"/>
                <a:sym typeface="Questrial"/>
              </a:defRPr>
            </a:lvl4pPr>
            <a:lvl5pPr indent="0" lvl="4" marL="0" marR="0" rtl="0" algn="l">
              <a:spcBef>
                <a:spcPts val="0"/>
              </a:spcBef>
              <a:spcAft>
                <a:spcPts val="0"/>
              </a:spcAft>
              <a:buNone/>
              <a:defRPr b="0" i="0" sz="4400" u="none" cap="none" strike="noStrike">
                <a:solidFill>
                  <a:schemeClr val="dk2"/>
                </a:solidFill>
                <a:latin typeface="Questrial"/>
                <a:ea typeface="Questrial"/>
                <a:cs typeface="Questrial"/>
                <a:sym typeface="Questrial"/>
              </a:defRPr>
            </a:lvl5pPr>
            <a:lvl6pPr indent="0" lvl="5" marL="457200" marR="0" rtl="0" algn="l">
              <a:spcBef>
                <a:spcPts val="0"/>
              </a:spcBef>
              <a:spcAft>
                <a:spcPts val="0"/>
              </a:spcAft>
              <a:buNone/>
              <a:defRPr b="0" i="0" sz="4400" u="none" cap="none" strike="noStrike">
                <a:solidFill>
                  <a:schemeClr val="dk2"/>
                </a:solidFill>
                <a:latin typeface="Questrial"/>
                <a:ea typeface="Questrial"/>
                <a:cs typeface="Questrial"/>
                <a:sym typeface="Questrial"/>
              </a:defRPr>
            </a:lvl6pPr>
            <a:lvl7pPr indent="0" lvl="6" marL="914400" marR="0" rtl="0" algn="l">
              <a:spcBef>
                <a:spcPts val="0"/>
              </a:spcBef>
              <a:spcAft>
                <a:spcPts val="0"/>
              </a:spcAft>
              <a:buNone/>
              <a:defRPr b="0" i="0" sz="4400" u="none" cap="none" strike="noStrike">
                <a:solidFill>
                  <a:schemeClr val="dk2"/>
                </a:solidFill>
                <a:latin typeface="Questrial"/>
                <a:ea typeface="Questrial"/>
                <a:cs typeface="Questrial"/>
                <a:sym typeface="Questrial"/>
              </a:defRPr>
            </a:lvl7pPr>
            <a:lvl8pPr indent="0" lvl="7" marL="1371600" marR="0" rtl="0" algn="l">
              <a:spcBef>
                <a:spcPts val="0"/>
              </a:spcBef>
              <a:spcAft>
                <a:spcPts val="0"/>
              </a:spcAft>
              <a:buNone/>
              <a:defRPr b="0" i="0" sz="4400" u="none" cap="none" strike="noStrike">
                <a:solidFill>
                  <a:schemeClr val="dk2"/>
                </a:solidFill>
                <a:latin typeface="Questrial"/>
                <a:ea typeface="Questrial"/>
                <a:cs typeface="Questrial"/>
                <a:sym typeface="Questrial"/>
              </a:defRPr>
            </a:lvl8pPr>
            <a:lvl9pPr indent="0" lvl="8" marL="1828800" marR="0" rtl="0" algn="l">
              <a:spcBef>
                <a:spcPts val="0"/>
              </a:spcBef>
              <a:spcAft>
                <a:spcPts val="0"/>
              </a:spcAft>
              <a:buNone/>
              <a:defRPr b="0" i="0" sz="4400" u="none" cap="none" strike="noStrike">
                <a:solidFill>
                  <a:schemeClr val="dk2"/>
                </a:solidFill>
                <a:latin typeface="Questrial"/>
                <a:ea typeface="Questrial"/>
                <a:cs typeface="Questrial"/>
                <a:sym typeface="Questrial"/>
              </a:defRPr>
            </a:lvl9pPr>
          </a:lstStyle>
          <a:p/>
        </p:txBody>
      </p:sp>
      <p:sp>
        <p:nvSpPr>
          <p:cNvPr id="155" name="Shape 155"/>
          <p:cNvSpPr txBox="1"/>
          <p:nvPr>
            <p:ph idx="1" type="body"/>
          </p:nvPr>
        </p:nvSpPr>
        <p:spPr>
          <a:xfrm rot="5400000">
            <a:off x="480217" y="586581"/>
            <a:ext cx="5516564" cy="5562600"/>
          </a:xfrm>
          <a:prstGeom prst="rect">
            <a:avLst/>
          </a:prstGeom>
          <a:noFill/>
          <a:ln>
            <a:noFill/>
          </a:ln>
        </p:spPr>
        <p:txBody>
          <a:bodyPr anchorCtr="0" anchor="t" bIns="91425" lIns="91425" rIns="91425" tIns="91425"/>
          <a:lstStyle>
            <a:lvl1pPr indent="-208598" lvl="0" marL="319088" marR="0" rtl="0" algn="l">
              <a:spcBef>
                <a:spcPts val="700"/>
              </a:spcBef>
              <a:spcAft>
                <a:spcPts val="0"/>
              </a:spcAft>
              <a:buClr>
                <a:schemeClr val="accent2"/>
              </a:buClr>
              <a:buSzPct val="59999"/>
              <a:buFont typeface="Noto Sans Symbols"/>
              <a:buChar char="◻"/>
              <a:defRPr b="0" i="0" sz="2900" u="none" cap="none" strike="noStrike">
                <a:solidFill>
                  <a:schemeClr val="dk1"/>
                </a:solidFill>
                <a:latin typeface="Questrial"/>
                <a:ea typeface="Questrial"/>
                <a:cs typeface="Questrial"/>
                <a:sym typeface="Questrial"/>
              </a:defRPr>
            </a:lvl1pPr>
            <a:lvl2pPr indent="-168593" lvl="1" marL="639763" marR="0" rtl="0" algn="l">
              <a:spcBef>
                <a:spcPts val="550"/>
              </a:spcBef>
              <a:spcAft>
                <a:spcPts val="0"/>
              </a:spcAft>
              <a:buClr>
                <a:schemeClr val="accent1"/>
              </a:buClr>
              <a:buSzPct val="70000"/>
              <a:buFont typeface="Noto Sans Symbols"/>
              <a:buChar char="⬜"/>
              <a:defRPr b="0" i="0" sz="2600" u="none" cap="none" strike="noStrike">
                <a:solidFill>
                  <a:schemeClr val="dk1"/>
                </a:solidFill>
                <a:latin typeface="Questrial"/>
                <a:ea typeface="Questrial"/>
                <a:cs typeface="Questrial"/>
                <a:sym typeface="Questrial"/>
              </a:defRPr>
            </a:lvl2pPr>
            <a:lvl3pPr indent="-119062" lvl="2" marL="914400" marR="0" rtl="0" algn="l">
              <a:spcBef>
                <a:spcPts val="500"/>
              </a:spcBef>
              <a:spcAft>
                <a:spcPts val="0"/>
              </a:spcAft>
              <a:buClr>
                <a:schemeClr val="accent2"/>
              </a:buClr>
              <a:buSzPct val="75000"/>
              <a:buFont typeface="Noto Sans Symbols"/>
              <a:buChar char="■"/>
              <a:defRPr b="0" i="0" sz="2300" u="none" cap="none" strike="noStrike">
                <a:solidFill>
                  <a:schemeClr val="dk1"/>
                </a:solidFill>
                <a:latin typeface="Questrial"/>
                <a:ea typeface="Questrial"/>
                <a:cs typeface="Questrial"/>
                <a:sym typeface="Questrial"/>
              </a:defRPr>
            </a:lvl3pPr>
            <a:lvl4pPr indent="-133350" lvl="3" marL="1371600" marR="0" rtl="0" algn="l">
              <a:spcBef>
                <a:spcPts val="400"/>
              </a:spcBef>
              <a:spcAft>
                <a:spcPts val="0"/>
              </a:spcAft>
              <a:buClr>
                <a:srgbClr val="A5AB81"/>
              </a:buClr>
              <a:buSzPct val="75000"/>
              <a:buFont typeface="Noto Sans Symbols"/>
              <a:buChar char="■"/>
              <a:defRPr b="0" i="0" sz="2000" u="none" cap="none" strike="noStrike">
                <a:solidFill>
                  <a:schemeClr val="dk1"/>
                </a:solidFill>
                <a:latin typeface="Questrial"/>
                <a:ea typeface="Questrial"/>
                <a:cs typeface="Questrial"/>
                <a:sym typeface="Questrial"/>
              </a:defRPr>
            </a:lvl4pPr>
            <a:lvl5pPr indent="-146050" lvl="4" marL="1828800" marR="0" rtl="0" algn="l">
              <a:spcBef>
                <a:spcPts val="400"/>
              </a:spcBef>
              <a:spcAft>
                <a:spcPts val="0"/>
              </a:spcAft>
              <a:buClr>
                <a:srgbClr val="D8B25C"/>
              </a:buClr>
              <a:buSzPct val="64999"/>
              <a:buFont typeface="Noto Sans Symbols"/>
              <a:buChar char="■"/>
              <a:defRPr b="0" i="0" sz="2000" u="none" cap="none" strike="noStrike">
                <a:solidFill>
                  <a:schemeClr val="dk1"/>
                </a:solidFill>
                <a:latin typeface="Questrial"/>
                <a:ea typeface="Questrial"/>
                <a:cs typeface="Questrial"/>
                <a:sym typeface="Questrial"/>
              </a:defRPr>
            </a:lvl5pPr>
            <a:lvl6pPr indent="-121920" lvl="5" marL="2103120" marR="0" rtl="0" algn="l">
              <a:spcBef>
                <a:spcPts val="360"/>
              </a:spcBef>
              <a:buClr>
                <a:schemeClr val="accent1"/>
              </a:buClr>
              <a:buSzPct val="100000"/>
              <a:buFont typeface="Noto Sans Symbols"/>
              <a:buChar char="▪"/>
              <a:defRPr b="0" i="0" sz="1800" u="none" cap="none" strike="noStrike">
                <a:solidFill>
                  <a:schemeClr val="dk1"/>
                </a:solidFill>
                <a:latin typeface="Questrial"/>
                <a:ea typeface="Questrial"/>
                <a:cs typeface="Questrial"/>
                <a:sym typeface="Questrial"/>
              </a:defRPr>
            </a:lvl6pPr>
            <a:lvl7pPr indent="-116839" lvl="6" marL="2377440" marR="0" rtl="0" algn="l">
              <a:spcBef>
                <a:spcPts val="360"/>
              </a:spcBef>
              <a:buClr>
                <a:schemeClr val="accent2"/>
              </a:buClr>
              <a:buSzPct val="100000"/>
              <a:buFont typeface="Noto Sans Symbols"/>
              <a:buChar char="▪"/>
              <a:defRPr b="0" i="0" sz="1800" u="none" cap="none" strike="noStrike">
                <a:solidFill>
                  <a:schemeClr val="dk1"/>
                </a:solidFill>
                <a:latin typeface="Questrial"/>
                <a:ea typeface="Questrial"/>
                <a:cs typeface="Questrial"/>
                <a:sym typeface="Questrial"/>
              </a:defRPr>
            </a:lvl7pPr>
            <a:lvl8pPr indent="-124460" lvl="7" marL="2651760" marR="0" rtl="0" algn="l">
              <a:spcBef>
                <a:spcPts val="360"/>
              </a:spcBef>
              <a:buClr>
                <a:schemeClr val="accent3"/>
              </a:buClr>
              <a:buSzPct val="100000"/>
              <a:buFont typeface="Noto Sans Symbols"/>
              <a:buChar char="▪"/>
              <a:defRPr b="0" i="0" sz="1800" u="none" cap="none" strike="noStrike">
                <a:solidFill>
                  <a:schemeClr val="dk1"/>
                </a:solidFill>
                <a:latin typeface="Questrial"/>
                <a:ea typeface="Questrial"/>
                <a:cs typeface="Questrial"/>
                <a:sym typeface="Questrial"/>
              </a:defRPr>
            </a:lvl8pPr>
            <a:lvl9pPr indent="-119379" lvl="8" marL="2926080" marR="0" rtl="0" algn="l">
              <a:spcBef>
                <a:spcPts val="360"/>
              </a:spcBef>
              <a:buClr>
                <a:schemeClr val="accent4"/>
              </a:buClr>
              <a:buSzPct val="100000"/>
              <a:buFont typeface="Noto Sans Symbols"/>
              <a:buChar char="▪"/>
              <a:defRPr b="0" i="0" sz="1800" u="none" cap="none" strike="noStrike">
                <a:solidFill>
                  <a:schemeClr val="dk1"/>
                </a:solidFill>
                <a:latin typeface="Questrial"/>
                <a:ea typeface="Questrial"/>
                <a:cs typeface="Questrial"/>
                <a:sym typeface="Questrial"/>
              </a:defRPr>
            </a:lvl9pPr>
          </a:lstStyle>
          <a:p/>
        </p:txBody>
      </p:sp>
      <p:sp>
        <p:nvSpPr>
          <p:cNvPr id="156" name="Shape 156"/>
          <p:cNvSpPr txBox="1"/>
          <p:nvPr>
            <p:ph idx="10" type="dt"/>
          </p:nvPr>
        </p:nvSpPr>
        <p:spPr>
          <a:xfrm>
            <a:off x="6553200" y="6248400"/>
            <a:ext cx="2209799" cy="365125"/>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None/>
              <a:defRPr b="0" i="0" sz="1800" u="none">
                <a:solidFill>
                  <a:schemeClr val="dk1"/>
                </a:solidFill>
                <a:latin typeface="Tahoma"/>
                <a:ea typeface="Tahoma"/>
                <a:cs typeface="Tahoma"/>
                <a:sym typeface="Tahoma"/>
              </a:defRPr>
            </a:lvl1pPr>
            <a:lvl2pPr indent="0" lvl="1" marL="4572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2pPr>
            <a:lvl3pPr indent="0" lvl="2" marL="9144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3pPr>
            <a:lvl4pPr indent="0" lvl="3" marL="13716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4pPr>
            <a:lvl5pPr indent="0" lvl="4" marL="18288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5pPr>
            <a:lvl6pPr indent="0" lvl="5" marL="22860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6pPr>
            <a:lvl7pPr indent="0" lvl="6" marL="32004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7pPr>
            <a:lvl8pPr indent="0" lvl="7" marL="45720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8pPr>
            <a:lvl9pPr indent="0" lvl="8" marL="64008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9pPr>
          </a:lstStyle>
          <a:p/>
        </p:txBody>
      </p:sp>
      <p:sp>
        <p:nvSpPr>
          <p:cNvPr id="157" name="Shape 157"/>
          <p:cNvSpPr txBox="1"/>
          <p:nvPr>
            <p:ph idx="11" type="ftr"/>
          </p:nvPr>
        </p:nvSpPr>
        <p:spPr>
          <a:xfrm>
            <a:off x="457200" y="6248400"/>
            <a:ext cx="5573711" cy="365125"/>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None/>
              <a:defRPr b="0" i="0" sz="1800" u="none">
                <a:solidFill>
                  <a:schemeClr val="dk1"/>
                </a:solidFill>
                <a:latin typeface="Tahoma"/>
                <a:ea typeface="Tahoma"/>
                <a:cs typeface="Tahoma"/>
                <a:sym typeface="Tahoma"/>
              </a:defRPr>
            </a:lvl1pPr>
            <a:lvl2pPr indent="0" lvl="1" marL="4572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2pPr>
            <a:lvl3pPr indent="0" lvl="2" marL="9144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3pPr>
            <a:lvl4pPr indent="0" lvl="3" marL="13716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4pPr>
            <a:lvl5pPr indent="0" lvl="4" marL="18288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5pPr>
            <a:lvl6pPr indent="0" lvl="5" marL="22860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6pPr>
            <a:lvl7pPr indent="0" lvl="6" marL="32004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7pPr>
            <a:lvl8pPr indent="0" lvl="7" marL="45720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8pPr>
            <a:lvl9pPr indent="0" lvl="8" marL="64008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9pPr>
          </a:lstStyle>
          <a:p/>
        </p:txBody>
      </p:sp>
      <p:sp>
        <p:nvSpPr>
          <p:cNvPr id="158" name="Shape 158"/>
          <p:cNvSpPr txBox="1"/>
          <p:nvPr>
            <p:ph idx="12" type="sldNum"/>
          </p:nvPr>
        </p:nvSpPr>
        <p:spPr>
          <a:xfrm rot="5400000">
            <a:off x="5989637" y="144462"/>
            <a:ext cx="533399" cy="244474"/>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FFFFFF"/>
              </a:buClr>
              <a:buSzPct val="25000"/>
              <a:buFont typeface="Tahoma"/>
              <a:buNone/>
            </a:pPr>
            <a:fld id="{00000000-1234-1234-1234-123412341234}" type="slidenum">
              <a:rPr b="1" i="0" lang="en-US" sz="1400" u="none">
                <a:solidFill>
                  <a:srgbClr val="FFFFFF"/>
                </a:solidFill>
                <a:latin typeface="Tahoma"/>
                <a:ea typeface="Tahoma"/>
                <a:cs typeface="Tahoma"/>
                <a:sym typeface="Tahoma"/>
              </a:rPr>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
  <p:cSld name="Title and Content">
    <p:spTree>
      <p:nvGrpSpPr>
        <p:cNvPr id="29" name="Shape 29"/>
        <p:cNvGrpSpPr/>
        <p:nvPr/>
      </p:nvGrpSpPr>
      <p:grpSpPr>
        <a:xfrm>
          <a:off x="0" y="0"/>
          <a:ext cx="0" cy="0"/>
          <a:chOff x="0" y="0"/>
          <a:chExt cx="0" cy="0"/>
        </a:xfrm>
      </p:grpSpPr>
      <p:sp>
        <p:nvSpPr>
          <p:cNvPr id="30" name="Shape 30"/>
          <p:cNvSpPr txBox="1"/>
          <p:nvPr>
            <p:ph type="title"/>
          </p:nvPr>
        </p:nvSpPr>
        <p:spPr>
          <a:xfrm>
            <a:off x="612647" y="228600"/>
            <a:ext cx="8153399" cy="990599"/>
          </a:xfrm>
          <a:prstGeom prst="rect">
            <a:avLst/>
          </a:prstGeom>
          <a:noFill/>
          <a:ln>
            <a:noFill/>
          </a:ln>
        </p:spPr>
        <p:txBody>
          <a:bodyPr anchorCtr="0" anchor="ctr" bIns="91425" lIns="91425" rIns="91425" tIns="91425"/>
          <a:lstStyle>
            <a:lvl1pPr indent="0" lvl="0" marL="0" marR="0" rtl="0" algn="l">
              <a:spcBef>
                <a:spcPts val="0"/>
              </a:spcBef>
              <a:spcAft>
                <a:spcPts val="0"/>
              </a:spcAft>
              <a:buNone/>
              <a:defRPr b="0" i="0" sz="4400" u="none" cap="none" strike="noStrike">
                <a:solidFill>
                  <a:schemeClr val="dk2"/>
                </a:solidFill>
                <a:latin typeface="Questrial"/>
                <a:ea typeface="Questrial"/>
                <a:cs typeface="Questrial"/>
                <a:sym typeface="Questrial"/>
              </a:defRPr>
            </a:lvl1pPr>
            <a:lvl2pPr indent="0" lvl="1" marL="0" marR="0" rtl="0" algn="l">
              <a:spcBef>
                <a:spcPts val="0"/>
              </a:spcBef>
              <a:spcAft>
                <a:spcPts val="0"/>
              </a:spcAft>
              <a:buNone/>
              <a:defRPr b="0" i="0" sz="4400" u="none" cap="none" strike="noStrike">
                <a:solidFill>
                  <a:schemeClr val="dk2"/>
                </a:solidFill>
                <a:latin typeface="Questrial"/>
                <a:ea typeface="Questrial"/>
                <a:cs typeface="Questrial"/>
                <a:sym typeface="Questrial"/>
              </a:defRPr>
            </a:lvl2pPr>
            <a:lvl3pPr indent="0" lvl="2" marL="0" marR="0" rtl="0" algn="l">
              <a:spcBef>
                <a:spcPts val="0"/>
              </a:spcBef>
              <a:spcAft>
                <a:spcPts val="0"/>
              </a:spcAft>
              <a:buNone/>
              <a:defRPr b="0" i="0" sz="4400" u="none" cap="none" strike="noStrike">
                <a:solidFill>
                  <a:schemeClr val="dk2"/>
                </a:solidFill>
                <a:latin typeface="Questrial"/>
                <a:ea typeface="Questrial"/>
                <a:cs typeface="Questrial"/>
                <a:sym typeface="Questrial"/>
              </a:defRPr>
            </a:lvl3pPr>
            <a:lvl4pPr indent="0" lvl="3" marL="0" marR="0" rtl="0" algn="l">
              <a:spcBef>
                <a:spcPts val="0"/>
              </a:spcBef>
              <a:spcAft>
                <a:spcPts val="0"/>
              </a:spcAft>
              <a:buNone/>
              <a:defRPr b="0" i="0" sz="4400" u="none" cap="none" strike="noStrike">
                <a:solidFill>
                  <a:schemeClr val="dk2"/>
                </a:solidFill>
                <a:latin typeface="Questrial"/>
                <a:ea typeface="Questrial"/>
                <a:cs typeface="Questrial"/>
                <a:sym typeface="Questrial"/>
              </a:defRPr>
            </a:lvl4pPr>
            <a:lvl5pPr indent="0" lvl="4" marL="0" marR="0" rtl="0" algn="l">
              <a:spcBef>
                <a:spcPts val="0"/>
              </a:spcBef>
              <a:spcAft>
                <a:spcPts val="0"/>
              </a:spcAft>
              <a:buNone/>
              <a:defRPr b="0" i="0" sz="4400" u="none" cap="none" strike="noStrike">
                <a:solidFill>
                  <a:schemeClr val="dk2"/>
                </a:solidFill>
                <a:latin typeface="Questrial"/>
                <a:ea typeface="Questrial"/>
                <a:cs typeface="Questrial"/>
                <a:sym typeface="Questrial"/>
              </a:defRPr>
            </a:lvl5pPr>
            <a:lvl6pPr indent="0" lvl="5" marL="457200" marR="0" rtl="0" algn="l">
              <a:spcBef>
                <a:spcPts val="0"/>
              </a:spcBef>
              <a:spcAft>
                <a:spcPts val="0"/>
              </a:spcAft>
              <a:buNone/>
              <a:defRPr b="0" i="0" sz="4400" u="none" cap="none" strike="noStrike">
                <a:solidFill>
                  <a:schemeClr val="dk2"/>
                </a:solidFill>
                <a:latin typeface="Questrial"/>
                <a:ea typeface="Questrial"/>
                <a:cs typeface="Questrial"/>
                <a:sym typeface="Questrial"/>
              </a:defRPr>
            </a:lvl6pPr>
            <a:lvl7pPr indent="0" lvl="6" marL="914400" marR="0" rtl="0" algn="l">
              <a:spcBef>
                <a:spcPts val="0"/>
              </a:spcBef>
              <a:spcAft>
                <a:spcPts val="0"/>
              </a:spcAft>
              <a:buNone/>
              <a:defRPr b="0" i="0" sz="4400" u="none" cap="none" strike="noStrike">
                <a:solidFill>
                  <a:schemeClr val="dk2"/>
                </a:solidFill>
                <a:latin typeface="Questrial"/>
                <a:ea typeface="Questrial"/>
                <a:cs typeface="Questrial"/>
                <a:sym typeface="Questrial"/>
              </a:defRPr>
            </a:lvl7pPr>
            <a:lvl8pPr indent="0" lvl="7" marL="1371600" marR="0" rtl="0" algn="l">
              <a:spcBef>
                <a:spcPts val="0"/>
              </a:spcBef>
              <a:spcAft>
                <a:spcPts val="0"/>
              </a:spcAft>
              <a:buNone/>
              <a:defRPr b="0" i="0" sz="4400" u="none" cap="none" strike="noStrike">
                <a:solidFill>
                  <a:schemeClr val="dk2"/>
                </a:solidFill>
                <a:latin typeface="Questrial"/>
                <a:ea typeface="Questrial"/>
                <a:cs typeface="Questrial"/>
                <a:sym typeface="Questrial"/>
              </a:defRPr>
            </a:lvl8pPr>
            <a:lvl9pPr indent="0" lvl="8" marL="1828800" marR="0" rtl="0" algn="l">
              <a:spcBef>
                <a:spcPts val="0"/>
              </a:spcBef>
              <a:spcAft>
                <a:spcPts val="0"/>
              </a:spcAft>
              <a:buNone/>
              <a:defRPr b="0" i="0" sz="4400" u="none" cap="none" strike="noStrike">
                <a:solidFill>
                  <a:schemeClr val="dk2"/>
                </a:solidFill>
                <a:latin typeface="Questrial"/>
                <a:ea typeface="Questrial"/>
                <a:cs typeface="Questrial"/>
                <a:sym typeface="Questrial"/>
              </a:defRPr>
            </a:lvl9pPr>
          </a:lstStyle>
          <a:p/>
        </p:txBody>
      </p:sp>
      <p:sp>
        <p:nvSpPr>
          <p:cNvPr id="31" name="Shape 31"/>
          <p:cNvSpPr txBox="1"/>
          <p:nvPr>
            <p:ph idx="1" type="body"/>
          </p:nvPr>
        </p:nvSpPr>
        <p:spPr>
          <a:xfrm>
            <a:off x="612647" y="1600200"/>
            <a:ext cx="8153399" cy="4495800"/>
          </a:xfrm>
          <a:prstGeom prst="rect">
            <a:avLst/>
          </a:prstGeom>
          <a:noFill/>
          <a:ln>
            <a:noFill/>
          </a:ln>
        </p:spPr>
        <p:txBody>
          <a:bodyPr anchorCtr="0" anchor="t" bIns="91425" lIns="91425" rIns="91425" tIns="91425"/>
          <a:lstStyle>
            <a:lvl1pPr indent="-208598" lvl="0" marL="319088" marR="0" rtl="0" algn="l">
              <a:spcBef>
                <a:spcPts val="700"/>
              </a:spcBef>
              <a:spcAft>
                <a:spcPts val="0"/>
              </a:spcAft>
              <a:buClr>
                <a:schemeClr val="accent2"/>
              </a:buClr>
              <a:buSzPct val="59999"/>
              <a:buFont typeface="Noto Sans Symbols"/>
              <a:buChar char="◻"/>
              <a:defRPr b="0" i="0" sz="2900" u="none" cap="none" strike="noStrike">
                <a:solidFill>
                  <a:schemeClr val="dk1"/>
                </a:solidFill>
                <a:latin typeface="Questrial"/>
                <a:ea typeface="Questrial"/>
                <a:cs typeface="Questrial"/>
                <a:sym typeface="Questrial"/>
              </a:defRPr>
            </a:lvl1pPr>
            <a:lvl2pPr indent="-168593" lvl="1" marL="639763" marR="0" rtl="0" algn="l">
              <a:spcBef>
                <a:spcPts val="550"/>
              </a:spcBef>
              <a:spcAft>
                <a:spcPts val="0"/>
              </a:spcAft>
              <a:buClr>
                <a:schemeClr val="accent1"/>
              </a:buClr>
              <a:buSzPct val="70000"/>
              <a:buFont typeface="Noto Sans Symbols"/>
              <a:buChar char="⬜"/>
              <a:defRPr b="0" i="0" sz="2600" u="none" cap="none" strike="noStrike">
                <a:solidFill>
                  <a:schemeClr val="dk1"/>
                </a:solidFill>
                <a:latin typeface="Questrial"/>
                <a:ea typeface="Questrial"/>
                <a:cs typeface="Questrial"/>
                <a:sym typeface="Questrial"/>
              </a:defRPr>
            </a:lvl2pPr>
            <a:lvl3pPr indent="-119062" lvl="2" marL="914400" marR="0" rtl="0" algn="l">
              <a:spcBef>
                <a:spcPts val="500"/>
              </a:spcBef>
              <a:spcAft>
                <a:spcPts val="0"/>
              </a:spcAft>
              <a:buClr>
                <a:schemeClr val="accent2"/>
              </a:buClr>
              <a:buSzPct val="75000"/>
              <a:buFont typeface="Noto Sans Symbols"/>
              <a:buChar char="■"/>
              <a:defRPr b="0" i="0" sz="2300" u="none" cap="none" strike="noStrike">
                <a:solidFill>
                  <a:schemeClr val="dk1"/>
                </a:solidFill>
                <a:latin typeface="Questrial"/>
                <a:ea typeface="Questrial"/>
                <a:cs typeface="Questrial"/>
                <a:sym typeface="Questrial"/>
              </a:defRPr>
            </a:lvl3pPr>
            <a:lvl4pPr indent="-133350" lvl="3" marL="1371600" marR="0" rtl="0" algn="l">
              <a:spcBef>
                <a:spcPts val="400"/>
              </a:spcBef>
              <a:spcAft>
                <a:spcPts val="0"/>
              </a:spcAft>
              <a:buClr>
                <a:srgbClr val="A5AB81"/>
              </a:buClr>
              <a:buSzPct val="75000"/>
              <a:buFont typeface="Noto Sans Symbols"/>
              <a:buChar char="■"/>
              <a:defRPr b="0" i="0" sz="2000" u="none" cap="none" strike="noStrike">
                <a:solidFill>
                  <a:schemeClr val="dk1"/>
                </a:solidFill>
                <a:latin typeface="Questrial"/>
                <a:ea typeface="Questrial"/>
                <a:cs typeface="Questrial"/>
                <a:sym typeface="Questrial"/>
              </a:defRPr>
            </a:lvl4pPr>
            <a:lvl5pPr indent="-146050" lvl="4" marL="1828800" marR="0" rtl="0" algn="l">
              <a:spcBef>
                <a:spcPts val="400"/>
              </a:spcBef>
              <a:spcAft>
                <a:spcPts val="0"/>
              </a:spcAft>
              <a:buClr>
                <a:srgbClr val="D8B25C"/>
              </a:buClr>
              <a:buSzPct val="64999"/>
              <a:buFont typeface="Noto Sans Symbols"/>
              <a:buChar char="■"/>
              <a:defRPr b="0" i="0" sz="2000" u="none" cap="none" strike="noStrike">
                <a:solidFill>
                  <a:schemeClr val="dk1"/>
                </a:solidFill>
                <a:latin typeface="Questrial"/>
                <a:ea typeface="Questrial"/>
                <a:cs typeface="Questrial"/>
                <a:sym typeface="Questrial"/>
              </a:defRPr>
            </a:lvl5pPr>
            <a:lvl6pPr indent="-121920" lvl="5" marL="2103120" marR="0" rtl="0" algn="l">
              <a:spcBef>
                <a:spcPts val="360"/>
              </a:spcBef>
              <a:buClr>
                <a:schemeClr val="accent1"/>
              </a:buClr>
              <a:buSzPct val="100000"/>
              <a:buFont typeface="Noto Sans Symbols"/>
              <a:buChar char="▪"/>
              <a:defRPr b="0" i="0" sz="1800" u="none" cap="none" strike="noStrike">
                <a:solidFill>
                  <a:schemeClr val="dk1"/>
                </a:solidFill>
                <a:latin typeface="Questrial"/>
                <a:ea typeface="Questrial"/>
                <a:cs typeface="Questrial"/>
                <a:sym typeface="Questrial"/>
              </a:defRPr>
            </a:lvl6pPr>
            <a:lvl7pPr indent="-116839" lvl="6" marL="2377440" marR="0" rtl="0" algn="l">
              <a:spcBef>
                <a:spcPts val="360"/>
              </a:spcBef>
              <a:buClr>
                <a:schemeClr val="accent2"/>
              </a:buClr>
              <a:buSzPct val="100000"/>
              <a:buFont typeface="Noto Sans Symbols"/>
              <a:buChar char="▪"/>
              <a:defRPr b="0" i="0" sz="1800" u="none" cap="none" strike="noStrike">
                <a:solidFill>
                  <a:schemeClr val="dk1"/>
                </a:solidFill>
                <a:latin typeface="Questrial"/>
                <a:ea typeface="Questrial"/>
                <a:cs typeface="Questrial"/>
                <a:sym typeface="Questrial"/>
              </a:defRPr>
            </a:lvl7pPr>
            <a:lvl8pPr indent="-124460" lvl="7" marL="2651760" marR="0" rtl="0" algn="l">
              <a:spcBef>
                <a:spcPts val="360"/>
              </a:spcBef>
              <a:buClr>
                <a:schemeClr val="accent3"/>
              </a:buClr>
              <a:buSzPct val="100000"/>
              <a:buFont typeface="Noto Sans Symbols"/>
              <a:buChar char="▪"/>
              <a:defRPr b="0" i="0" sz="1800" u="none" cap="none" strike="noStrike">
                <a:solidFill>
                  <a:schemeClr val="dk1"/>
                </a:solidFill>
                <a:latin typeface="Questrial"/>
                <a:ea typeface="Questrial"/>
                <a:cs typeface="Questrial"/>
                <a:sym typeface="Questrial"/>
              </a:defRPr>
            </a:lvl8pPr>
            <a:lvl9pPr indent="-119379" lvl="8" marL="2926080" marR="0" rtl="0" algn="l">
              <a:spcBef>
                <a:spcPts val="360"/>
              </a:spcBef>
              <a:buClr>
                <a:schemeClr val="accent4"/>
              </a:buClr>
              <a:buSzPct val="100000"/>
              <a:buFont typeface="Noto Sans Symbols"/>
              <a:buChar char="▪"/>
              <a:defRPr b="0" i="0" sz="1800" u="none" cap="none" strike="noStrike">
                <a:solidFill>
                  <a:schemeClr val="dk1"/>
                </a:solidFill>
                <a:latin typeface="Questrial"/>
                <a:ea typeface="Questrial"/>
                <a:cs typeface="Questrial"/>
                <a:sym typeface="Questrial"/>
              </a:defRPr>
            </a:lvl9pPr>
          </a:lstStyle>
          <a:p/>
        </p:txBody>
      </p:sp>
      <p:sp>
        <p:nvSpPr>
          <p:cNvPr id="32" name="Shape 32"/>
          <p:cNvSpPr txBox="1"/>
          <p:nvPr>
            <p:ph idx="10" type="dt"/>
          </p:nvPr>
        </p:nvSpPr>
        <p:spPr>
          <a:xfrm>
            <a:off x="6096000" y="6248400"/>
            <a:ext cx="2666999" cy="365125"/>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None/>
              <a:defRPr b="0" i="0" sz="1800" u="none">
                <a:solidFill>
                  <a:schemeClr val="dk1"/>
                </a:solidFill>
                <a:latin typeface="Tahoma"/>
                <a:ea typeface="Tahoma"/>
                <a:cs typeface="Tahoma"/>
                <a:sym typeface="Tahoma"/>
              </a:defRPr>
            </a:lvl1pPr>
            <a:lvl2pPr indent="0" lvl="1" marL="4572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2pPr>
            <a:lvl3pPr indent="0" lvl="2" marL="9144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3pPr>
            <a:lvl4pPr indent="0" lvl="3" marL="13716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4pPr>
            <a:lvl5pPr indent="0" lvl="4" marL="18288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5pPr>
            <a:lvl6pPr indent="0" lvl="5" marL="22860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6pPr>
            <a:lvl7pPr indent="0" lvl="6" marL="32004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7pPr>
            <a:lvl8pPr indent="0" lvl="7" marL="45720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8pPr>
            <a:lvl9pPr indent="0" lvl="8" marL="64008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9pPr>
          </a:lstStyle>
          <a:p/>
        </p:txBody>
      </p:sp>
      <p:sp>
        <p:nvSpPr>
          <p:cNvPr id="33" name="Shape 33"/>
          <p:cNvSpPr txBox="1"/>
          <p:nvPr>
            <p:ph idx="11" type="ftr"/>
          </p:nvPr>
        </p:nvSpPr>
        <p:spPr>
          <a:xfrm>
            <a:off x="609600" y="6248400"/>
            <a:ext cx="5421311" cy="365125"/>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None/>
              <a:defRPr b="0" i="0" sz="1800" u="none">
                <a:solidFill>
                  <a:schemeClr val="dk1"/>
                </a:solidFill>
                <a:latin typeface="Tahoma"/>
                <a:ea typeface="Tahoma"/>
                <a:cs typeface="Tahoma"/>
                <a:sym typeface="Tahoma"/>
              </a:defRPr>
            </a:lvl1pPr>
            <a:lvl2pPr indent="0" lvl="1" marL="4572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2pPr>
            <a:lvl3pPr indent="0" lvl="2" marL="9144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3pPr>
            <a:lvl4pPr indent="0" lvl="3" marL="13716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4pPr>
            <a:lvl5pPr indent="0" lvl="4" marL="18288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5pPr>
            <a:lvl6pPr indent="0" lvl="5" marL="22860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6pPr>
            <a:lvl7pPr indent="0" lvl="6" marL="32004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7pPr>
            <a:lvl8pPr indent="0" lvl="7" marL="45720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8pPr>
            <a:lvl9pPr indent="0" lvl="8" marL="64008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9pPr>
          </a:lstStyle>
          <a:p/>
        </p:txBody>
      </p:sp>
      <p:sp>
        <p:nvSpPr>
          <p:cNvPr id="34" name="Shape 34"/>
          <p:cNvSpPr txBox="1"/>
          <p:nvPr>
            <p:ph idx="12" type="sldNum"/>
          </p:nvPr>
        </p:nvSpPr>
        <p:spPr>
          <a:xfrm>
            <a:off x="0" y="1271587"/>
            <a:ext cx="533399" cy="244474"/>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FFFFFF"/>
              </a:buClr>
              <a:buSzPct val="25000"/>
              <a:buFont typeface="Tahoma"/>
              <a:buNone/>
            </a:pPr>
            <a:fld id="{00000000-1234-1234-1234-123412341234}" type="slidenum">
              <a:rPr b="1" i="0" lang="en-US" sz="1400" u="none">
                <a:solidFill>
                  <a:srgbClr val="FFFFFF"/>
                </a:solidFill>
                <a:latin typeface="Tahoma"/>
                <a:ea typeface="Tahoma"/>
                <a:cs typeface="Tahoma"/>
                <a:sym typeface="Tahoma"/>
              </a:rPr>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AndTwoObj">
  <p:cSld name="Title, Text, and 2 Content">
    <p:spTree>
      <p:nvGrpSpPr>
        <p:cNvPr id="35" name="Shape 35"/>
        <p:cNvGrpSpPr/>
        <p:nvPr/>
      </p:nvGrpSpPr>
      <p:grpSpPr>
        <a:xfrm>
          <a:off x="0" y="0"/>
          <a:ext cx="0" cy="0"/>
          <a:chOff x="0" y="0"/>
          <a:chExt cx="0" cy="0"/>
        </a:xfrm>
      </p:grpSpPr>
      <p:sp>
        <p:nvSpPr>
          <p:cNvPr id="36" name="Shape 36"/>
          <p:cNvSpPr txBox="1"/>
          <p:nvPr>
            <p:ph type="title"/>
          </p:nvPr>
        </p:nvSpPr>
        <p:spPr>
          <a:xfrm>
            <a:off x="301625" y="228600"/>
            <a:ext cx="8540750" cy="1143000"/>
          </a:xfrm>
          <a:prstGeom prst="rect">
            <a:avLst/>
          </a:prstGeom>
          <a:noFill/>
          <a:ln>
            <a:noFill/>
          </a:ln>
        </p:spPr>
        <p:txBody>
          <a:bodyPr anchorCtr="0" anchor="ctr" bIns="91425" lIns="91425" rIns="91425" tIns="91425"/>
          <a:lstStyle>
            <a:lvl1pPr indent="0" lvl="0" marL="0" marR="0" rtl="0" algn="l">
              <a:spcBef>
                <a:spcPts val="0"/>
              </a:spcBef>
              <a:spcAft>
                <a:spcPts val="0"/>
              </a:spcAft>
              <a:buNone/>
              <a:defRPr b="0" i="0" sz="4400" u="none" cap="none" strike="noStrike">
                <a:solidFill>
                  <a:schemeClr val="dk2"/>
                </a:solidFill>
                <a:latin typeface="Questrial"/>
                <a:ea typeface="Questrial"/>
                <a:cs typeface="Questrial"/>
                <a:sym typeface="Questrial"/>
              </a:defRPr>
            </a:lvl1pPr>
            <a:lvl2pPr indent="0" lvl="1" marL="0" marR="0" rtl="0" algn="l">
              <a:spcBef>
                <a:spcPts val="0"/>
              </a:spcBef>
              <a:spcAft>
                <a:spcPts val="0"/>
              </a:spcAft>
              <a:buNone/>
              <a:defRPr b="0" i="0" sz="4400" u="none" cap="none" strike="noStrike">
                <a:solidFill>
                  <a:schemeClr val="dk2"/>
                </a:solidFill>
                <a:latin typeface="Questrial"/>
                <a:ea typeface="Questrial"/>
                <a:cs typeface="Questrial"/>
                <a:sym typeface="Questrial"/>
              </a:defRPr>
            </a:lvl2pPr>
            <a:lvl3pPr indent="0" lvl="2" marL="0" marR="0" rtl="0" algn="l">
              <a:spcBef>
                <a:spcPts val="0"/>
              </a:spcBef>
              <a:spcAft>
                <a:spcPts val="0"/>
              </a:spcAft>
              <a:buNone/>
              <a:defRPr b="0" i="0" sz="4400" u="none" cap="none" strike="noStrike">
                <a:solidFill>
                  <a:schemeClr val="dk2"/>
                </a:solidFill>
                <a:latin typeface="Questrial"/>
                <a:ea typeface="Questrial"/>
                <a:cs typeface="Questrial"/>
                <a:sym typeface="Questrial"/>
              </a:defRPr>
            </a:lvl3pPr>
            <a:lvl4pPr indent="0" lvl="3" marL="0" marR="0" rtl="0" algn="l">
              <a:spcBef>
                <a:spcPts val="0"/>
              </a:spcBef>
              <a:spcAft>
                <a:spcPts val="0"/>
              </a:spcAft>
              <a:buNone/>
              <a:defRPr b="0" i="0" sz="4400" u="none" cap="none" strike="noStrike">
                <a:solidFill>
                  <a:schemeClr val="dk2"/>
                </a:solidFill>
                <a:latin typeface="Questrial"/>
                <a:ea typeface="Questrial"/>
                <a:cs typeface="Questrial"/>
                <a:sym typeface="Questrial"/>
              </a:defRPr>
            </a:lvl4pPr>
            <a:lvl5pPr indent="0" lvl="4" marL="0" marR="0" rtl="0" algn="l">
              <a:spcBef>
                <a:spcPts val="0"/>
              </a:spcBef>
              <a:spcAft>
                <a:spcPts val="0"/>
              </a:spcAft>
              <a:buNone/>
              <a:defRPr b="0" i="0" sz="4400" u="none" cap="none" strike="noStrike">
                <a:solidFill>
                  <a:schemeClr val="dk2"/>
                </a:solidFill>
                <a:latin typeface="Questrial"/>
                <a:ea typeface="Questrial"/>
                <a:cs typeface="Questrial"/>
                <a:sym typeface="Questrial"/>
              </a:defRPr>
            </a:lvl5pPr>
            <a:lvl6pPr indent="0" lvl="5" marL="457200" marR="0" rtl="0" algn="l">
              <a:spcBef>
                <a:spcPts val="0"/>
              </a:spcBef>
              <a:spcAft>
                <a:spcPts val="0"/>
              </a:spcAft>
              <a:buNone/>
              <a:defRPr b="0" i="0" sz="4400" u="none" cap="none" strike="noStrike">
                <a:solidFill>
                  <a:schemeClr val="dk2"/>
                </a:solidFill>
                <a:latin typeface="Questrial"/>
                <a:ea typeface="Questrial"/>
                <a:cs typeface="Questrial"/>
                <a:sym typeface="Questrial"/>
              </a:defRPr>
            </a:lvl6pPr>
            <a:lvl7pPr indent="0" lvl="6" marL="914400" marR="0" rtl="0" algn="l">
              <a:spcBef>
                <a:spcPts val="0"/>
              </a:spcBef>
              <a:spcAft>
                <a:spcPts val="0"/>
              </a:spcAft>
              <a:buNone/>
              <a:defRPr b="0" i="0" sz="4400" u="none" cap="none" strike="noStrike">
                <a:solidFill>
                  <a:schemeClr val="dk2"/>
                </a:solidFill>
                <a:latin typeface="Questrial"/>
                <a:ea typeface="Questrial"/>
                <a:cs typeface="Questrial"/>
                <a:sym typeface="Questrial"/>
              </a:defRPr>
            </a:lvl7pPr>
            <a:lvl8pPr indent="0" lvl="7" marL="1371600" marR="0" rtl="0" algn="l">
              <a:spcBef>
                <a:spcPts val="0"/>
              </a:spcBef>
              <a:spcAft>
                <a:spcPts val="0"/>
              </a:spcAft>
              <a:buNone/>
              <a:defRPr b="0" i="0" sz="4400" u="none" cap="none" strike="noStrike">
                <a:solidFill>
                  <a:schemeClr val="dk2"/>
                </a:solidFill>
                <a:latin typeface="Questrial"/>
                <a:ea typeface="Questrial"/>
                <a:cs typeface="Questrial"/>
                <a:sym typeface="Questrial"/>
              </a:defRPr>
            </a:lvl8pPr>
            <a:lvl9pPr indent="0" lvl="8" marL="1828800" marR="0" rtl="0" algn="l">
              <a:spcBef>
                <a:spcPts val="0"/>
              </a:spcBef>
              <a:spcAft>
                <a:spcPts val="0"/>
              </a:spcAft>
              <a:buNone/>
              <a:defRPr b="0" i="0" sz="4400" u="none" cap="none" strike="noStrike">
                <a:solidFill>
                  <a:schemeClr val="dk2"/>
                </a:solidFill>
                <a:latin typeface="Questrial"/>
                <a:ea typeface="Questrial"/>
                <a:cs typeface="Questrial"/>
                <a:sym typeface="Questrial"/>
              </a:defRPr>
            </a:lvl9pPr>
          </a:lstStyle>
          <a:p/>
        </p:txBody>
      </p:sp>
      <p:sp>
        <p:nvSpPr>
          <p:cNvPr id="37" name="Shape 37"/>
          <p:cNvSpPr txBox="1"/>
          <p:nvPr>
            <p:ph idx="1" type="body"/>
          </p:nvPr>
        </p:nvSpPr>
        <p:spPr>
          <a:xfrm>
            <a:off x="301625" y="1600200"/>
            <a:ext cx="4194174" cy="4498975"/>
          </a:xfrm>
          <a:prstGeom prst="rect">
            <a:avLst/>
          </a:prstGeom>
          <a:noFill/>
          <a:ln>
            <a:noFill/>
          </a:ln>
        </p:spPr>
        <p:txBody>
          <a:bodyPr anchorCtr="0" anchor="t" bIns="91425" lIns="91425" rIns="91425" tIns="91425"/>
          <a:lstStyle>
            <a:lvl1pPr indent="-208598" lvl="0" marL="319088" marR="0" rtl="0" algn="l">
              <a:spcBef>
                <a:spcPts val="700"/>
              </a:spcBef>
              <a:spcAft>
                <a:spcPts val="0"/>
              </a:spcAft>
              <a:buClr>
                <a:schemeClr val="accent2"/>
              </a:buClr>
              <a:buSzPct val="59999"/>
              <a:buFont typeface="Noto Sans Symbols"/>
              <a:buChar char="◻"/>
              <a:defRPr b="0" i="0" sz="2900" u="none" cap="none" strike="noStrike">
                <a:solidFill>
                  <a:schemeClr val="dk1"/>
                </a:solidFill>
                <a:latin typeface="Questrial"/>
                <a:ea typeface="Questrial"/>
                <a:cs typeface="Questrial"/>
                <a:sym typeface="Questrial"/>
              </a:defRPr>
            </a:lvl1pPr>
            <a:lvl2pPr indent="-168593" lvl="1" marL="639763" marR="0" rtl="0" algn="l">
              <a:spcBef>
                <a:spcPts val="550"/>
              </a:spcBef>
              <a:spcAft>
                <a:spcPts val="0"/>
              </a:spcAft>
              <a:buClr>
                <a:schemeClr val="accent1"/>
              </a:buClr>
              <a:buSzPct val="70000"/>
              <a:buFont typeface="Noto Sans Symbols"/>
              <a:buChar char="⬜"/>
              <a:defRPr b="0" i="0" sz="2600" u="none" cap="none" strike="noStrike">
                <a:solidFill>
                  <a:schemeClr val="dk1"/>
                </a:solidFill>
                <a:latin typeface="Questrial"/>
                <a:ea typeface="Questrial"/>
                <a:cs typeface="Questrial"/>
                <a:sym typeface="Questrial"/>
              </a:defRPr>
            </a:lvl2pPr>
            <a:lvl3pPr indent="-119062" lvl="2" marL="914400" marR="0" rtl="0" algn="l">
              <a:spcBef>
                <a:spcPts val="500"/>
              </a:spcBef>
              <a:spcAft>
                <a:spcPts val="0"/>
              </a:spcAft>
              <a:buClr>
                <a:schemeClr val="accent2"/>
              </a:buClr>
              <a:buSzPct val="75000"/>
              <a:buFont typeface="Noto Sans Symbols"/>
              <a:buChar char="■"/>
              <a:defRPr b="0" i="0" sz="2300" u="none" cap="none" strike="noStrike">
                <a:solidFill>
                  <a:schemeClr val="dk1"/>
                </a:solidFill>
                <a:latin typeface="Questrial"/>
                <a:ea typeface="Questrial"/>
                <a:cs typeface="Questrial"/>
                <a:sym typeface="Questrial"/>
              </a:defRPr>
            </a:lvl3pPr>
            <a:lvl4pPr indent="-133350" lvl="3" marL="1371600" marR="0" rtl="0" algn="l">
              <a:spcBef>
                <a:spcPts val="400"/>
              </a:spcBef>
              <a:spcAft>
                <a:spcPts val="0"/>
              </a:spcAft>
              <a:buClr>
                <a:srgbClr val="A5AB81"/>
              </a:buClr>
              <a:buSzPct val="75000"/>
              <a:buFont typeface="Noto Sans Symbols"/>
              <a:buChar char="■"/>
              <a:defRPr b="0" i="0" sz="2000" u="none" cap="none" strike="noStrike">
                <a:solidFill>
                  <a:schemeClr val="dk1"/>
                </a:solidFill>
                <a:latin typeface="Questrial"/>
                <a:ea typeface="Questrial"/>
                <a:cs typeface="Questrial"/>
                <a:sym typeface="Questrial"/>
              </a:defRPr>
            </a:lvl4pPr>
            <a:lvl5pPr indent="-146050" lvl="4" marL="1828800" marR="0" rtl="0" algn="l">
              <a:spcBef>
                <a:spcPts val="400"/>
              </a:spcBef>
              <a:spcAft>
                <a:spcPts val="0"/>
              </a:spcAft>
              <a:buClr>
                <a:srgbClr val="D8B25C"/>
              </a:buClr>
              <a:buSzPct val="64999"/>
              <a:buFont typeface="Noto Sans Symbols"/>
              <a:buChar char="■"/>
              <a:defRPr b="0" i="0" sz="2000" u="none" cap="none" strike="noStrike">
                <a:solidFill>
                  <a:schemeClr val="dk1"/>
                </a:solidFill>
                <a:latin typeface="Questrial"/>
                <a:ea typeface="Questrial"/>
                <a:cs typeface="Questrial"/>
                <a:sym typeface="Questrial"/>
              </a:defRPr>
            </a:lvl5pPr>
            <a:lvl6pPr indent="-121920" lvl="5" marL="2103120" marR="0" rtl="0" algn="l">
              <a:spcBef>
                <a:spcPts val="360"/>
              </a:spcBef>
              <a:buClr>
                <a:schemeClr val="accent1"/>
              </a:buClr>
              <a:buSzPct val="100000"/>
              <a:buFont typeface="Noto Sans Symbols"/>
              <a:buChar char="▪"/>
              <a:defRPr b="0" i="0" sz="1800" u="none" cap="none" strike="noStrike">
                <a:solidFill>
                  <a:schemeClr val="dk1"/>
                </a:solidFill>
                <a:latin typeface="Questrial"/>
                <a:ea typeface="Questrial"/>
                <a:cs typeface="Questrial"/>
                <a:sym typeface="Questrial"/>
              </a:defRPr>
            </a:lvl6pPr>
            <a:lvl7pPr indent="-116839" lvl="6" marL="2377440" marR="0" rtl="0" algn="l">
              <a:spcBef>
                <a:spcPts val="360"/>
              </a:spcBef>
              <a:buClr>
                <a:schemeClr val="accent2"/>
              </a:buClr>
              <a:buSzPct val="100000"/>
              <a:buFont typeface="Noto Sans Symbols"/>
              <a:buChar char="▪"/>
              <a:defRPr b="0" i="0" sz="1800" u="none" cap="none" strike="noStrike">
                <a:solidFill>
                  <a:schemeClr val="dk1"/>
                </a:solidFill>
                <a:latin typeface="Questrial"/>
                <a:ea typeface="Questrial"/>
                <a:cs typeface="Questrial"/>
                <a:sym typeface="Questrial"/>
              </a:defRPr>
            </a:lvl7pPr>
            <a:lvl8pPr indent="-124460" lvl="7" marL="2651760" marR="0" rtl="0" algn="l">
              <a:spcBef>
                <a:spcPts val="360"/>
              </a:spcBef>
              <a:buClr>
                <a:schemeClr val="accent3"/>
              </a:buClr>
              <a:buSzPct val="100000"/>
              <a:buFont typeface="Noto Sans Symbols"/>
              <a:buChar char="▪"/>
              <a:defRPr b="0" i="0" sz="1800" u="none" cap="none" strike="noStrike">
                <a:solidFill>
                  <a:schemeClr val="dk1"/>
                </a:solidFill>
                <a:latin typeface="Questrial"/>
                <a:ea typeface="Questrial"/>
                <a:cs typeface="Questrial"/>
                <a:sym typeface="Questrial"/>
              </a:defRPr>
            </a:lvl8pPr>
            <a:lvl9pPr indent="-119379" lvl="8" marL="2926080" marR="0" rtl="0" algn="l">
              <a:spcBef>
                <a:spcPts val="360"/>
              </a:spcBef>
              <a:buClr>
                <a:schemeClr val="accent4"/>
              </a:buClr>
              <a:buSzPct val="100000"/>
              <a:buFont typeface="Noto Sans Symbols"/>
              <a:buChar char="▪"/>
              <a:defRPr b="0" i="0" sz="1800" u="none" cap="none" strike="noStrike">
                <a:solidFill>
                  <a:schemeClr val="dk1"/>
                </a:solidFill>
                <a:latin typeface="Questrial"/>
                <a:ea typeface="Questrial"/>
                <a:cs typeface="Questrial"/>
                <a:sym typeface="Questrial"/>
              </a:defRPr>
            </a:lvl9pPr>
          </a:lstStyle>
          <a:p/>
        </p:txBody>
      </p:sp>
      <p:sp>
        <p:nvSpPr>
          <p:cNvPr id="38" name="Shape 38"/>
          <p:cNvSpPr txBox="1"/>
          <p:nvPr>
            <p:ph idx="2" type="body"/>
          </p:nvPr>
        </p:nvSpPr>
        <p:spPr>
          <a:xfrm>
            <a:off x="4648200" y="1600200"/>
            <a:ext cx="4194174" cy="2173287"/>
          </a:xfrm>
          <a:prstGeom prst="rect">
            <a:avLst/>
          </a:prstGeom>
          <a:noFill/>
          <a:ln>
            <a:noFill/>
          </a:ln>
        </p:spPr>
        <p:txBody>
          <a:bodyPr anchorCtr="0" anchor="t" bIns="91425" lIns="91425" rIns="91425" tIns="91425"/>
          <a:lstStyle>
            <a:lvl1pPr indent="-208598" lvl="0" marL="319088" marR="0" rtl="0" algn="l">
              <a:spcBef>
                <a:spcPts val="700"/>
              </a:spcBef>
              <a:spcAft>
                <a:spcPts val="0"/>
              </a:spcAft>
              <a:buClr>
                <a:schemeClr val="accent2"/>
              </a:buClr>
              <a:buSzPct val="59999"/>
              <a:buFont typeface="Noto Sans Symbols"/>
              <a:buChar char="◻"/>
              <a:defRPr b="0" i="0" sz="2900" u="none" cap="none" strike="noStrike">
                <a:solidFill>
                  <a:schemeClr val="dk1"/>
                </a:solidFill>
                <a:latin typeface="Questrial"/>
                <a:ea typeface="Questrial"/>
                <a:cs typeface="Questrial"/>
                <a:sym typeface="Questrial"/>
              </a:defRPr>
            </a:lvl1pPr>
            <a:lvl2pPr indent="-168593" lvl="1" marL="639763" marR="0" rtl="0" algn="l">
              <a:spcBef>
                <a:spcPts val="550"/>
              </a:spcBef>
              <a:spcAft>
                <a:spcPts val="0"/>
              </a:spcAft>
              <a:buClr>
                <a:schemeClr val="accent1"/>
              </a:buClr>
              <a:buSzPct val="70000"/>
              <a:buFont typeface="Noto Sans Symbols"/>
              <a:buChar char="⬜"/>
              <a:defRPr b="0" i="0" sz="2600" u="none" cap="none" strike="noStrike">
                <a:solidFill>
                  <a:schemeClr val="dk1"/>
                </a:solidFill>
                <a:latin typeface="Questrial"/>
                <a:ea typeface="Questrial"/>
                <a:cs typeface="Questrial"/>
                <a:sym typeface="Questrial"/>
              </a:defRPr>
            </a:lvl2pPr>
            <a:lvl3pPr indent="-119062" lvl="2" marL="914400" marR="0" rtl="0" algn="l">
              <a:spcBef>
                <a:spcPts val="500"/>
              </a:spcBef>
              <a:spcAft>
                <a:spcPts val="0"/>
              </a:spcAft>
              <a:buClr>
                <a:schemeClr val="accent2"/>
              </a:buClr>
              <a:buSzPct val="75000"/>
              <a:buFont typeface="Noto Sans Symbols"/>
              <a:buChar char="■"/>
              <a:defRPr b="0" i="0" sz="2300" u="none" cap="none" strike="noStrike">
                <a:solidFill>
                  <a:schemeClr val="dk1"/>
                </a:solidFill>
                <a:latin typeface="Questrial"/>
                <a:ea typeface="Questrial"/>
                <a:cs typeface="Questrial"/>
                <a:sym typeface="Questrial"/>
              </a:defRPr>
            </a:lvl3pPr>
            <a:lvl4pPr indent="-133350" lvl="3" marL="1371600" marR="0" rtl="0" algn="l">
              <a:spcBef>
                <a:spcPts val="400"/>
              </a:spcBef>
              <a:spcAft>
                <a:spcPts val="0"/>
              </a:spcAft>
              <a:buClr>
                <a:srgbClr val="A5AB81"/>
              </a:buClr>
              <a:buSzPct val="75000"/>
              <a:buFont typeface="Noto Sans Symbols"/>
              <a:buChar char="■"/>
              <a:defRPr b="0" i="0" sz="2000" u="none" cap="none" strike="noStrike">
                <a:solidFill>
                  <a:schemeClr val="dk1"/>
                </a:solidFill>
                <a:latin typeface="Questrial"/>
                <a:ea typeface="Questrial"/>
                <a:cs typeface="Questrial"/>
                <a:sym typeface="Questrial"/>
              </a:defRPr>
            </a:lvl4pPr>
            <a:lvl5pPr indent="-146050" lvl="4" marL="1828800" marR="0" rtl="0" algn="l">
              <a:spcBef>
                <a:spcPts val="400"/>
              </a:spcBef>
              <a:spcAft>
                <a:spcPts val="0"/>
              </a:spcAft>
              <a:buClr>
                <a:srgbClr val="D8B25C"/>
              </a:buClr>
              <a:buSzPct val="64999"/>
              <a:buFont typeface="Noto Sans Symbols"/>
              <a:buChar char="■"/>
              <a:defRPr b="0" i="0" sz="2000" u="none" cap="none" strike="noStrike">
                <a:solidFill>
                  <a:schemeClr val="dk1"/>
                </a:solidFill>
                <a:latin typeface="Questrial"/>
                <a:ea typeface="Questrial"/>
                <a:cs typeface="Questrial"/>
                <a:sym typeface="Questrial"/>
              </a:defRPr>
            </a:lvl5pPr>
            <a:lvl6pPr indent="-121920" lvl="5" marL="2103120" marR="0" rtl="0" algn="l">
              <a:spcBef>
                <a:spcPts val="360"/>
              </a:spcBef>
              <a:buClr>
                <a:schemeClr val="accent1"/>
              </a:buClr>
              <a:buSzPct val="100000"/>
              <a:buFont typeface="Noto Sans Symbols"/>
              <a:buChar char="▪"/>
              <a:defRPr b="0" i="0" sz="1800" u="none" cap="none" strike="noStrike">
                <a:solidFill>
                  <a:schemeClr val="dk1"/>
                </a:solidFill>
                <a:latin typeface="Questrial"/>
                <a:ea typeface="Questrial"/>
                <a:cs typeface="Questrial"/>
                <a:sym typeface="Questrial"/>
              </a:defRPr>
            </a:lvl6pPr>
            <a:lvl7pPr indent="-116839" lvl="6" marL="2377440" marR="0" rtl="0" algn="l">
              <a:spcBef>
                <a:spcPts val="360"/>
              </a:spcBef>
              <a:buClr>
                <a:schemeClr val="accent2"/>
              </a:buClr>
              <a:buSzPct val="100000"/>
              <a:buFont typeface="Noto Sans Symbols"/>
              <a:buChar char="▪"/>
              <a:defRPr b="0" i="0" sz="1800" u="none" cap="none" strike="noStrike">
                <a:solidFill>
                  <a:schemeClr val="dk1"/>
                </a:solidFill>
                <a:latin typeface="Questrial"/>
                <a:ea typeface="Questrial"/>
                <a:cs typeface="Questrial"/>
                <a:sym typeface="Questrial"/>
              </a:defRPr>
            </a:lvl7pPr>
            <a:lvl8pPr indent="-124460" lvl="7" marL="2651760" marR="0" rtl="0" algn="l">
              <a:spcBef>
                <a:spcPts val="360"/>
              </a:spcBef>
              <a:buClr>
                <a:schemeClr val="accent3"/>
              </a:buClr>
              <a:buSzPct val="100000"/>
              <a:buFont typeface="Noto Sans Symbols"/>
              <a:buChar char="▪"/>
              <a:defRPr b="0" i="0" sz="1800" u="none" cap="none" strike="noStrike">
                <a:solidFill>
                  <a:schemeClr val="dk1"/>
                </a:solidFill>
                <a:latin typeface="Questrial"/>
                <a:ea typeface="Questrial"/>
                <a:cs typeface="Questrial"/>
                <a:sym typeface="Questrial"/>
              </a:defRPr>
            </a:lvl8pPr>
            <a:lvl9pPr indent="-119379" lvl="8" marL="2926080" marR="0" rtl="0" algn="l">
              <a:spcBef>
                <a:spcPts val="360"/>
              </a:spcBef>
              <a:buClr>
                <a:schemeClr val="accent4"/>
              </a:buClr>
              <a:buSzPct val="100000"/>
              <a:buFont typeface="Noto Sans Symbols"/>
              <a:buChar char="▪"/>
              <a:defRPr b="0" i="0" sz="1800" u="none" cap="none" strike="noStrike">
                <a:solidFill>
                  <a:schemeClr val="dk1"/>
                </a:solidFill>
                <a:latin typeface="Questrial"/>
                <a:ea typeface="Questrial"/>
                <a:cs typeface="Questrial"/>
                <a:sym typeface="Questrial"/>
              </a:defRPr>
            </a:lvl9pPr>
          </a:lstStyle>
          <a:p/>
        </p:txBody>
      </p:sp>
      <p:sp>
        <p:nvSpPr>
          <p:cNvPr id="39" name="Shape 39"/>
          <p:cNvSpPr txBox="1"/>
          <p:nvPr>
            <p:ph idx="3" type="body"/>
          </p:nvPr>
        </p:nvSpPr>
        <p:spPr>
          <a:xfrm>
            <a:off x="4648200" y="3925887"/>
            <a:ext cx="4194174" cy="2173287"/>
          </a:xfrm>
          <a:prstGeom prst="rect">
            <a:avLst/>
          </a:prstGeom>
          <a:noFill/>
          <a:ln>
            <a:noFill/>
          </a:ln>
        </p:spPr>
        <p:txBody>
          <a:bodyPr anchorCtr="0" anchor="t" bIns="91425" lIns="91425" rIns="91425" tIns="91425"/>
          <a:lstStyle>
            <a:lvl1pPr indent="-208598" lvl="0" marL="319088" marR="0" rtl="0" algn="l">
              <a:spcBef>
                <a:spcPts val="700"/>
              </a:spcBef>
              <a:spcAft>
                <a:spcPts val="0"/>
              </a:spcAft>
              <a:buClr>
                <a:schemeClr val="accent2"/>
              </a:buClr>
              <a:buSzPct val="59999"/>
              <a:buFont typeface="Noto Sans Symbols"/>
              <a:buChar char="◻"/>
              <a:defRPr b="0" i="0" sz="2900" u="none" cap="none" strike="noStrike">
                <a:solidFill>
                  <a:schemeClr val="dk1"/>
                </a:solidFill>
                <a:latin typeface="Questrial"/>
                <a:ea typeface="Questrial"/>
                <a:cs typeface="Questrial"/>
                <a:sym typeface="Questrial"/>
              </a:defRPr>
            </a:lvl1pPr>
            <a:lvl2pPr indent="-168593" lvl="1" marL="639763" marR="0" rtl="0" algn="l">
              <a:spcBef>
                <a:spcPts val="550"/>
              </a:spcBef>
              <a:spcAft>
                <a:spcPts val="0"/>
              </a:spcAft>
              <a:buClr>
                <a:schemeClr val="accent1"/>
              </a:buClr>
              <a:buSzPct val="70000"/>
              <a:buFont typeface="Noto Sans Symbols"/>
              <a:buChar char="⬜"/>
              <a:defRPr b="0" i="0" sz="2600" u="none" cap="none" strike="noStrike">
                <a:solidFill>
                  <a:schemeClr val="dk1"/>
                </a:solidFill>
                <a:latin typeface="Questrial"/>
                <a:ea typeface="Questrial"/>
                <a:cs typeface="Questrial"/>
                <a:sym typeface="Questrial"/>
              </a:defRPr>
            </a:lvl2pPr>
            <a:lvl3pPr indent="-119062" lvl="2" marL="914400" marR="0" rtl="0" algn="l">
              <a:spcBef>
                <a:spcPts val="500"/>
              </a:spcBef>
              <a:spcAft>
                <a:spcPts val="0"/>
              </a:spcAft>
              <a:buClr>
                <a:schemeClr val="accent2"/>
              </a:buClr>
              <a:buSzPct val="75000"/>
              <a:buFont typeface="Noto Sans Symbols"/>
              <a:buChar char="■"/>
              <a:defRPr b="0" i="0" sz="2300" u="none" cap="none" strike="noStrike">
                <a:solidFill>
                  <a:schemeClr val="dk1"/>
                </a:solidFill>
                <a:latin typeface="Questrial"/>
                <a:ea typeface="Questrial"/>
                <a:cs typeface="Questrial"/>
                <a:sym typeface="Questrial"/>
              </a:defRPr>
            </a:lvl3pPr>
            <a:lvl4pPr indent="-133350" lvl="3" marL="1371600" marR="0" rtl="0" algn="l">
              <a:spcBef>
                <a:spcPts val="400"/>
              </a:spcBef>
              <a:spcAft>
                <a:spcPts val="0"/>
              </a:spcAft>
              <a:buClr>
                <a:srgbClr val="A5AB81"/>
              </a:buClr>
              <a:buSzPct val="75000"/>
              <a:buFont typeface="Noto Sans Symbols"/>
              <a:buChar char="■"/>
              <a:defRPr b="0" i="0" sz="2000" u="none" cap="none" strike="noStrike">
                <a:solidFill>
                  <a:schemeClr val="dk1"/>
                </a:solidFill>
                <a:latin typeface="Questrial"/>
                <a:ea typeface="Questrial"/>
                <a:cs typeface="Questrial"/>
                <a:sym typeface="Questrial"/>
              </a:defRPr>
            </a:lvl4pPr>
            <a:lvl5pPr indent="-146050" lvl="4" marL="1828800" marR="0" rtl="0" algn="l">
              <a:spcBef>
                <a:spcPts val="400"/>
              </a:spcBef>
              <a:spcAft>
                <a:spcPts val="0"/>
              </a:spcAft>
              <a:buClr>
                <a:srgbClr val="D8B25C"/>
              </a:buClr>
              <a:buSzPct val="64999"/>
              <a:buFont typeface="Noto Sans Symbols"/>
              <a:buChar char="■"/>
              <a:defRPr b="0" i="0" sz="2000" u="none" cap="none" strike="noStrike">
                <a:solidFill>
                  <a:schemeClr val="dk1"/>
                </a:solidFill>
                <a:latin typeface="Questrial"/>
                <a:ea typeface="Questrial"/>
                <a:cs typeface="Questrial"/>
                <a:sym typeface="Questrial"/>
              </a:defRPr>
            </a:lvl5pPr>
            <a:lvl6pPr indent="-121920" lvl="5" marL="2103120" marR="0" rtl="0" algn="l">
              <a:spcBef>
                <a:spcPts val="360"/>
              </a:spcBef>
              <a:buClr>
                <a:schemeClr val="accent1"/>
              </a:buClr>
              <a:buSzPct val="100000"/>
              <a:buFont typeface="Noto Sans Symbols"/>
              <a:buChar char="▪"/>
              <a:defRPr b="0" i="0" sz="1800" u="none" cap="none" strike="noStrike">
                <a:solidFill>
                  <a:schemeClr val="dk1"/>
                </a:solidFill>
                <a:latin typeface="Questrial"/>
                <a:ea typeface="Questrial"/>
                <a:cs typeface="Questrial"/>
                <a:sym typeface="Questrial"/>
              </a:defRPr>
            </a:lvl6pPr>
            <a:lvl7pPr indent="-116839" lvl="6" marL="2377440" marR="0" rtl="0" algn="l">
              <a:spcBef>
                <a:spcPts val="360"/>
              </a:spcBef>
              <a:buClr>
                <a:schemeClr val="accent2"/>
              </a:buClr>
              <a:buSzPct val="100000"/>
              <a:buFont typeface="Noto Sans Symbols"/>
              <a:buChar char="▪"/>
              <a:defRPr b="0" i="0" sz="1800" u="none" cap="none" strike="noStrike">
                <a:solidFill>
                  <a:schemeClr val="dk1"/>
                </a:solidFill>
                <a:latin typeface="Questrial"/>
                <a:ea typeface="Questrial"/>
                <a:cs typeface="Questrial"/>
                <a:sym typeface="Questrial"/>
              </a:defRPr>
            </a:lvl7pPr>
            <a:lvl8pPr indent="-124460" lvl="7" marL="2651760" marR="0" rtl="0" algn="l">
              <a:spcBef>
                <a:spcPts val="360"/>
              </a:spcBef>
              <a:buClr>
                <a:schemeClr val="accent3"/>
              </a:buClr>
              <a:buSzPct val="100000"/>
              <a:buFont typeface="Noto Sans Symbols"/>
              <a:buChar char="▪"/>
              <a:defRPr b="0" i="0" sz="1800" u="none" cap="none" strike="noStrike">
                <a:solidFill>
                  <a:schemeClr val="dk1"/>
                </a:solidFill>
                <a:latin typeface="Questrial"/>
                <a:ea typeface="Questrial"/>
                <a:cs typeface="Questrial"/>
                <a:sym typeface="Questrial"/>
              </a:defRPr>
            </a:lvl8pPr>
            <a:lvl9pPr indent="-119379" lvl="8" marL="2926080" marR="0" rtl="0" algn="l">
              <a:spcBef>
                <a:spcPts val="360"/>
              </a:spcBef>
              <a:buClr>
                <a:schemeClr val="accent4"/>
              </a:buClr>
              <a:buSzPct val="100000"/>
              <a:buFont typeface="Noto Sans Symbols"/>
              <a:buChar char="▪"/>
              <a:defRPr b="0" i="0" sz="1800" u="none" cap="none" strike="noStrike">
                <a:solidFill>
                  <a:schemeClr val="dk1"/>
                </a:solidFill>
                <a:latin typeface="Questrial"/>
                <a:ea typeface="Questrial"/>
                <a:cs typeface="Questrial"/>
                <a:sym typeface="Questrial"/>
              </a:defRPr>
            </a:lvl9pPr>
          </a:lstStyle>
          <a:p/>
        </p:txBody>
      </p:sp>
      <p:sp>
        <p:nvSpPr>
          <p:cNvPr id="40" name="Shape 40"/>
          <p:cNvSpPr txBox="1"/>
          <p:nvPr>
            <p:ph idx="10" type="dt"/>
          </p:nvPr>
        </p:nvSpPr>
        <p:spPr>
          <a:xfrm>
            <a:off x="6096000" y="6248400"/>
            <a:ext cx="2666999" cy="365125"/>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None/>
              <a:defRPr b="0" i="0" sz="1800" u="none">
                <a:solidFill>
                  <a:schemeClr val="dk1"/>
                </a:solidFill>
                <a:latin typeface="Tahoma"/>
                <a:ea typeface="Tahoma"/>
                <a:cs typeface="Tahoma"/>
                <a:sym typeface="Tahoma"/>
              </a:defRPr>
            </a:lvl1pPr>
            <a:lvl2pPr indent="0" lvl="1" marL="4572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2pPr>
            <a:lvl3pPr indent="0" lvl="2" marL="9144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3pPr>
            <a:lvl4pPr indent="0" lvl="3" marL="13716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4pPr>
            <a:lvl5pPr indent="0" lvl="4" marL="18288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5pPr>
            <a:lvl6pPr indent="0" lvl="5" marL="22860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6pPr>
            <a:lvl7pPr indent="0" lvl="6" marL="32004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7pPr>
            <a:lvl8pPr indent="0" lvl="7" marL="45720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8pPr>
            <a:lvl9pPr indent="0" lvl="8" marL="64008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9pPr>
          </a:lstStyle>
          <a:p/>
        </p:txBody>
      </p:sp>
      <p:sp>
        <p:nvSpPr>
          <p:cNvPr id="41" name="Shape 41"/>
          <p:cNvSpPr txBox="1"/>
          <p:nvPr>
            <p:ph idx="11" type="ftr"/>
          </p:nvPr>
        </p:nvSpPr>
        <p:spPr>
          <a:xfrm>
            <a:off x="609600" y="6248400"/>
            <a:ext cx="5421311" cy="365125"/>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None/>
              <a:defRPr b="0" i="0" sz="1800" u="none">
                <a:solidFill>
                  <a:schemeClr val="dk1"/>
                </a:solidFill>
                <a:latin typeface="Tahoma"/>
                <a:ea typeface="Tahoma"/>
                <a:cs typeface="Tahoma"/>
                <a:sym typeface="Tahoma"/>
              </a:defRPr>
            </a:lvl1pPr>
            <a:lvl2pPr indent="0" lvl="1" marL="4572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2pPr>
            <a:lvl3pPr indent="0" lvl="2" marL="9144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3pPr>
            <a:lvl4pPr indent="0" lvl="3" marL="13716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4pPr>
            <a:lvl5pPr indent="0" lvl="4" marL="18288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5pPr>
            <a:lvl6pPr indent="0" lvl="5" marL="22860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6pPr>
            <a:lvl7pPr indent="0" lvl="6" marL="32004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7pPr>
            <a:lvl8pPr indent="0" lvl="7" marL="45720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8pPr>
            <a:lvl9pPr indent="0" lvl="8" marL="64008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9pPr>
          </a:lstStyle>
          <a:p/>
        </p:txBody>
      </p:sp>
      <p:sp>
        <p:nvSpPr>
          <p:cNvPr id="42" name="Shape 42"/>
          <p:cNvSpPr txBox="1"/>
          <p:nvPr>
            <p:ph idx="12" type="sldNum"/>
          </p:nvPr>
        </p:nvSpPr>
        <p:spPr>
          <a:xfrm>
            <a:off x="0" y="1271587"/>
            <a:ext cx="533399" cy="244474"/>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FFFFFF"/>
              </a:buClr>
              <a:buSzPct val="25000"/>
              <a:buFont typeface="Tahoma"/>
              <a:buNone/>
            </a:pPr>
            <a:fld id="{00000000-1234-1234-1234-123412341234}" type="slidenum">
              <a:rPr b="1" i="0" lang="en-US" sz="1400" u="none">
                <a:solidFill>
                  <a:srgbClr val="FFFFFF"/>
                </a:solidFill>
                <a:latin typeface="Tahoma"/>
                <a:ea typeface="Tahoma"/>
                <a:cs typeface="Tahoma"/>
                <a:sym typeface="Tahoma"/>
              </a:rPr>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AndObj">
  <p:cSld name="Title, Text, and Content">
    <p:spTree>
      <p:nvGrpSpPr>
        <p:cNvPr id="43" name="Shape 43"/>
        <p:cNvGrpSpPr/>
        <p:nvPr/>
      </p:nvGrpSpPr>
      <p:grpSpPr>
        <a:xfrm>
          <a:off x="0" y="0"/>
          <a:ext cx="0" cy="0"/>
          <a:chOff x="0" y="0"/>
          <a:chExt cx="0" cy="0"/>
        </a:xfrm>
      </p:grpSpPr>
      <p:sp>
        <p:nvSpPr>
          <p:cNvPr id="44" name="Shape 44"/>
          <p:cNvSpPr txBox="1"/>
          <p:nvPr>
            <p:ph type="title"/>
          </p:nvPr>
        </p:nvSpPr>
        <p:spPr>
          <a:xfrm>
            <a:off x="301625" y="228600"/>
            <a:ext cx="8540750" cy="1143000"/>
          </a:xfrm>
          <a:prstGeom prst="rect">
            <a:avLst/>
          </a:prstGeom>
          <a:noFill/>
          <a:ln>
            <a:noFill/>
          </a:ln>
        </p:spPr>
        <p:txBody>
          <a:bodyPr anchorCtr="0" anchor="ctr" bIns="91425" lIns="91425" rIns="91425" tIns="91425"/>
          <a:lstStyle>
            <a:lvl1pPr indent="0" lvl="0" marL="0" marR="0" rtl="0" algn="l">
              <a:spcBef>
                <a:spcPts val="0"/>
              </a:spcBef>
              <a:spcAft>
                <a:spcPts val="0"/>
              </a:spcAft>
              <a:buNone/>
              <a:defRPr b="0" i="0" sz="4400" u="none" cap="none" strike="noStrike">
                <a:solidFill>
                  <a:schemeClr val="dk2"/>
                </a:solidFill>
                <a:latin typeface="Questrial"/>
                <a:ea typeface="Questrial"/>
                <a:cs typeface="Questrial"/>
                <a:sym typeface="Questrial"/>
              </a:defRPr>
            </a:lvl1pPr>
            <a:lvl2pPr indent="0" lvl="1" marL="0" marR="0" rtl="0" algn="l">
              <a:spcBef>
                <a:spcPts val="0"/>
              </a:spcBef>
              <a:spcAft>
                <a:spcPts val="0"/>
              </a:spcAft>
              <a:buNone/>
              <a:defRPr b="0" i="0" sz="4400" u="none" cap="none" strike="noStrike">
                <a:solidFill>
                  <a:schemeClr val="dk2"/>
                </a:solidFill>
                <a:latin typeface="Questrial"/>
                <a:ea typeface="Questrial"/>
                <a:cs typeface="Questrial"/>
                <a:sym typeface="Questrial"/>
              </a:defRPr>
            </a:lvl2pPr>
            <a:lvl3pPr indent="0" lvl="2" marL="0" marR="0" rtl="0" algn="l">
              <a:spcBef>
                <a:spcPts val="0"/>
              </a:spcBef>
              <a:spcAft>
                <a:spcPts val="0"/>
              </a:spcAft>
              <a:buNone/>
              <a:defRPr b="0" i="0" sz="4400" u="none" cap="none" strike="noStrike">
                <a:solidFill>
                  <a:schemeClr val="dk2"/>
                </a:solidFill>
                <a:latin typeface="Questrial"/>
                <a:ea typeface="Questrial"/>
                <a:cs typeface="Questrial"/>
                <a:sym typeface="Questrial"/>
              </a:defRPr>
            </a:lvl3pPr>
            <a:lvl4pPr indent="0" lvl="3" marL="0" marR="0" rtl="0" algn="l">
              <a:spcBef>
                <a:spcPts val="0"/>
              </a:spcBef>
              <a:spcAft>
                <a:spcPts val="0"/>
              </a:spcAft>
              <a:buNone/>
              <a:defRPr b="0" i="0" sz="4400" u="none" cap="none" strike="noStrike">
                <a:solidFill>
                  <a:schemeClr val="dk2"/>
                </a:solidFill>
                <a:latin typeface="Questrial"/>
                <a:ea typeface="Questrial"/>
                <a:cs typeface="Questrial"/>
                <a:sym typeface="Questrial"/>
              </a:defRPr>
            </a:lvl4pPr>
            <a:lvl5pPr indent="0" lvl="4" marL="0" marR="0" rtl="0" algn="l">
              <a:spcBef>
                <a:spcPts val="0"/>
              </a:spcBef>
              <a:spcAft>
                <a:spcPts val="0"/>
              </a:spcAft>
              <a:buNone/>
              <a:defRPr b="0" i="0" sz="4400" u="none" cap="none" strike="noStrike">
                <a:solidFill>
                  <a:schemeClr val="dk2"/>
                </a:solidFill>
                <a:latin typeface="Questrial"/>
                <a:ea typeface="Questrial"/>
                <a:cs typeface="Questrial"/>
                <a:sym typeface="Questrial"/>
              </a:defRPr>
            </a:lvl5pPr>
            <a:lvl6pPr indent="0" lvl="5" marL="457200" marR="0" rtl="0" algn="l">
              <a:spcBef>
                <a:spcPts val="0"/>
              </a:spcBef>
              <a:spcAft>
                <a:spcPts val="0"/>
              </a:spcAft>
              <a:buNone/>
              <a:defRPr b="0" i="0" sz="4400" u="none" cap="none" strike="noStrike">
                <a:solidFill>
                  <a:schemeClr val="dk2"/>
                </a:solidFill>
                <a:latin typeface="Questrial"/>
                <a:ea typeface="Questrial"/>
                <a:cs typeface="Questrial"/>
                <a:sym typeface="Questrial"/>
              </a:defRPr>
            </a:lvl6pPr>
            <a:lvl7pPr indent="0" lvl="6" marL="914400" marR="0" rtl="0" algn="l">
              <a:spcBef>
                <a:spcPts val="0"/>
              </a:spcBef>
              <a:spcAft>
                <a:spcPts val="0"/>
              </a:spcAft>
              <a:buNone/>
              <a:defRPr b="0" i="0" sz="4400" u="none" cap="none" strike="noStrike">
                <a:solidFill>
                  <a:schemeClr val="dk2"/>
                </a:solidFill>
                <a:latin typeface="Questrial"/>
                <a:ea typeface="Questrial"/>
                <a:cs typeface="Questrial"/>
                <a:sym typeface="Questrial"/>
              </a:defRPr>
            </a:lvl7pPr>
            <a:lvl8pPr indent="0" lvl="7" marL="1371600" marR="0" rtl="0" algn="l">
              <a:spcBef>
                <a:spcPts val="0"/>
              </a:spcBef>
              <a:spcAft>
                <a:spcPts val="0"/>
              </a:spcAft>
              <a:buNone/>
              <a:defRPr b="0" i="0" sz="4400" u="none" cap="none" strike="noStrike">
                <a:solidFill>
                  <a:schemeClr val="dk2"/>
                </a:solidFill>
                <a:latin typeface="Questrial"/>
                <a:ea typeface="Questrial"/>
                <a:cs typeface="Questrial"/>
                <a:sym typeface="Questrial"/>
              </a:defRPr>
            </a:lvl8pPr>
            <a:lvl9pPr indent="0" lvl="8" marL="1828800" marR="0" rtl="0" algn="l">
              <a:spcBef>
                <a:spcPts val="0"/>
              </a:spcBef>
              <a:spcAft>
                <a:spcPts val="0"/>
              </a:spcAft>
              <a:buNone/>
              <a:defRPr b="0" i="0" sz="4400" u="none" cap="none" strike="noStrike">
                <a:solidFill>
                  <a:schemeClr val="dk2"/>
                </a:solidFill>
                <a:latin typeface="Questrial"/>
                <a:ea typeface="Questrial"/>
                <a:cs typeface="Questrial"/>
                <a:sym typeface="Questrial"/>
              </a:defRPr>
            </a:lvl9pPr>
          </a:lstStyle>
          <a:p/>
        </p:txBody>
      </p:sp>
      <p:sp>
        <p:nvSpPr>
          <p:cNvPr id="45" name="Shape 45"/>
          <p:cNvSpPr txBox="1"/>
          <p:nvPr>
            <p:ph idx="1" type="body"/>
          </p:nvPr>
        </p:nvSpPr>
        <p:spPr>
          <a:xfrm>
            <a:off x="301625" y="1600200"/>
            <a:ext cx="4194174" cy="4498975"/>
          </a:xfrm>
          <a:prstGeom prst="rect">
            <a:avLst/>
          </a:prstGeom>
          <a:noFill/>
          <a:ln>
            <a:noFill/>
          </a:ln>
        </p:spPr>
        <p:txBody>
          <a:bodyPr anchorCtr="0" anchor="t" bIns="91425" lIns="91425" rIns="91425" tIns="91425"/>
          <a:lstStyle>
            <a:lvl1pPr indent="-208598" lvl="0" marL="319088" marR="0" rtl="0" algn="l">
              <a:spcBef>
                <a:spcPts val="700"/>
              </a:spcBef>
              <a:spcAft>
                <a:spcPts val="0"/>
              </a:spcAft>
              <a:buClr>
                <a:schemeClr val="accent2"/>
              </a:buClr>
              <a:buSzPct val="59999"/>
              <a:buFont typeface="Noto Sans Symbols"/>
              <a:buChar char="◻"/>
              <a:defRPr b="0" i="0" sz="2900" u="none" cap="none" strike="noStrike">
                <a:solidFill>
                  <a:schemeClr val="dk1"/>
                </a:solidFill>
                <a:latin typeface="Questrial"/>
                <a:ea typeface="Questrial"/>
                <a:cs typeface="Questrial"/>
                <a:sym typeface="Questrial"/>
              </a:defRPr>
            </a:lvl1pPr>
            <a:lvl2pPr indent="-168593" lvl="1" marL="639763" marR="0" rtl="0" algn="l">
              <a:spcBef>
                <a:spcPts val="550"/>
              </a:spcBef>
              <a:spcAft>
                <a:spcPts val="0"/>
              </a:spcAft>
              <a:buClr>
                <a:schemeClr val="accent1"/>
              </a:buClr>
              <a:buSzPct val="70000"/>
              <a:buFont typeface="Noto Sans Symbols"/>
              <a:buChar char="⬜"/>
              <a:defRPr b="0" i="0" sz="2600" u="none" cap="none" strike="noStrike">
                <a:solidFill>
                  <a:schemeClr val="dk1"/>
                </a:solidFill>
                <a:latin typeface="Questrial"/>
                <a:ea typeface="Questrial"/>
                <a:cs typeface="Questrial"/>
                <a:sym typeface="Questrial"/>
              </a:defRPr>
            </a:lvl2pPr>
            <a:lvl3pPr indent="-119062" lvl="2" marL="914400" marR="0" rtl="0" algn="l">
              <a:spcBef>
                <a:spcPts val="500"/>
              </a:spcBef>
              <a:spcAft>
                <a:spcPts val="0"/>
              </a:spcAft>
              <a:buClr>
                <a:schemeClr val="accent2"/>
              </a:buClr>
              <a:buSzPct val="75000"/>
              <a:buFont typeface="Noto Sans Symbols"/>
              <a:buChar char="■"/>
              <a:defRPr b="0" i="0" sz="2300" u="none" cap="none" strike="noStrike">
                <a:solidFill>
                  <a:schemeClr val="dk1"/>
                </a:solidFill>
                <a:latin typeface="Questrial"/>
                <a:ea typeface="Questrial"/>
                <a:cs typeface="Questrial"/>
                <a:sym typeface="Questrial"/>
              </a:defRPr>
            </a:lvl3pPr>
            <a:lvl4pPr indent="-133350" lvl="3" marL="1371600" marR="0" rtl="0" algn="l">
              <a:spcBef>
                <a:spcPts val="400"/>
              </a:spcBef>
              <a:spcAft>
                <a:spcPts val="0"/>
              </a:spcAft>
              <a:buClr>
                <a:srgbClr val="A5AB81"/>
              </a:buClr>
              <a:buSzPct val="75000"/>
              <a:buFont typeface="Noto Sans Symbols"/>
              <a:buChar char="■"/>
              <a:defRPr b="0" i="0" sz="2000" u="none" cap="none" strike="noStrike">
                <a:solidFill>
                  <a:schemeClr val="dk1"/>
                </a:solidFill>
                <a:latin typeface="Questrial"/>
                <a:ea typeface="Questrial"/>
                <a:cs typeface="Questrial"/>
                <a:sym typeface="Questrial"/>
              </a:defRPr>
            </a:lvl4pPr>
            <a:lvl5pPr indent="-146050" lvl="4" marL="1828800" marR="0" rtl="0" algn="l">
              <a:spcBef>
                <a:spcPts val="400"/>
              </a:spcBef>
              <a:spcAft>
                <a:spcPts val="0"/>
              </a:spcAft>
              <a:buClr>
                <a:srgbClr val="D8B25C"/>
              </a:buClr>
              <a:buSzPct val="64999"/>
              <a:buFont typeface="Noto Sans Symbols"/>
              <a:buChar char="■"/>
              <a:defRPr b="0" i="0" sz="2000" u="none" cap="none" strike="noStrike">
                <a:solidFill>
                  <a:schemeClr val="dk1"/>
                </a:solidFill>
                <a:latin typeface="Questrial"/>
                <a:ea typeface="Questrial"/>
                <a:cs typeface="Questrial"/>
                <a:sym typeface="Questrial"/>
              </a:defRPr>
            </a:lvl5pPr>
            <a:lvl6pPr indent="-121920" lvl="5" marL="2103120" marR="0" rtl="0" algn="l">
              <a:spcBef>
                <a:spcPts val="360"/>
              </a:spcBef>
              <a:buClr>
                <a:schemeClr val="accent1"/>
              </a:buClr>
              <a:buSzPct val="100000"/>
              <a:buFont typeface="Noto Sans Symbols"/>
              <a:buChar char="▪"/>
              <a:defRPr b="0" i="0" sz="1800" u="none" cap="none" strike="noStrike">
                <a:solidFill>
                  <a:schemeClr val="dk1"/>
                </a:solidFill>
                <a:latin typeface="Questrial"/>
                <a:ea typeface="Questrial"/>
                <a:cs typeface="Questrial"/>
                <a:sym typeface="Questrial"/>
              </a:defRPr>
            </a:lvl6pPr>
            <a:lvl7pPr indent="-116839" lvl="6" marL="2377440" marR="0" rtl="0" algn="l">
              <a:spcBef>
                <a:spcPts val="360"/>
              </a:spcBef>
              <a:buClr>
                <a:schemeClr val="accent2"/>
              </a:buClr>
              <a:buSzPct val="100000"/>
              <a:buFont typeface="Noto Sans Symbols"/>
              <a:buChar char="▪"/>
              <a:defRPr b="0" i="0" sz="1800" u="none" cap="none" strike="noStrike">
                <a:solidFill>
                  <a:schemeClr val="dk1"/>
                </a:solidFill>
                <a:latin typeface="Questrial"/>
                <a:ea typeface="Questrial"/>
                <a:cs typeface="Questrial"/>
                <a:sym typeface="Questrial"/>
              </a:defRPr>
            </a:lvl7pPr>
            <a:lvl8pPr indent="-124460" lvl="7" marL="2651760" marR="0" rtl="0" algn="l">
              <a:spcBef>
                <a:spcPts val="360"/>
              </a:spcBef>
              <a:buClr>
                <a:schemeClr val="accent3"/>
              </a:buClr>
              <a:buSzPct val="100000"/>
              <a:buFont typeface="Noto Sans Symbols"/>
              <a:buChar char="▪"/>
              <a:defRPr b="0" i="0" sz="1800" u="none" cap="none" strike="noStrike">
                <a:solidFill>
                  <a:schemeClr val="dk1"/>
                </a:solidFill>
                <a:latin typeface="Questrial"/>
                <a:ea typeface="Questrial"/>
                <a:cs typeface="Questrial"/>
                <a:sym typeface="Questrial"/>
              </a:defRPr>
            </a:lvl8pPr>
            <a:lvl9pPr indent="-119379" lvl="8" marL="2926080" marR="0" rtl="0" algn="l">
              <a:spcBef>
                <a:spcPts val="360"/>
              </a:spcBef>
              <a:buClr>
                <a:schemeClr val="accent4"/>
              </a:buClr>
              <a:buSzPct val="100000"/>
              <a:buFont typeface="Noto Sans Symbols"/>
              <a:buChar char="▪"/>
              <a:defRPr b="0" i="0" sz="1800" u="none" cap="none" strike="noStrike">
                <a:solidFill>
                  <a:schemeClr val="dk1"/>
                </a:solidFill>
                <a:latin typeface="Questrial"/>
                <a:ea typeface="Questrial"/>
                <a:cs typeface="Questrial"/>
                <a:sym typeface="Questrial"/>
              </a:defRPr>
            </a:lvl9pPr>
          </a:lstStyle>
          <a:p/>
        </p:txBody>
      </p:sp>
      <p:sp>
        <p:nvSpPr>
          <p:cNvPr id="46" name="Shape 46"/>
          <p:cNvSpPr txBox="1"/>
          <p:nvPr>
            <p:ph idx="2" type="body"/>
          </p:nvPr>
        </p:nvSpPr>
        <p:spPr>
          <a:xfrm>
            <a:off x="4648200" y="1600200"/>
            <a:ext cx="4194174" cy="4498975"/>
          </a:xfrm>
          <a:prstGeom prst="rect">
            <a:avLst/>
          </a:prstGeom>
          <a:noFill/>
          <a:ln>
            <a:noFill/>
          </a:ln>
        </p:spPr>
        <p:txBody>
          <a:bodyPr anchorCtr="0" anchor="t" bIns="91425" lIns="91425" rIns="91425" tIns="91425"/>
          <a:lstStyle>
            <a:lvl1pPr indent="-208598" lvl="0" marL="319088" marR="0" rtl="0" algn="l">
              <a:spcBef>
                <a:spcPts val="700"/>
              </a:spcBef>
              <a:spcAft>
                <a:spcPts val="0"/>
              </a:spcAft>
              <a:buClr>
                <a:schemeClr val="accent2"/>
              </a:buClr>
              <a:buSzPct val="59999"/>
              <a:buFont typeface="Noto Sans Symbols"/>
              <a:buChar char="◻"/>
              <a:defRPr b="0" i="0" sz="2900" u="none" cap="none" strike="noStrike">
                <a:solidFill>
                  <a:schemeClr val="dk1"/>
                </a:solidFill>
                <a:latin typeface="Questrial"/>
                <a:ea typeface="Questrial"/>
                <a:cs typeface="Questrial"/>
                <a:sym typeface="Questrial"/>
              </a:defRPr>
            </a:lvl1pPr>
            <a:lvl2pPr indent="-168593" lvl="1" marL="639763" marR="0" rtl="0" algn="l">
              <a:spcBef>
                <a:spcPts val="550"/>
              </a:spcBef>
              <a:spcAft>
                <a:spcPts val="0"/>
              </a:spcAft>
              <a:buClr>
                <a:schemeClr val="accent1"/>
              </a:buClr>
              <a:buSzPct val="70000"/>
              <a:buFont typeface="Noto Sans Symbols"/>
              <a:buChar char="⬜"/>
              <a:defRPr b="0" i="0" sz="2600" u="none" cap="none" strike="noStrike">
                <a:solidFill>
                  <a:schemeClr val="dk1"/>
                </a:solidFill>
                <a:latin typeface="Questrial"/>
                <a:ea typeface="Questrial"/>
                <a:cs typeface="Questrial"/>
                <a:sym typeface="Questrial"/>
              </a:defRPr>
            </a:lvl2pPr>
            <a:lvl3pPr indent="-119062" lvl="2" marL="914400" marR="0" rtl="0" algn="l">
              <a:spcBef>
                <a:spcPts val="500"/>
              </a:spcBef>
              <a:spcAft>
                <a:spcPts val="0"/>
              </a:spcAft>
              <a:buClr>
                <a:schemeClr val="accent2"/>
              </a:buClr>
              <a:buSzPct val="75000"/>
              <a:buFont typeface="Noto Sans Symbols"/>
              <a:buChar char="■"/>
              <a:defRPr b="0" i="0" sz="2300" u="none" cap="none" strike="noStrike">
                <a:solidFill>
                  <a:schemeClr val="dk1"/>
                </a:solidFill>
                <a:latin typeface="Questrial"/>
                <a:ea typeface="Questrial"/>
                <a:cs typeface="Questrial"/>
                <a:sym typeface="Questrial"/>
              </a:defRPr>
            </a:lvl3pPr>
            <a:lvl4pPr indent="-133350" lvl="3" marL="1371600" marR="0" rtl="0" algn="l">
              <a:spcBef>
                <a:spcPts val="400"/>
              </a:spcBef>
              <a:spcAft>
                <a:spcPts val="0"/>
              </a:spcAft>
              <a:buClr>
                <a:srgbClr val="A5AB81"/>
              </a:buClr>
              <a:buSzPct val="75000"/>
              <a:buFont typeface="Noto Sans Symbols"/>
              <a:buChar char="■"/>
              <a:defRPr b="0" i="0" sz="2000" u="none" cap="none" strike="noStrike">
                <a:solidFill>
                  <a:schemeClr val="dk1"/>
                </a:solidFill>
                <a:latin typeface="Questrial"/>
                <a:ea typeface="Questrial"/>
                <a:cs typeface="Questrial"/>
                <a:sym typeface="Questrial"/>
              </a:defRPr>
            </a:lvl4pPr>
            <a:lvl5pPr indent="-146050" lvl="4" marL="1828800" marR="0" rtl="0" algn="l">
              <a:spcBef>
                <a:spcPts val="400"/>
              </a:spcBef>
              <a:spcAft>
                <a:spcPts val="0"/>
              </a:spcAft>
              <a:buClr>
                <a:srgbClr val="D8B25C"/>
              </a:buClr>
              <a:buSzPct val="64999"/>
              <a:buFont typeface="Noto Sans Symbols"/>
              <a:buChar char="■"/>
              <a:defRPr b="0" i="0" sz="2000" u="none" cap="none" strike="noStrike">
                <a:solidFill>
                  <a:schemeClr val="dk1"/>
                </a:solidFill>
                <a:latin typeface="Questrial"/>
                <a:ea typeface="Questrial"/>
                <a:cs typeface="Questrial"/>
                <a:sym typeface="Questrial"/>
              </a:defRPr>
            </a:lvl5pPr>
            <a:lvl6pPr indent="-121920" lvl="5" marL="2103120" marR="0" rtl="0" algn="l">
              <a:spcBef>
                <a:spcPts val="360"/>
              </a:spcBef>
              <a:buClr>
                <a:schemeClr val="accent1"/>
              </a:buClr>
              <a:buSzPct val="100000"/>
              <a:buFont typeface="Noto Sans Symbols"/>
              <a:buChar char="▪"/>
              <a:defRPr b="0" i="0" sz="1800" u="none" cap="none" strike="noStrike">
                <a:solidFill>
                  <a:schemeClr val="dk1"/>
                </a:solidFill>
                <a:latin typeface="Questrial"/>
                <a:ea typeface="Questrial"/>
                <a:cs typeface="Questrial"/>
                <a:sym typeface="Questrial"/>
              </a:defRPr>
            </a:lvl6pPr>
            <a:lvl7pPr indent="-116839" lvl="6" marL="2377440" marR="0" rtl="0" algn="l">
              <a:spcBef>
                <a:spcPts val="360"/>
              </a:spcBef>
              <a:buClr>
                <a:schemeClr val="accent2"/>
              </a:buClr>
              <a:buSzPct val="100000"/>
              <a:buFont typeface="Noto Sans Symbols"/>
              <a:buChar char="▪"/>
              <a:defRPr b="0" i="0" sz="1800" u="none" cap="none" strike="noStrike">
                <a:solidFill>
                  <a:schemeClr val="dk1"/>
                </a:solidFill>
                <a:latin typeface="Questrial"/>
                <a:ea typeface="Questrial"/>
                <a:cs typeface="Questrial"/>
                <a:sym typeface="Questrial"/>
              </a:defRPr>
            </a:lvl7pPr>
            <a:lvl8pPr indent="-124460" lvl="7" marL="2651760" marR="0" rtl="0" algn="l">
              <a:spcBef>
                <a:spcPts val="360"/>
              </a:spcBef>
              <a:buClr>
                <a:schemeClr val="accent3"/>
              </a:buClr>
              <a:buSzPct val="100000"/>
              <a:buFont typeface="Noto Sans Symbols"/>
              <a:buChar char="▪"/>
              <a:defRPr b="0" i="0" sz="1800" u="none" cap="none" strike="noStrike">
                <a:solidFill>
                  <a:schemeClr val="dk1"/>
                </a:solidFill>
                <a:latin typeface="Questrial"/>
                <a:ea typeface="Questrial"/>
                <a:cs typeface="Questrial"/>
                <a:sym typeface="Questrial"/>
              </a:defRPr>
            </a:lvl8pPr>
            <a:lvl9pPr indent="-119379" lvl="8" marL="2926080" marR="0" rtl="0" algn="l">
              <a:spcBef>
                <a:spcPts val="360"/>
              </a:spcBef>
              <a:buClr>
                <a:schemeClr val="accent4"/>
              </a:buClr>
              <a:buSzPct val="100000"/>
              <a:buFont typeface="Noto Sans Symbols"/>
              <a:buChar char="▪"/>
              <a:defRPr b="0" i="0" sz="1800" u="none" cap="none" strike="noStrike">
                <a:solidFill>
                  <a:schemeClr val="dk1"/>
                </a:solidFill>
                <a:latin typeface="Questrial"/>
                <a:ea typeface="Questrial"/>
                <a:cs typeface="Questrial"/>
                <a:sym typeface="Questrial"/>
              </a:defRPr>
            </a:lvl9pPr>
          </a:lstStyle>
          <a:p/>
        </p:txBody>
      </p:sp>
      <p:sp>
        <p:nvSpPr>
          <p:cNvPr id="47" name="Shape 47"/>
          <p:cNvSpPr txBox="1"/>
          <p:nvPr>
            <p:ph idx="10" type="dt"/>
          </p:nvPr>
        </p:nvSpPr>
        <p:spPr>
          <a:xfrm>
            <a:off x="6096000" y="6248400"/>
            <a:ext cx="2666999" cy="365125"/>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None/>
              <a:defRPr b="0" i="0" sz="1800" u="none">
                <a:solidFill>
                  <a:schemeClr val="dk1"/>
                </a:solidFill>
                <a:latin typeface="Tahoma"/>
                <a:ea typeface="Tahoma"/>
                <a:cs typeface="Tahoma"/>
                <a:sym typeface="Tahoma"/>
              </a:defRPr>
            </a:lvl1pPr>
            <a:lvl2pPr indent="0" lvl="1" marL="4572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2pPr>
            <a:lvl3pPr indent="0" lvl="2" marL="9144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3pPr>
            <a:lvl4pPr indent="0" lvl="3" marL="13716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4pPr>
            <a:lvl5pPr indent="0" lvl="4" marL="18288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5pPr>
            <a:lvl6pPr indent="0" lvl="5" marL="22860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6pPr>
            <a:lvl7pPr indent="0" lvl="6" marL="32004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7pPr>
            <a:lvl8pPr indent="0" lvl="7" marL="45720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8pPr>
            <a:lvl9pPr indent="0" lvl="8" marL="64008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9pPr>
          </a:lstStyle>
          <a:p/>
        </p:txBody>
      </p:sp>
      <p:sp>
        <p:nvSpPr>
          <p:cNvPr id="48" name="Shape 48"/>
          <p:cNvSpPr txBox="1"/>
          <p:nvPr>
            <p:ph idx="11" type="ftr"/>
          </p:nvPr>
        </p:nvSpPr>
        <p:spPr>
          <a:xfrm>
            <a:off x="609600" y="6248400"/>
            <a:ext cx="5421311" cy="365125"/>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None/>
              <a:defRPr b="0" i="0" sz="1800" u="none">
                <a:solidFill>
                  <a:schemeClr val="dk1"/>
                </a:solidFill>
                <a:latin typeface="Tahoma"/>
                <a:ea typeface="Tahoma"/>
                <a:cs typeface="Tahoma"/>
                <a:sym typeface="Tahoma"/>
              </a:defRPr>
            </a:lvl1pPr>
            <a:lvl2pPr indent="0" lvl="1" marL="4572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2pPr>
            <a:lvl3pPr indent="0" lvl="2" marL="9144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3pPr>
            <a:lvl4pPr indent="0" lvl="3" marL="13716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4pPr>
            <a:lvl5pPr indent="0" lvl="4" marL="18288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5pPr>
            <a:lvl6pPr indent="0" lvl="5" marL="22860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6pPr>
            <a:lvl7pPr indent="0" lvl="6" marL="32004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7pPr>
            <a:lvl8pPr indent="0" lvl="7" marL="45720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8pPr>
            <a:lvl9pPr indent="0" lvl="8" marL="64008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9pPr>
          </a:lstStyle>
          <a:p/>
        </p:txBody>
      </p:sp>
      <p:sp>
        <p:nvSpPr>
          <p:cNvPr id="49" name="Shape 49"/>
          <p:cNvSpPr txBox="1"/>
          <p:nvPr>
            <p:ph idx="12" type="sldNum"/>
          </p:nvPr>
        </p:nvSpPr>
        <p:spPr>
          <a:xfrm>
            <a:off x="0" y="1271587"/>
            <a:ext cx="533399" cy="244474"/>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FFFFFF"/>
              </a:buClr>
              <a:buSzPct val="25000"/>
              <a:buFont typeface="Tahoma"/>
              <a:buNone/>
            </a:pPr>
            <a:fld id="{00000000-1234-1234-1234-123412341234}" type="slidenum">
              <a:rPr b="1" i="0" lang="en-US" sz="1400" u="none">
                <a:solidFill>
                  <a:srgbClr val="FFFFFF"/>
                </a:solidFill>
                <a:latin typeface="Tahoma"/>
                <a:ea typeface="Tahoma"/>
                <a:cs typeface="Tahoma"/>
                <a:sym typeface="Tahoma"/>
              </a:rPr>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50" name="Shape 50"/>
        <p:cNvGrpSpPr/>
        <p:nvPr/>
      </p:nvGrpSpPr>
      <p:grpSpPr>
        <a:xfrm>
          <a:off x="0" y="0"/>
          <a:ext cx="0" cy="0"/>
          <a:chOff x="0" y="0"/>
          <a:chExt cx="0" cy="0"/>
        </a:xfrm>
      </p:grpSpPr>
      <p:sp>
        <p:nvSpPr>
          <p:cNvPr id="51" name="Shape 51"/>
          <p:cNvSpPr txBox="1"/>
          <p:nvPr>
            <p:ph type="title"/>
          </p:nvPr>
        </p:nvSpPr>
        <p:spPr>
          <a:xfrm>
            <a:off x="609600" y="228600"/>
            <a:ext cx="8153399" cy="990599"/>
          </a:xfrm>
          <a:prstGeom prst="rect">
            <a:avLst/>
          </a:prstGeom>
          <a:noFill/>
          <a:ln>
            <a:noFill/>
          </a:ln>
        </p:spPr>
        <p:txBody>
          <a:bodyPr anchorCtr="0" anchor="ctr" bIns="91425" lIns="91425" rIns="91425" tIns="91425"/>
          <a:lstStyle>
            <a:lvl1pPr indent="0" lvl="0" marL="0" marR="0" rtl="0" algn="l">
              <a:spcBef>
                <a:spcPts val="0"/>
              </a:spcBef>
              <a:spcAft>
                <a:spcPts val="0"/>
              </a:spcAft>
              <a:buNone/>
              <a:defRPr b="0" i="0" sz="4400" u="none" cap="none" strike="noStrike">
                <a:solidFill>
                  <a:schemeClr val="dk2"/>
                </a:solidFill>
                <a:latin typeface="Questrial"/>
                <a:ea typeface="Questrial"/>
                <a:cs typeface="Questrial"/>
                <a:sym typeface="Questrial"/>
              </a:defRPr>
            </a:lvl1pPr>
            <a:lvl2pPr indent="0" lvl="1" marL="0" marR="0" rtl="0" algn="l">
              <a:spcBef>
                <a:spcPts val="0"/>
              </a:spcBef>
              <a:spcAft>
                <a:spcPts val="0"/>
              </a:spcAft>
              <a:buNone/>
              <a:defRPr b="0" i="0" sz="4400" u="none" cap="none" strike="noStrike">
                <a:solidFill>
                  <a:schemeClr val="dk2"/>
                </a:solidFill>
                <a:latin typeface="Questrial"/>
                <a:ea typeface="Questrial"/>
                <a:cs typeface="Questrial"/>
                <a:sym typeface="Questrial"/>
              </a:defRPr>
            </a:lvl2pPr>
            <a:lvl3pPr indent="0" lvl="2" marL="0" marR="0" rtl="0" algn="l">
              <a:spcBef>
                <a:spcPts val="0"/>
              </a:spcBef>
              <a:spcAft>
                <a:spcPts val="0"/>
              </a:spcAft>
              <a:buNone/>
              <a:defRPr b="0" i="0" sz="4400" u="none" cap="none" strike="noStrike">
                <a:solidFill>
                  <a:schemeClr val="dk2"/>
                </a:solidFill>
                <a:latin typeface="Questrial"/>
                <a:ea typeface="Questrial"/>
                <a:cs typeface="Questrial"/>
                <a:sym typeface="Questrial"/>
              </a:defRPr>
            </a:lvl3pPr>
            <a:lvl4pPr indent="0" lvl="3" marL="0" marR="0" rtl="0" algn="l">
              <a:spcBef>
                <a:spcPts val="0"/>
              </a:spcBef>
              <a:spcAft>
                <a:spcPts val="0"/>
              </a:spcAft>
              <a:buNone/>
              <a:defRPr b="0" i="0" sz="4400" u="none" cap="none" strike="noStrike">
                <a:solidFill>
                  <a:schemeClr val="dk2"/>
                </a:solidFill>
                <a:latin typeface="Questrial"/>
                <a:ea typeface="Questrial"/>
                <a:cs typeface="Questrial"/>
                <a:sym typeface="Questrial"/>
              </a:defRPr>
            </a:lvl4pPr>
            <a:lvl5pPr indent="0" lvl="4" marL="0" marR="0" rtl="0" algn="l">
              <a:spcBef>
                <a:spcPts val="0"/>
              </a:spcBef>
              <a:spcAft>
                <a:spcPts val="0"/>
              </a:spcAft>
              <a:buNone/>
              <a:defRPr b="0" i="0" sz="4400" u="none" cap="none" strike="noStrike">
                <a:solidFill>
                  <a:schemeClr val="dk2"/>
                </a:solidFill>
                <a:latin typeface="Questrial"/>
                <a:ea typeface="Questrial"/>
                <a:cs typeface="Questrial"/>
                <a:sym typeface="Questrial"/>
              </a:defRPr>
            </a:lvl5pPr>
            <a:lvl6pPr indent="0" lvl="5" marL="457200" marR="0" rtl="0" algn="l">
              <a:spcBef>
                <a:spcPts val="0"/>
              </a:spcBef>
              <a:spcAft>
                <a:spcPts val="0"/>
              </a:spcAft>
              <a:buNone/>
              <a:defRPr b="0" i="0" sz="4400" u="none" cap="none" strike="noStrike">
                <a:solidFill>
                  <a:schemeClr val="dk2"/>
                </a:solidFill>
                <a:latin typeface="Questrial"/>
                <a:ea typeface="Questrial"/>
                <a:cs typeface="Questrial"/>
                <a:sym typeface="Questrial"/>
              </a:defRPr>
            </a:lvl6pPr>
            <a:lvl7pPr indent="0" lvl="6" marL="914400" marR="0" rtl="0" algn="l">
              <a:spcBef>
                <a:spcPts val="0"/>
              </a:spcBef>
              <a:spcAft>
                <a:spcPts val="0"/>
              </a:spcAft>
              <a:buNone/>
              <a:defRPr b="0" i="0" sz="4400" u="none" cap="none" strike="noStrike">
                <a:solidFill>
                  <a:schemeClr val="dk2"/>
                </a:solidFill>
                <a:latin typeface="Questrial"/>
                <a:ea typeface="Questrial"/>
                <a:cs typeface="Questrial"/>
                <a:sym typeface="Questrial"/>
              </a:defRPr>
            </a:lvl7pPr>
            <a:lvl8pPr indent="0" lvl="7" marL="1371600" marR="0" rtl="0" algn="l">
              <a:spcBef>
                <a:spcPts val="0"/>
              </a:spcBef>
              <a:spcAft>
                <a:spcPts val="0"/>
              </a:spcAft>
              <a:buNone/>
              <a:defRPr b="0" i="0" sz="4400" u="none" cap="none" strike="noStrike">
                <a:solidFill>
                  <a:schemeClr val="dk2"/>
                </a:solidFill>
                <a:latin typeface="Questrial"/>
                <a:ea typeface="Questrial"/>
                <a:cs typeface="Questrial"/>
                <a:sym typeface="Questrial"/>
              </a:defRPr>
            </a:lvl8pPr>
            <a:lvl9pPr indent="0" lvl="8" marL="1828800" marR="0" rtl="0" algn="l">
              <a:spcBef>
                <a:spcPts val="0"/>
              </a:spcBef>
              <a:spcAft>
                <a:spcPts val="0"/>
              </a:spcAft>
              <a:buNone/>
              <a:defRPr b="0" i="0" sz="4400" u="none" cap="none" strike="noStrike">
                <a:solidFill>
                  <a:schemeClr val="dk2"/>
                </a:solidFill>
                <a:latin typeface="Questrial"/>
                <a:ea typeface="Questrial"/>
                <a:cs typeface="Questrial"/>
                <a:sym typeface="Questrial"/>
              </a:defRPr>
            </a:lvl9pPr>
          </a:lstStyle>
          <a:p/>
        </p:txBody>
      </p:sp>
      <p:sp>
        <p:nvSpPr>
          <p:cNvPr id="52" name="Shape 52"/>
          <p:cNvSpPr txBox="1"/>
          <p:nvPr>
            <p:ph idx="10" type="dt"/>
          </p:nvPr>
        </p:nvSpPr>
        <p:spPr>
          <a:xfrm>
            <a:off x="6096000" y="6248400"/>
            <a:ext cx="2666999" cy="365125"/>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None/>
              <a:defRPr b="0" i="0" sz="1800" u="none">
                <a:solidFill>
                  <a:schemeClr val="dk1"/>
                </a:solidFill>
                <a:latin typeface="Tahoma"/>
                <a:ea typeface="Tahoma"/>
                <a:cs typeface="Tahoma"/>
                <a:sym typeface="Tahoma"/>
              </a:defRPr>
            </a:lvl1pPr>
            <a:lvl2pPr indent="0" lvl="1" marL="4572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2pPr>
            <a:lvl3pPr indent="0" lvl="2" marL="9144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3pPr>
            <a:lvl4pPr indent="0" lvl="3" marL="13716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4pPr>
            <a:lvl5pPr indent="0" lvl="4" marL="18288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5pPr>
            <a:lvl6pPr indent="0" lvl="5" marL="22860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6pPr>
            <a:lvl7pPr indent="0" lvl="6" marL="32004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7pPr>
            <a:lvl8pPr indent="0" lvl="7" marL="45720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8pPr>
            <a:lvl9pPr indent="0" lvl="8" marL="64008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9pPr>
          </a:lstStyle>
          <a:p/>
        </p:txBody>
      </p:sp>
      <p:sp>
        <p:nvSpPr>
          <p:cNvPr id="53" name="Shape 53"/>
          <p:cNvSpPr txBox="1"/>
          <p:nvPr>
            <p:ph idx="11" type="ftr"/>
          </p:nvPr>
        </p:nvSpPr>
        <p:spPr>
          <a:xfrm>
            <a:off x="609600" y="6248400"/>
            <a:ext cx="5421311" cy="365125"/>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None/>
              <a:defRPr b="0" i="0" sz="1800" u="none">
                <a:solidFill>
                  <a:schemeClr val="dk1"/>
                </a:solidFill>
                <a:latin typeface="Tahoma"/>
                <a:ea typeface="Tahoma"/>
                <a:cs typeface="Tahoma"/>
                <a:sym typeface="Tahoma"/>
              </a:defRPr>
            </a:lvl1pPr>
            <a:lvl2pPr indent="0" lvl="1" marL="4572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2pPr>
            <a:lvl3pPr indent="0" lvl="2" marL="9144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3pPr>
            <a:lvl4pPr indent="0" lvl="3" marL="13716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4pPr>
            <a:lvl5pPr indent="0" lvl="4" marL="18288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5pPr>
            <a:lvl6pPr indent="0" lvl="5" marL="22860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6pPr>
            <a:lvl7pPr indent="0" lvl="6" marL="32004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7pPr>
            <a:lvl8pPr indent="0" lvl="7" marL="45720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8pPr>
            <a:lvl9pPr indent="0" lvl="8" marL="64008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9pPr>
          </a:lstStyle>
          <a:p/>
        </p:txBody>
      </p:sp>
      <p:sp>
        <p:nvSpPr>
          <p:cNvPr id="54" name="Shape 54"/>
          <p:cNvSpPr txBox="1"/>
          <p:nvPr>
            <p:ph idx="12" type="sldNum"/>
          </p:nvPr>
        </p:nvSpPr>
        <p:spPr>
          <a:xfrm>
            <a:off x="0" y="1271587"/>
            <a:ext cx="533399" cy="244474"/>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FFFFFF"/>
              </a:buClr>
              <a:buSzPct val="25000"/>
              <a:buFont typeface="Tahoma"/>
              <a:buNone/>
            </a:pPr>
            <a:fld id="{00000000-1234-1234-1234-123412341234}" type="slidenum">
              <a:rPr b="1" i="0" lang="en-US" sz="1400" u="none">
                <a:solidFill>
                  <a:srgbClr val="FFFFFF"/>
                </a:solidFill>
                <a:latin typeface="Tahoma"/>
                <a:ea typeface="Tahoma"/>
                <a:cs typeface="Tahoma"/>
                <a:sym typeface="Tahoma"/>
              </a:rPr>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x">
  <p:cSld name="Title and Vertical Text">
    <p:spTree>
      <p:nvGrpSpPr>
        <p:cNvPr id="55" name="Shape 55"/>
        <p:cNvGrpSpPr/>
        <p:nvPr/>
      </p:nvGrpSpPr>
      <p:grpSpPr>
        <a:xfrm>
          <a:off x="0" y="0"/>
          <a:ext cx="0" cy="0"/>
          <a:chOff x="0" y="0"/>
          <a:chExt cx="0" cy="0"/>
        </a:xfrm>
      </p:grpSpPr>
      <p:sp>
        <p:nvSpPr>
          <p:cNvPr id="56" name="Shape 56"/>
          <p:cNvSpPr txBox="1"/>
          <p:nvPr>
            <p:ph type="title"/>
          </p:nvPr>
        </p:nvSpPr>
        <p:spPr>
          <a:xfrm>
            <a:off x="609600" y="228600"/>
            <a:ext cx="8153399" cy="990599"/>
          </a:xfrm>
          <a:prstGeom prst="rect">
            <a:avLst/>
          </a:prstGeom>
          <a:noFill/>
          <a:ln>
            <a:noFill/>
          </a:ln>
        </p:spPr>
        <p:txBody>
          <a:bodyPr anchorCtr="0" anchor="ctr" bIns="91425" lIns="91425" rIns="91425" tIns="91425"/>
          <a:lstStyle>
            <a:lvl1pPr indent="0" lvl="0" marL="0" marR="0" rtl="0" algn="l">
              <a:spcBef>
                <a:spcPts val="0"/>
              </a:spcBef>
              <a:spcAft>
                <a:spcPts val="0"/>
              </a:spcAft>
              <a:buNone/>
              <a:defRPr b="0" i="0" sz="4400" u="none" cap="none" strike="noStrike">
                <a:solidFill>
                  <a:schemeClr val="dk2"/>
                </a:solidFill>
                <a:latin typeface="Questrial"/>
                <a:ea typeface="Questrial"/>
                <a:cs typeface="Questrial"/>
                <a:sym typeface="Questrial"/>
              </a:defRPr>
            </a:lvl1pPr>
            <a:lvl2pPr indent="0" lvl="1" marL="0" marR="0" rtl="0" algn="l">
              <a:spcBef>
                <a:spcPts val="0"/>
              </a:spcBef>
              <a:spcAft>
                <a:spcPts val="0"/>
              </a:spcAft>
              <a:buNone/>
              <a:defRPr b="0" i="0" sz="4400" u="none" cap="none" strike="noStrike">
                <a:solidFill>
                  <a:schemeClr val="dk2"/>
                </a:solidFill>
                <a:latin typeface="Questrial"/>
                <a:ea typeface="Questrial"/>
                <a:cs typeface="Questrial"/>
                <a:sym typeface="Questrial"/>
              </a:defRPr>
            </a:lvl2pPr>
            <a:lvl3pPr indent="0" lvl="2" marL="0" marR="0" rtl="0" algn="l">
              <a:spcBef>
                <a:spcPts val="0"/>
              </a:spcBef>
              <a:spcAft>
                <a:spcPts val="0"/>
              </a:spcAft>
              <a:buNone/>
              <a:defRPr b="0" i="0" sz="4400" u="none" cap="none" strike="noStrike">
                <a:solidFill>
                  <a:schemeClr val="dk2"/>
                </a:solidFill>
                <a:latin typeface="Questrial"/>
                <a:ea typeface="Questrial"/>
                <a:cs typeface="Questrial"/>
                <a:sym typeface="Questrial"/>
              </a:defRPr>
            </a:lvl3pPr>
            <a:lvl4pPr indent="0" lvl="3" marL="0" marR="0" rtl="0" algn="l">
              <a:spcBef>
                <a:spcPts val="0"/>
              </a:spcBef>
              <a:spcAft>
                <a:spcPts val="0"/>
              </a:spcAft>
              <a:buNone/>
              <a:defRPr b="0" i="0" sz="4400" u="none" cap="none" strike="noStrike">
                <a:solidFill>
                  <a:schemeClr val="dk2"/>
                </a:solidFill>
                <a:latin typeface="Questrial"/>
                <a:ea typeface="Questrial"/>
                <a:cs typeface="Questrial"/>
                <a:sym typeface="Questrial"/>
              </a:defRPr>
            </a:lvl4pPr>
            <a:lvl5pPr indent="0" lvl="4" marL="0" marR="0" rtl="0" algn="l">
              <a:spcBef>
                <a:spcPts val="0"/>
              </a:spcBef>
              <a:spcAft>
                <a:spcPts val="0"/>
              </a:spcAft>
              <a:buNone/>
              <a:defRPr b="0" i="0" sz="4400" u="none" cap="none" strike="noStrike">
                <a:solidFill>
                  <a:schemeClr val="dk2"/>
                </a:solidFill>
                <a:latin typeface="Questrial"/>
                <a:ea typeface="Questrial"/>
                <a:cs typeface="Questrial"/>
                <a:sym typeface="Questrial"/>
              </a:defRPr>
            </a:lvl5pPr>
            <a:lvl6pPr indent="0" lvl="5" marL="457200" marR="0" rtl="0" algn="l">
              <a:spcBef>
                <a:spcPts val="0"/>
              </a:spcBef>
              <a:spcAft>
                <a:spcPts val="0"/>
              </a:spcAft>
              <a:buNone/>
              <a:defRPr b="0" i="0" sz="4400" u="none" cap="none" strike="noStrike">
                <a:solidFill>
                  <a:schemeClr val="dk2"/>
                </a:solidFill>
                <a:latin typeface="Questrial"/>
                <a:ea typeface="Questrial"/>
                <a:cs typeface="Questrial"/>
                <a:sym typeface="Questrial"/>
              </a:defRPr>
            </a:lvl6pPr>
            <a:lvl7pPr indent="0" lvl="6" marL="914400" marR="0" rtl="0" algn="l">
              <a:spcBef>
                <a:spcPts val="0"/>
              </a:spcBef>
              <a:spcAft>
                <a:spcPts val="0"/>
              </a:spcAft>
              <a:buNone/>
              <a:defRPr b="0" i="0" sz="4400" u="none" cap="none" strike="noStrike">
                <a:solidFill>
                  <a:schemeClr val="dk2"/>
                </a:solidFill>
                <a:latin typeface="Questrial"/>
                <a:ea typeface="Questrial"/>
                <a:cs typeface="Questrial"/>
                <a:sym typeface="Questrial"/>
              </a:defRPr>
            </a:lvl7pPr>
            <a:lvl8pPr indent="0" lvl="7" marL="1371600" marR="0" rtl="0" algn="l">
              <a:spcBef>
                <a:spcPts val="0"/>
              </a:spcBef>
              <a:spcAft>
                <a:spcPts val="0"/>
              </a:spcAft>
              <a:buNone/>
              <a:defRPr b="0" i="0" sz="4400" u="none" cap="none" strike="noStrike">
                <a:solidFill>
                  <a:schemeClr val="dk2"/>
                </a:solidFill>
                <a:latin typeface="Questrial"/>
                <a:ea typeface="Questrial"/>
                <a:cs typeface="Questrial"/>
                <a:sym typeface="Questrial"/>
              </a:defRPr>
            </a:lvl8pPr>
            <a:lvl9pPr indent="0" lvl="8" marL="1828800" marR="0" rtl="0" algn="l">
              <a:spcBef>
                <a:spcPts val="0"/>
              </a:spcBef>
              <a:spcAft>
                <a:spcPts val="0"/>
              </a:spcAft>
              <a:buNone/>
              <a:defRPr b="0" i="0" sz="4400" u="none" cap="none" strike="noStrike">
                <a:solidFill>
                  <a:schemeClr val="dk2"/>
                </a:solidFill>
                <a:latin typeface="Questrial"/>
                <a:ea typeface="Questrial"/>
                <a:cs typeface="Questrial"/>
                <a:sym typeface="Questrial"/>
              </a:defRPr>
            </a:lvl9pPr>
          </a:lstStyle>
          <a:p/>
        </p:txBody>
      </p:sp>
      <p:sp>
        <p:nvSpPr>
          <p:cNvPr id="57" name="Shape 57"/>
          <p:cNvSpPr txBox="1"/>
          <p:nvPr>
            <p:ph idx="1" type="body"/>
          </p:nvPr>
        </p:nvSpPr>
        <p:spPr>
          <a:xfrm rot="5400000">
            <a:off x="2426494" y="-213518"/>
            <a:ext cx="4525961" cy="8153399"/>
          </a:xfrm>
          <a:prstGeom prst="rect">
            <a:avLst/>
          </a:prstGeom>
          <a:noFill/>
          <a:ln>
            <a:noFill/>
          </a:ln>
        </p:spPr>
        <p:txBody>
          <a:bodyPr anchorCtr="0" anchor="t" bIns="91425" lIns="91425" rIns="91425" tIns="91425"/>
          <a:lstStyle>
            <a:lvl1pPr indent="-208598" lvl="0" marL="319088" marR="0" rtl="0" algn="l">
              <a:spcBef>
                <a:spcPts val="700"/>
              </a:spcBef>
              <a:spcAft>
                <a:spcPts val="0"/>
              </a:spcAft>
              <a:buClr>
                <a:schemeClr val="accent2"/>
              </a:buClr>
              <a:buSzPct val="59999"/>
              <a:buFont typeface="Noto Sans Symbols"/>
              <a:buChar char="◻"/>
              <a:defRPr sz="2900">
                <a:solidFill>
                  <a:schemeClr val="dk1"/>
                </a:solidFill>
                <a:latin typeface="Questrial"/>
                <a:ea typeface="Questrial"/>
                <a:cs typeface="Questrial"/>
                <a:sym typeface="Questrial"/>
              </a:defRPr>
            </a:lvl1pPr>
            <a:lvl2pPr indent="-168593" lvl="1" marL="639763" marR="0" rtl="0" algn="l">
              <a:spcBef>
                <a:spcPts val="550"/>
              </a:spcBef>
              <a:spcAft>
                <a:spcPts val="0"/>
              </a:spcAft>
              <a:buClr>
                <a:schemeClr val="accent1"/>
              </a:buClr>
              <a:buSzPct val="70000"/>
              <a:buFont typeface="Noto Sans Symbols"/>
              <a:buChar char="⬜"/>
              <a:defRPr b="0" i="0" sz="2600" u="none" cap="none" strike="noStrike">
                <a:solidFill>
                  <a:schemeClr val="dk1"/>
                </a:solidFill>
                <a:latin typeface="Questrial"/>
                <a:ea typeface="Questrial"/>
                <a:cs typeface="Questrial"/>
                <a:sym typeface="Questrial"/>
              </a:defRPr>
            </a:lvl2pPr>
            <a:lvl3pPr indent="-119062" lvl="2" marL="914400" marR="0" rtl="0" algn="l">
              <a:spcBef>
                <a:spcPts val="500"/>
              </a:spcBef>
              <a:spcAft>
                <a:spcPts val="0"/>
              </a:spcAft>
              <a:buClr>
                <a:schemeClr val="accent2"/>
              </a:buClr>
              <a:buSzPct val="75000"/>
              <a:buFont typeface="Noto Sans Symbols"/>
              <a:buChar char="■"/>
              <a:defRPr b="0" i="0" sz="2300" u="none" cap="none" strike="noStrike">
                <a:solidFill>
                  <a:schemeClr val="dk1"/>
                </a:solidFill>
                <a:latin typeface="Questrial"/>
                <a:ea typeface="Questrial"/>
                <a:cs typeface="Questrial"/>
                <a:sym typeface="Questrial"/>
              </a:defRPr>
            </a:lvl3pPr>
            <a:lvl4pPr indent="-133350" lvl="3" marL="1371600" marR="0" rtl="0" algn="l">
              <a:spcBef>
                <a:spcPts val="400"/>
              </a:spcBef>
              <a:spcAft>
                <a:spcPts val="0"/>
              </a:spcAft>
              <a:buClr>
                <a:srgbClr val="A5AB81"/>
              </a:buClr>
              <a:buSzPct val="75000"/>
              <a:buFont typeface="Noto Sans Symbols"/>
              <a:buChar char="■"/>
              <a:defRPr b="0" i="0" sz="2000" u="none" cap="none" strike="noStrike">
                <a:solidFill>
                  <a:schemeClr val="dk1"/>
                </a:solidFill>
                <a:latin typeface="Questrial"/>
                <a:ea typeface="Questrial"/>
                <a:cs typeface="Questrial"/>
                <a:sym typeface="Questrial"/>
              </a:defRPr>
            </a:lvl4pPr>
            <a:lvl5pPr indent="-146050" lvl="4" marL="1828800" marR="0" rtl="0" algn="l">
              <a:spcBef>
                <a:spcPts val="400"/>
              </a:spcBef>
              <a:spcAft>
                <a:spcPts val="0"/>
              </a:spcAft>
              <a:buClr>
                <a:srgbClr val="D8B25C"/>
              </a:buClr>
              <a:buSzPct val="64999"/>
              <a:buFont typeface="Noto Sans Symbols"/>
              <a:buChar char="■"/>
              <a:defRPr b="0" i="0" sz="2000" u="none" cap="none" strike="noStrike">
                <a:solidFill>
                  <a:schemeClr val="dk1"/>
                </a:solidFill>
                <a:latin typeface="Questrial"/>
                <a:ea typeface="Questrial"/>
                <a:cs typeface="Questrial"/>
                <a:sym typeface="Questrial"/>
              </a:defRPr>
            </a:lvl5pPr>
            <a:lvl6pPr indent="-121920" lvl="5" marL="2103120" marR="0" rtl="0" algn="l">
              <a:spcBef>
                <a:spcPts val="360"/>
              </a:spcBef>
              <a:buClr>
                <a:schemeClr val="accent1"/>
              </a:buClr>
              <a:buSzPct val="100000"/>
              <a:buFont typeface="Noto Sans Symbols"/>
              <a:buChar char="▪"/>
              <a:defRPr b="0" i="0" sz="1800" u="none" cap="none" strike="noStrike">
                <a:solidFill>
                  <a:schemeClr val="dk1"/>
                </a:solidFill>
                <a:latin typeface="Questrial"/>
                <a:ea typeface="Questrial"/>
                <a:cs typeface="Questrial"/>
                <a:sym typeface="Questrial"/>
              </a:defRPr>
            </a:lvl6pPr>
            <a:lvl7pPr indent="-116839" lvl="6" marL="2377440" marR="0" rtl="0" algn="l">
              <a:spcBef>
                <a:spcPts val="360"/>
              </a:spcBef>
              <a:buClr>
                <a:schemeClr val="accent2"/>
              </a:buClr>
              <a:buSzPct val="100000"/>
              <a:buFont typeface="Noto Sans Symbols"/>
              <a:buChar char="▪"/>
              <a:defRPr b="0" i="0" sz="1800" u="none" cap="none" strike="noStrike">
                <a:solidFill>
                  <a:schemeClr val="dk1"/>
                </a:solidFill>
                <a:latin typeface="Questrial"/>
                <a:ea typeface="Questrial"/>
                <a:cs typeface="Questrial"/>
                <a:sym typeface="Questrial"/>
              </a:defRPr>
            </a:lvl7pPr>
            <a:lvl8pPr indent="-124460" lvl="7" marL="2651760" marR="0" rtl="0" algn="l">
              <a:spcBef>
                <a:spcPts val="360"/>
              </a:spcBef>
              <a:buClr>
                <a:schemeClr val="accent3"/>
              </a:buClr>
              <a:buSzPct val="100000"/>
              <a:buFont typeface="Noto Sans Symbols"/>
              <a:buChar char="▪"/>
              <a:defRPr b="0" i="0" sz="1800" u="none" cap="none" strike="noStrike">
                <a:solidFill>
                  <a:schemeClr val="dk1"/>
                </a:solidFill>
                <a:latin typeface="Questrial"/>
                <a:ea typeface="Questrial"/>
                <a:cs typeface="Questrial"/>
                <a:sym typeface="Questrial"/>
              </a:defRPr>
            </a:lvl8pPr>
            <a:lvl9pPr indent="-119379" lvl="8" marL="2926080" marR="0" rtl="0" algn="l">
              <a:spcBef>
                <a:spcPts val="360"/>
              </a:spcBef>
              <a:buClr>
                <a:schemeClr val="accent4"/>
              </a:buClr>
              <a:buSzPct val="100000"/>
              <a:buFont typeface="Noto Sans Symbols"/>
              <a:buChar char="▪"/>
              <a:defRPr b="0" i="0" sz="1800" u="none" cap="none" strike="noStrike">
                <a:solidFill>
                  <a:schemeClr val="dk1"/>
                </a:solidFill>
                <a:latin typeface="Questrial"/>
                <a:ea typeface="Questrial"/>
                <a:cs typeface="Questrial"/>
                <a:sym typeface="Questrial"/>
              </a:defRPr>
            </a:lvl9pPr>
          </a:lstStyle>
          <a:p/>
        </p:txBody>
      </p:sp>
      <p:sp>
        <p:nvSpPr>
          <p:cNvPr id="58" name="Shape 58"/>
          <p:cNvSpPr txBox="1"/>
          <p:nvPr>
            <p:ph idx="10" type="dt"/>
          </p:nvPr>
        </p:nvSpPr>
        <p:spPr>
          <a:xfrm>
            <a:off x="6096000" y="6248400"/>
            <a:ext cx="2666999" cy="365125"/>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None/>
              <a:defRPr b="0" i="0" sz="1800" u="none">
                <a:solidFill>
                  <a:schemeClr val="dk1"/>
                </a:solidFill>
                <a:latin typeface="Tahoma"/>
                <a:ea typeface="Tahoma"/>
                <a:cs typeface="Tahoma"/>
                <a:sym typeface="Tahoma"/>
              </a:defRPr>
            </a:lvl1pPr>
            <a:lvl2pPr indent="0" lvl="1" marL="4572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2pPr>
            <a:lvl3pPr indent="0" lvl="2" marL="9144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3pPr>
            <a:lvl4pPr indent="0" lvl="3" marL="13716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4pPr>
            <a:lvl5pPr indent="0" lvl="4" marL="18288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5pPr>
            <a:lvl6pPr indent="0" lvl="5" marL="22860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6pPr>
            <a:lvl7pPr indent="0" lvl="6" marL="32004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7pPr>
            <a:lvl8pPr indent="0" lvl="7" marL="45720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8pPr>
            <a:lvl9pPr indent="0" lvl="8" marL="64008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9pPr>
          </a:lstStyle>
          <a:p/>
        </p:txBody>
      </p:sp>
      <p:sp>
        <p:nvSpPr>
          <p:cNvPr id="59" name="Shape 59"/>
          <p:cNvSpPr txBox="1"/>
          <p:nvPr>
            <p:ph idx="11" type="ftr"/>
          </p:nvPr>
        </p:nvSpPr>
        <p:spPr>
          <a:xfrm>
            <a:off x="609600" y="6248400"/>
            <a:ext cx="5421311" cy="365125"/>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None/>
              <a:defRPr b="0" i="0" sz="1800" u="none">
                <a:solidFill>
                  <a:schemeClr val="dk1"/>
                </a:solidFill>
                <a:latin typeface="Tahoma"/>
                <a:ea typeface="Tahoma"/>
                <a:cs typeface="Tahoma"/>
                <a:sym typeface="Tahoma"/>
              </a:defRPr>
            </a:lvl1pPr>
            <a:lvl2pPr indent="0" lvl="1" marL="4572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2pPr>
            <a:lvl3pPr indent="0" lvl="2" marL="9144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3pPr>
            <a:lvl4pPr indent="0" lvl="3" marL="13716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4pPr>
            <a:lvl5pPr indent="0" lvl="4" marL="18288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5pPr>
            <a:lvl6pPr indent="0" lvl="5" marL="22860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6pPr>
            <a:lvl7pPr indent="0" lvl="6" marL="32004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7pPr>
            <a:lvl8pPr indent="0" lvl="7" marL="45720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8pPr>
            <a:lvl9pPr indent="0" lvl="8" marL="64008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9pPr>
          </a:lstStyle>
          <a:p/>
        </p:txBody>
      </p:sp>
      <p:sp>
        <p:nvSpPr>
          <p:cNvPr id="60" name="Shape 60"/>
          <p:cNvSpPr txBox="1"/>
          <p:nvPr>
            <p:ph idx="12" type="sldNum"/>
          </p:nvPr>
        </p:nvSpPr>
        <p:spPr>
          <a:xfrm>
            <a:off x="0" y="1271587"/>
            <a:ext cx="533399" cy="244474"/>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FFFFFF"/>
              </a:buClr>
              <a:buSzPct val="25000"/>
              <a:buFont typeface="Tahoma"/>
              <a:buNone/>
            </a:pPr>
            <a:fld id="{00000000-1234-1234-1234-123412341234}" type="slidenum">
              <a:rPr b="1" i="0" lang="en-US" sz="1400" u="none">
                <a:solidFill>
                  <a:srgbClr val="FFFFFF"/>
                </a:solidFill>
                <a:latin typeface="Tahoma"/>
                <a:ea typeface="Tahoma"/>
                <a:cs typeface="Tahoma"/>
                <a:sym typeface="Tahoma"/>
              </a:rPr>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Tx">
  <p:cSld name="Content with Caption">
    <p:spTree>
      <p:nvGrpSpPr>
        <p:cNvPr id="61" name="Shape 61"/>
        <p:cNvGrpSpPr/>
        <p:nvPr/>
      </p:nvGrpSpPr>
      <p:grpSpPr>
        <a:xfrm>
          <a:off x="0" y="0"/>
          <a:ext cx="0" cy="0"/>
          <a:chOff x="0" y="0"/>
          <a:chExt cx="0" cy="0"/>
        </a:xfrm>
      </p:grpSpPr>
      <p:sp>
        <p:nvSpPr>
          <p:cNvPr id="62" name="Shape 62"/>
          <p:cNvSpPr txBox="1"/>
          <p:nvPr>
            <p:ph type="title"/>
          </p:nvPr>
        </p:nvSpPr>
        <p:spPr>
          <a:xfrm>
            <a:off x="609600" y="273050"/>
            <a:ext cx="8077199" cy="869949"/>
          </a:xfrm>
          <a:prstGeom prst="rect">
            <a:avLst/>
          </a:prstGeom>
          <a:noFill/>
          <a:ln>
            <a:noFill/>
          </a:ln>
        </p:spPr>
        <p:txBody>
          <a:bodyPr anchorCtr="0" anchor="ctr" bIns="91425" lIns="91425" rIns="91425" tIns="91425"/>
          <a:lstStyle>
            <a:lvl1pPr indent="0" lvl="0" marL="0" marR="0" rtl="0" algn="l">
              <a:spcBef>
                <a:spcPts val="0"/>
              </a:spcBef>
              <a:spcAft>
                <a:spcPts val="0"/>
              </a:spcAft>
              <a:buClr>
                <a:schemeClr val="dk2"/>
              </a:buClr>
              <a:buFont typeface="Questrial"/>
              <a:buNone/>
              <a:defRPr b="0" i="0" sz="4400" u="none" cap="none" strike="noStrike">
                <a:solidFill>
                  <a:schemeClr val="dk2"/>
                </a:solidFill>
                <a:latin typeface="Questrial"/>
                <a:ea typeface="Questrial"/>
                <a:cs typeface="Questrial"/>
                <a:sym typeface="Questrial"/>
              </a:defRPr>
            </a:lvl1pPr>
            <a:lvl2pPr indent="0" lvl="1" marL="0" marR="0" rtl="0" algn="l">
              <a:spcBef>
                <a:spcPts val="0"/>
              </a:spcBef>
              <a:spcAft>
                <a:spcPts val="0"/>
              </a:spcAft>
              <a:buNone/>
              <a:defRPr b="0" i="0" sz="4400" u="none" cap="none" strike="noStrike">
                <a:solidFill>
                  <a:schemeClr val="dk2"/>
                </a:solidFill>
                <a:latin typeface="Questrial"/>
                <a:ea typeface="Questrial"/>
                <a:cs typeface="Questrial"/>
                <a:sym typeface="Questrial"/>
              </a:defRPr>
            </a:lvl2pPr>
            <a:lvl3pPr indent="0" lvl="2" marL="0" marR="0" rtl="0" algn="l">
              <a:spcBef>
                <a:spcPts val="0"/>
              </a:spcBef>
              <a:spcAft>
                <a:spcPts val="0"/>
              </a:spcAft>
              <a:buNone/>
              <a:defRPr b="0" i="0" sz="4400" u="none" cap="none" strike="noStrike">
                <a:solidFill>
                  <a:schemeClr val="dk2"/>
                </a:solidFill>
                <a:latin typeface="Questrial"/>
                <a:ea typeface="Questrial"/>
                <a:cs typeface="Questrial"/>
                <a:sym typeface="Questrial"/>
              </a:defRPr>
            </a:lvl3pPr>
            <a:lvl4pPr indent="0" lvl="3" marL="0" marR="0" rtl="0" algn="l">
              <a:spcBef>
                <a:spcPts val="0"/>
              </a:spcBef>
              <a:spcAft>
                <a:spcPts val="0"/>
              </a:spcAft>
              <a:buNone/>
              <a:defRPr b="0" i="0" sz="4400" u="none" cap="none" strike="noStrike">
                <a:solidFill>
                  <a:schemeClr val="dk2"/>
                </a:solidFill>
                <a:latin typeface="Questrial"/>
                <a:ea typeface="Questrial"/>
                <a:cs typeface="Questrial"/>
                <a:sym typeface="Questrial"/>
              </a:defRPr>
            </a:lvl4pPr>
            <a:lvl5pPr indent="0" lvl="4" marL="0" marR="0" rtl="0" algn="l">
              <a:spcBef>
                <a:spcPts val="0"/>
              </a:spcBef>
              <a:spcAft>
                <a:spcPts val="0"/>
              </a:spcAft>
              <a:buNone/>
              <a:defRPr b="0" i="0" sz="4400" u="none" cap="none" strike="noStrike">
                <a:solidFill>
                  <a:schemeClr val="dk2"/>
                </a:solidFill>
                <a:latin typeface="Questrial"/>
                <a:ea typeface="Questrial"/>
                <a:cs typeface="Questrial"/>
                <a:sym typeface="Questrial"/>
              </a:defRPr>
            </a:lvl5pPr>
            <a:lvl6pPr indent="0" lvl="5" marL="457200" marR="0" rtl="0" algn="l">
              <a:spcBef>
                <a:spcPts val="0"/>
              </a:spcBef>
              <a:spcAft>
                <a:spcPts val="0"/>
              </a:spcAft>
              <a:buNone/>
              <a:defRPr b="0" i="0" sz="4400" u="none" cap="none" strike="noStrike">
                <a:solidFill>
                  <a:schemeClr val="dk2"/>
                </a:solidFill>
                <a:latin typeface="Questrial"/>
                <a:ea typeface="Questrial"/>
                <a:cs typeface="Questrial"/>
                <a:sym typeface="Questrial"/>
              </a:defRPr>
            </a:lvl6pPr>
            <a:lvl7pPr indent="0" lvl="6" marL="914400" marR="0" rtl="0" algn="l">
              <a:spcBef>
                <a:spcPts val="0"/>
              </a:spcBef>
              <a:spcAft>
                <a:spcPts val="0"/>
              </a:spcAft>
              <a:buNone/>
              <a:defRPr b="0" i="0" sz="4400" u="none" cap="none" strike="noStrike">
                <a:solidFill>
                  <a:schemeClr val="dk2"/>
                </a:solidFill>
                <a:latin typeface="Questrial"/>
                <a:ea typeface="Questrial"/>
                <a:cs typeface="Questrial"/>
                <a:sym typeface="Questrial"/>
              </a:defRPr>
            </a:lvl7pPr>
            <a:lvl8pPr indent="0" lvl="7" marL="1371600" marR="0" rtl="0" algn="l">
              <a:spcBef>
                <a:spcPts val="0"/>
              </a:spcBef>
              <a:spcAft>
                <a:spcPts val="0"/>
              </a:spcAft>
              <a:buNone/>
              <a:defRPr b="0" i="0" sz="4400" u="none" cap="none" strike="noStrike">
                <a:solidFill>
                  <a:schemeClr val="dk2"/>
                </a:solidFill>
                <a:latin typeface="Questrial"/>
                <a:ea typeface="Questrial"/>
                <a:cs typeface="Questrial"/>
                <a:sym typeface="Questrial"/>
              </a:defRPr>
            </a:lvl8pPr>
            <a:lvl9pPr indent="0" lvl="8" marL="1828800" marR="0" rtl="0" algn="l">
              <a:spcBef>
                <a:spcPts val="0"/>
              </a:spcBef>
              <a:spcAft>
                <a:spcPts val="0"/>
              </a:spcAft>
              <a:buNone/>
              <a:defRPr b="0" i="0" sz="4400" u="none" cap="none" strike="noStrike">
                <a:solidFill>
                  <a:schemeClr val="dk2"/>
                </a:solidFill>
                <a:latin typeface="Questrial"/>
                <a:ea typeface="Questrial"/>
                <a:cs typeface="Questrial"/>
                <a:sym typeface="Questrial"/>
              </a:defRPr>
            </a:lvl9pPr>
          </a:lstStyle>
          <a:p/>
        </p:txBody>
      </p:sp>
      <p:sp>
        <p:nvSpPr>
          <p:cNvPr id="63" name="Shape 63"/>
          <p:cNvSpPr txBox="1"/>
          <p:nvPr>
            <p:ph idx="1" type="body"/>
          </p:nvPr>
        </p:nvSpPr>
        <p:spPr>
          <a:xfrm>
            <a:off x="609600" y="1752600"/>
            <a:ext cx="1600199" cy="4343400"/>
          </a:xfrm>
          <a:prstGeom prst="rect">
            <a:avLst/>
          </a:prstGeom>
          <a:solidFill>
            <a:schemeClr val="accent2"/>
          </a:solidFill>
          <a:ln cap="sq" cmpd="dbl" w="50800">
            <a:solidFill>
              <a:schemeClr val="accent2"/>
            </a:solidFill>
            <a:prstDash val="solid"/>
            <a:miter/>
            <a:headEnd len="med" w="med" type="none"/>
            <a:tailEnd len="med" w="med" type="none"/>
          </a:ln>
        </p:spPr>
        <p:txBody>
          <a:bodyPr anchorCtr="0" anchor="t" bIns="91425" lIns="91425" rIns="91425" tIns="91425"/>
          <a:lstStyle>
            <a:lvl1pPr indent="0" lvl="0" marL="0" marR="0" rtl="0" algn="l">
              <a:spcBef>
                <a:spcPts val="700"/>
              </a:spcBef>
              <a:spcAft>
                <a:spcPts val="1000"/>
              </a:spcAft>
              <a:buClr>
                <a:schemeClr val="accent2"/>
              </a:buClr>
              <a:buFont typeface="Noto Sans Symbols"/>
              <a:buNone/>
              <a:defRPr sz="1800">
                <a:solidFill>
                  <a:schemeClr val="dk1"/>
                </a:solidFill>
                <a:latin typeface="Questrial"/>
                <a:ea typeface="Questrial"/>
                <a:cs typeface="Questrial"/>
                <a:sym typeface="Questrial"/>
              </a:defRPr>
            </a:lvl1pPr>
            <a:lvl2pPr indent="-284163" lvl="1" marL="639763" marR="0" rtl="0" algn="l">
              <a:spcBef>
                <a:spcPts val="550"/>
              </a:spcBef>
              <a:spcAft>
                <a:spcPts val="0"/>
              </a:spcAft>
              <a:buClr>
                <a:schemeClr val="accent1"/>
              </a:buClr>
              <a:buFont typeface="Noto Sans Symbols"/>
              <a:buNone/>
              <a:defRPr b="0" i="0" sz="1200" u="none" cap="none" strike="noStrike">
                <a:solidFill>
                  <a:schemeClr val="dk1"/>
                </a:solidFill>
                <a:latin typeface="Questrial"/>
                <a:ea typeface="Questrial"/>
                <a:cs typeface="Questrial"/>
                <a:sym typeface="Questrial"/>
              </a:defRPr>
            </a:lvl2pPr>
            <a:lvl3pPr indent="-228600" lvl="2" marL="914400" marR="0" rtl="0" algn="l">
              <a:spcBef>
                <a:spcPts val="500"/>
              </a:spcBef>
              <a:spcAft>
                <a:spcPts val="0"/>
              </a:spcAft>
              <a:buClr>
                <a:schemeClr val="accent2"/>
              </a:buClr>
              <a:buFont typeface="Noto Sans Symbols"/>
              <a:buNone/>
              <a:defRPr b="0" i="0" sz="1000" u="none" cap="none" strike="noStrike">
                <a:solidFill>
                  <a:schemeClr val="dk1"/>
                </a:solidFill>
                <a:latin typeface="Questrial"/>
                <a:ea typeface="Questrial"/>
                <a:cs typeface="Questrial"/>
                <a:sym typeface="Questrial"/>
              </a:defRPr>
            </a:lvl3pPr>
            <a:lvl4pPr indent="-228600" lvl="3" marL="1371600" marR="0" rtl="0" algn="l">
              <a:spcBef>
                <a:spcPts val="400"/>
              </a:spcBef>
              <a:spcAft>
                <a:spcPts val="0"/>
              </a:spcAft>
              <a:buClr>
                <a:srgbClr val="A5AB81"/>
              </a:buClr>
              <a:buFont typeface="Noto Sans Symbols"/>
              <a:buNone/>
              <a:defRPr b="0" i="0" sz="900" u="none" cap="none" strike="noStrike">
                <a:solidFill>
                  <a:schemeClr val="dk1"/>
                </a:solidFill>
                <a:latin typeface="Questrial"/>
                <a:ea typeface="Questrial"/>
                <a:cs typeface="Questrial"/>
                <a:sym typeface="Questrial"/>
              </a:defRPr>
            </a:lvl4pPr>
            <a:lvl5pPr indent="-228600" lvl="4" marL="1828800" marR="0" rtl="0" algn="l">
              <a:spcBef>
                <a:spcPts val="400"/>
              </a:spcBef>
              <a:spcAft>
                <a:spcPts val="0"/>
              </a:spcAft>
              <a:buClr>
                <a:srgbClr val="D8B25C"/>
              </a:buClr>
              <a:buFont typeface="Noto Sans Symbols"/>
              <a:buNone/>
              <a:defRPr b="0" i="0" sz="900" u="none" cap="none" strike="noStrike">
                <a:solidFill>
                  <a:schemeClr val="dk1"/>
                </a:solidFill>
                <a:latin typeface="Questrial"/>
                <a:ea typeface="Questrial"/>
                <a:cs typeface="Questrial"/>
                <a:sym typeface="Questrial"/>
              </a:defRPr>
            </a:lvl5pPr>
            <a:lvl6pPr indent="-121920" lvl="5" marL="2103120" marR="0" rtl="0" algn="l">
              <a:spcBef>
                <a:spcPts val="360"/>
              </a:spcBef>
              <a:buClr>
                <a:schemeClr val="accent1"/>
              </a:buClr>
              <a:buSzPct val="100000"/>
              <a:buFont typeface="Noto Sans Symbols"/>
              <a:buChar char="▪"/>
              <a:defRPr b="0" i="0" sz="1800" u="none" cap="none" strike="noStrike">
                <a:solidFill>
                  <a:schemeClr val="dk1"/>
                </a:solidFill>
                <a:latin typeface="Questrial"/>
                <a:ea typeface="Questrial"/>
                <a:cs typeface="Questrial"/>
                <a:sym typeface="Questrial"/>
              </a:defRPr>
            </a:lvl6pPr>
            <a:lvl7pPr indent="-116839" lvl="6" marL="2377440" marR="0" rtl="0" algn="l">
              <a:spcBef>
                <a:spcPts val="360"/>
              </a:spcBef>
              <a:buClr>
                <a:schemeClr val="accent2"/>
              </a:buClr>
              <a:buSzPct val="100000"/>
              <a:buFont typeface="Noto Sans Symbols"/>
              <a:buChar char="▪"/>
              <a:defRPr b="0" i="0" sz="1800" u="none" cap="none" strike="noStrike">
                <a:solidFill>
                  <a:schemeClr val="dk1"/>
                </a:solidFill>
                <a:latin typeface="Questrial"/>
                <a:ea typeface="Questrial"/>
                <a:cs typeface="Questrial"/>
                <a:sym typeface="Questrial"/>
              </a:defRPr>
            </a:lvl7pPr>
            <a:lvl8pPr indent="-124460" lvl="7" marL="2651760" marR="0" rtl="0" algn="l">
              <a:spcBef>
                <a:spcPts val="360"/>
              </a:spcBef>
              <a:buClr>
                <a:schemeClr val="accent3"/>
              </a:buClr>
              <a:buSzPct val="100000"/>
              <a:buFont typeface="Noto Sans Symbols"/>
              <a:buChar char="▪"/>
              <a:defRPr b="0" i="0" sz="1800" u="none" cap="none" strike="noStrike">
                <a:solidFill>
                  <a:schemeClr val="dk1"/>
                </a:solidFill>
                <a:latin typeface="Questrial"/>
                <a:ea typeface="Questrial"/>
                <a:cs typeface="Questrial"/>
                <a:sym typeface="Questrial"/>
              </a:defRPr>
            </a:lvl8pPr>
            <a:lvl9pPr indent="-119379" lvl="8" marL="2926080" marR="0" rtl="0" algn="l">
              <a:spcBef>
                <a:spcPts val="360"/>
              </a:spcBef>
              <a:buClr>
                <a:schemeClr val="accent4"/>
              </a:buClr>
              <a:buSzPct val="100000"/>
              <a:buFont typeface="Noto Sans Symbols"/>
              <a:buChar char="▪"/>
              <a:defRPr b="0" i="0" sz="1800" u="none" cap="none" strike="noStrike">
                <a:solidFill>
                  <a:schemeClr val="dk1"/>
                </a:solidFill>
                <a:latin typeface="Questrial"/>
                <a:ea typeface="Questrial"/>
                <a:cs typeface="Questrial"/>
                <a:sym typeface="Questrial"/>
              </a:defRPr>
            </a:lvl9pPr>
          </a:lstStyle>
          <a:p/>
        </p:txBody>
      </p:sp>
      <p:sp>
        <p:nvSpPr>
          <p:cNvPr id="64" name="Shape 64"/>
          <p:cNvSpPr txBox="1"/>
          <p:nvPr>
            <p:ph idx="2" type="body"/>
          </p:nvPr>
        </p:nvSpPr>
        <p:spPr>
          <a:xfrm>
            <a:off x="2362200" y="1752600"/>
            <a:ext cx="6400799" cy="4419599"/>
          </a:xfrm>
          <a:prstGeom prst="rect">
            <a:avLst/>
          </a:prstGeom>
          <a:noFill/>
          <a:ln>
            <a:noFill/>
          </a:ln>
        </p:spPr>
        <p:txBody>
          <a:bodyPr anchorCtr="0" anchor="t" bIns="91425" lIns="91425" rIns="91425" tIns="91425"/>
          <a:lstStyle>
            <a:lvl1pPr indent="-208598" lvl="0" marL="319088" marR="0" rtl="0" algn="l">
              <a:spcBef>
                <a:spcPts val="700"/>
              </a:spcBef>
              <a:spcAft>
                <a:spcPts val="0"/>
              </a:spcAft>
              <a:buClr>
                <a:schemeClr val="accent2"/>
              </a:buClr>
              <a:buSzPct val="59999"/>
              <a:buFont typeface="Noto Sans Symbols"/>
              <a:buChar char="◻"/>
              <a:defRPr sz="2900">
                <a:solidFill>
                  <a:schemeClr val="dk1"/>
                </a:solidFill>
                <a:latin typeface="Questrial"/>
                <a:ea typeface="Questrial"/>
                <a:cs typeface="Questrial"/>
                <a:sym typeface="Questrial"/>
              </a:defRPr>
            </a:lvl1pPr>
            <a:lvl2pPr indent="-168593" lvl="1" marL="639763" marR="0" rtl="0" algn="l">
              <a:spcBef>
                <a:spcPts val="550"/>
              </a:spcBef>
              <a:spcAft>
                <a:spcPts val="0"/>
              </a:spcAft>
              <a:buClr>
                <a:schemeClr val="accent1"/>
              </a:buClr>
              <a:buSzPct val="70000"/>
              <a:buFont typeface="Noto Sans Symbols"/>
              <a:buChar char="⬜"/>
              <a:defRPr b="0" i="0" sz="2600" u="none" cap="none" strike="noStrike">
                <a:solidFill>
                  <a:schemeClr val="dk1"/>
                </a:solidFill>
                <a:latin typeface="Questrial"/>
                <a:ea typeface="Questrial"/>
                <a:cs typeface="Questrial"/>
                <a:sym typeface="Questrial"/>
              </a:defRPr>
            </a:lvl2pPr>
            <a:lvl3pPr indent="-119062" lvl="2" marL="914400" marR="0" rtl="0" algn="l">
              <a:spcBef>
                <a:spcPts val="500"/>
              </a:spcBef>
              <a:spcAft>
                <a:spcPts val="0"/>
              </a:spcAft>
              <a:buClr>
                <a:schemeClr val="accent2"/>
              </a:buClr>
              <a:buSzPct val="75000"/>
              <a:buFont typeface="Noto Sans Symbols"/>
              <a:buChar char="■"/>
              <a:defRPr b="0" i="0" sz="2300" u="none" cap="none" strike="noStrike">
                <a:solidFill>
                  <a:schemeClr val="dk1"/>
                </a:solidFill>
                <a:latin typeface="Questrial"/>
                <a:ea typeface="Questrial"/>
                <a:cs typeface="Questrial"/>
                <a:sym typeface="Questrial"/>
              </a:defRPr>
            </a:lvl3pPr>
            <a:lvl4pPr indent="-133350" lvl="3" marL="1371600" marR="0" rtl="0" algn="l">
              <a:spcBef>
                <a:spcPts val="400"/>
              </a:spcBef>
              <a:spcAft>
                <a:spcPts val="0"/>
              </a:spcAft>
              <a:buClr>
                <a:srgbClr val="A5AB81"/>
              </a:buClr>
              <a:buSzPct val="75000"/>
              <a:buFont typeface="Noto Sans Symbols"/>
              <a:buChar char="■"/>
              <a:defRPr b="0" i="0" sz="2000" u="none" cap="none" strike="noStrike">
                <a:solidFill>
                  <a:schemeClr val="dk1"/>
                </a:solidFill>
                <a:latin typeface="Questrial"/>
                <a:ea typeface="Questrial"/>
                <a:cs typeface="Questrial"/>
                <a:sym typeface="Questrial"/>
              </a:defRPr>
            </a:lvl4pPr>
            <a:lvl5pPr indent="-146050" lvl="4" marL="1828800" marR="0" rtl="0" algn="l">
              <a:spcBef>
                <a:spcPts val="400"/>
              </a:spcBef>
              <a:spcAft>
                <a:spcPts val="0"/>
              </a:spcAft>
              <a:buClr>
                <a:srgbClr val="D8B25C"/>
              </a:buClr>
              <a:buSzPct val="64999"/>
              <a:buFont typeface="Noto Sans Symbols"/>
              <a:buChar char="■"/>
              <a:defRPr b="0" i="0" sz="2000" u="none" cap="none" strike="noStrike">
                <a:solidFill>
                  <a:schemeClr val="dk1"/>
                </a:solidFill>
                <a:latin typeface="Questrial"/>
                <a:ea typeface="Questrial"/>
                <a:cs typeface="Questrial"/>
                <a:sym typeface="Questrial"/>
              </a:defRPr>
            </a:lvl5pPr>
            <a:lvl6pPr indent="-121920" lvl="5" marL="2103120" marR="0" rtl="0" algn="l">
              <a:spcBef>
                <a:spcPts val="360"/>
              </a:spcBef>
              <a:buClr>
                <a:schemeClr val="accent1"/>
              </a:buClr>
              <a:buSzPct val="100000"/>
              <a:buFont typeface="Noto Sans Symbols"/>
              <a:buChar char="▪"/>
              <a:defRPr b="0" i="0" sz="1800" u="none" cap="none" strike="noStrike">
                <a:solidFill>
                  <a:schemeClr val="dk1"/>
                </a:solidFill>
                <a:latin typeface="Questrial"/>
                <a:ea typeface="Questrial"/>
                <a:cs typeface="Questrial"/>
                <a:sym typeface="Questrial"/>
              </a:defRPr>
            </a:lvl6pPr>
            <a:lvl7pPr indent="-116839" lvl="6" marL="2377440" marR="0" rtl="0" algn="l">
              <a:spcBef>
                <a:spcPts val="360"/>
              </a:spcBef>
              <a:buClr>
                <a:schemeClr val="accent2"/>
              </a:buClr>
              <a:buSzPct val="100000"/>
              <a:buFont typeface="Noto Sans Symbols"/>
              <a:buChar char="▪"/>
              <a:defRPr b="0" i="0" sz="1800" u="none" cap="none" strike="noStrike">
                <a:solidFill>
                  <a:schemeClr val="dk1"/>
                </a:solidFill>
                <a:latin typeface="Questrial"/>
                <a:ea typeface="Questrial"/>
                <a:cs typeface="Questrial"/>
                <a:sym typeface="Questrial"/>
              </a:defRPr>
            </a:lvl7pPr>
            <a:lvl8pPr indent="-124460" lvl="7" marL="2651760" marR="0" rtl="0" algn="l">
              <a:spcBef>
                <a:spcPts val="360"/>
              </a:spcBef>
              <a:buClr>
                <a:schemeClr val="accent3"/>
              </a:buClr>
              <a:buSzPct val="100000"/>
              <a:buFont typeface="Noto Sans Symbols"/>
              <a:buChar char="▪"/>
              <a:defRPr b="0" i="0" sz="1800" u="none" cap="none" strike="noStrike">
                <a:solidFill>
                  <a:schemeClr val="dk1"/>
                </a:solidFill>
                <a:latin typeface="Questrial"/>
                <a:ea typeface="Questrial"/>
                <a:cs typeface="Questrial"/>
                <a:sym typeface="Questrial"/>
              </a:defRPr>
            </a:lvl8pPr>
            <a:lvl9pPr indent="-119379" lvl="8" marL="2926080" marR="0" rtl="0" algn="l">
              <a:spcBef>
                <a:spcPts val="360"/>
              </a:spcBef>
              <a:buClr>
                <a:schemeClr val="accent4"/>
              </a:buClr>
              <a:buSzPct val="100000"/>
              <a:buFont typeface="Noto Sans Symbols"/>
              <a:buChar char="▪"/>
              <a:defRPr b="0" i="0" sz="1800" u="none" cap="none" strike="noStrike">
                <a:solidFill>
                  <a:schemeClr val="dk1"/>
                </a:solidFill>
                <a:latin typeface="Questrial"/>
                <a:ea typeface="Questrial"/>
                <a:cs typeface="Questrial"/>
                <a:sym typeface="Questrial"/>
              </a:defRPr>
            </a:lvl9pPr>
          </a:lstStyle>
          <a:p/>
        </p:txBody>
      </p:sp>
      <p:sp>
        <p:nvSpPr>
          <p:cNvPr id="65" name="Shape 65"/>
          <p:cNvSpPr txBox="1"/>
          <p:nvPr>
            <p:ph idx="10" type="dt"/>
          </p:nvPr>
        </p:nvSpPr>
        <p:spPr>
          <a:xfrm>
            <a:off x="6096000" y="6248400"/>
            <a:ext cx="2666999" cy="365125"/>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None/>
              <a:defRPr b="0" i="0" sz="1800" u="none">
                <a:solidFill>
                  <a:schemeClr val="dk1"/>
                </a:solidFill>
                <a:latin typeface="Tahoma"/>
                <a:ea typeface="Tahoma"/>
                <a:cs typeface="Tahoma"/>
                <a:sym typeface="Tahoma"/>
              </a:defRPr>
            </a:lvl1pPr>
            <a:lvl2pPr indent="0" lvl="1" marL="4572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2pPr>
            <a:lvl3pPr indent="0" lvl="2" marL="9144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3pPr>
            <a:lvl4pPr indent="0" lvl="3" marL="13716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4pPr>
            <a:lvl5pPr indent="0" lvl="4" marL="18288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5pPr>
            <a:lvl6pPr indent="0" lvl="5" marL="22860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6pPr>
            <a:lvl7pPr indent="0" lvl="6" marL="32004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7pPr>
            <a:lvl8pPr indent="0" lvl="7" marL="45720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8pPr>
            <a:lvl9pPr indent="0" lvl="8" marL="64008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9pPr>
          </a:lstStyle>
          <a:p/>
        </p:txBody>
      </p:sp>
      <p:sp>
        <p:nvSpPr>
          <p:cNvPr id="66" name="Shape 66"/>
          <p:cNvSpPr txBox="1"/>
          <p:nvPr>
            <p:ph idx="11" type="ftr"/>
          </p:nvPr>
        </p:nvSpPr>
        <p:spPr>
          <a:xfrm>
            <a:off x="609600" y="6248400"/>
            <a:ext cx="5421311" cy="365125"/>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None/>
              <a:defRPr b="0" i="0" sz="1800" u="none">
                <a:solidFill>
                  <a:schemeClr val="dk1"/>
                </a:solidFill>
                <a:latin typeface="Tahoma"/>
                <a:ea typeface="Tahoma"/>
                <a:cs typeface="Tahoma"/>
                <a:sym typeface="Tahoma"/>
              </a:defRPr>
            </a:lvl1pPr>
            <a:lvl2pPr indent="0" lvl="1" marL="4572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2pPr>
            <a:lvl3pPr indent="0" lvl="2" marL="9144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3pPr>
            <a:lvl4pPr indent="0" lvl="3" marL="13716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4pPr>
            <a:lvl5pPr indent="0" lvl="4" marL="18288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5pPr>
            <a:lvl6pPr indent="0" lvl="5" marL="22860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6pPr>
            <a:lvl7pPr indent="0" lvl="6" marL="32004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7pPr>
            <a:lvl8pPr indent="0" lvl="7" marL="45720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8pPr>
            <a:lvl9pPr indent="0" lvl="8" marL="64008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9pPr>
          </a:lstStyle>
          <a:p/>
        </p:txBody>
      </p:sp>
      <p:sp>
        <p:nvSpPr>
          <p:cNvPr id="67" name="Shape 67"/>
          <p:cNvSpPr txBox="1"/>
          <p:nvPr>
            <p:ph idx="12" type="sldNum"/>
          </p:nvPr>
        </p:nvSpPr>
        <p:spPr>
          <a:xfrm>
            <a:off x="0" y="1271587"/>
            <a:ext cx="533399" cy="244474"/>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FFFFFF"/>
              </a:buClr>
              <a:buSzPct val="25000"/>
              <a:buFont typeface="Tahoma"/>
              <a:buNone/>
            </a:pPr>
            <a:fld id="{00000000-1234-1234-1234-123412341234}" type="slidenum">
              <a:rPr b="1" i="0" lang="en-US" sz="1400" u="none">
                <a:solidFill>
                  <a:srgbClr val="FFFFFF"/>
                </a:solidFill>
                <a:latin typeface="Tahoma"/>
                <a:ea typeface="Tahoma"/>
                <a:cs typeface="Tahoma"/>
                <a:sym typeface="Tahoma"/>
              </a:rPr>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Obj">
  <p:cSld name="Two Content">
    <p:spTree>
      <p:nvGrpSpPr>
        <p:cNvPr id="77" name="Shape 77"/>
        <p:cNvGrpSpPr/>
        <p:nvPr/>
      </p:nvGrpSpPr>
      <p:grpSpPr>
        <a:xfrm>
          <a:off x="0" y="0"/>
          <a:ext cx="0" cy="0"/>
          <a:chOff x="0" y="0"/>
          <a:chExt cx="0" cy="0"/>
        </a:xfrm>
      </p:grpSpPr>
      <p:sp>
        <p:nvSpPr>
          <p:cNvPr id="78" name="Shape 78"/>
          <p:cNvSpPr txBox="1"/>
          <p:nvPr>
            <p:ph type="title"/>
          </p:nvPr>
        </p:nvSpPr>
        <p:spPr>
          <a:xfrm>
            <a:off x="609600" y="228600"/>
            <a:ext cx="8153399" cy="990599"/>
          </a:xfrm>
          <a:prstGeom prst="rect">
            <a:avLst/>
          </a:prstGeom>
          <a:noFill/>
          <a:ln>
            <a:noFill/>
          </a:ln>
        </p:spPr>
        <p:txBody>
          <a:bodyPr anchorCtr="0" anchor="ctr" bIns="91425" lIns="91425" rIns="91425" tIns="91425"/>
          <a:lstStyle>
            <a:lvl1pPr indent="0" lvl="0" marL="0" marR="0" rtl="0" algn="l">
              <a:spcBef>
                <a:spcPts val="0"/>
              </a:spcBef>
              <a:spcAft>
                <a:spcPts val="0"/>
              </a:spcAft>
              <a:buNone/>
              <a:defRPr b="0" i="0" sz="4400" u="none" cap="none" strike="noStrike">
                <a:solidFill>
                  <a:schemeClr val="dk2"/>
                </a:solidFill>
                <a:latin typeface="Questrial"/>
                <a:ea typeface="Questrial"/>
                <a:cs typeface="Questrial"/>
                <a:sym typeface="Questrial"/>
              </a:defRPr>
            </a:lvl1pPr>
            <a:lvl2pPr indent="0" lvl="1" marL="0" marR="0" rtl="0" algn="l">
              <a:spcBef>
                <a:spcPts val="0"/>
              </a:spcBef>
              <a:spcAft>
                <a:spcPts val="0"/>
              </a:spcAft>
              <a:buNone/>
              <a:defRPr b="0" i="0" sz="4400" u="none" cap="none" strike="noStrike">
                <a:solidFill>
                  <a:schemeClr val="dk2"/>
                </a:solidFill>
                <a:latin typeface="Questrial"/>
                <a:ea typeface="Questrial"/>
                <a:cs typeface="Questrial"/>
                <a:sym typeface="Questrial"/>
              </a:defRPr>
            </a:lvl2pPr>
            <a:lvl3pPr indent="0" lvl="2" marL="0" marR="0" rtl="0" algn="l">
              <a:spcBef>
                <a:spcPts val="0"/>
              </a:spcBef>
              <a:spcAft>
                <a:spcPts val="0"/>
              </a:spcAft>
              <a:buNone/>
              <a:defRPr b="0" i="0" sz="4400" u="none" cap="none" strike="noStrike">
                <a:solidFill>
                  <a:schemeClr val="dk2"/>
                </a:solidFill>
                <a:latin typeface="Questrial"/>
                <a:ea typeface="Questrial"/>
                <a:cs typeface="Questrial"/>
                <a:sym typeface="Questrial"/>
              </a:defRPr>
            </a:lvl3pPr>
            <a:lvl4pPr indent="0" lvl="3" marL="0" marR="0" rtl="0" algn="l">
              <a:spcBef>
                <a:spcPts val="0"/>
              </a:spcBef>
              <a:spcAft>
                <a:spcPts val="0"/>
              </a:spcAft>
              <a:buNone/>
              <a:defRPr b="0" i="0" sz="4400" u="none" cap="none" strike="noStrike">
                <a:solidFill>
                  <a:schemeClr val="dk2"/>
                </a:solidFill>
                <a:latin typeface="Questrial"/>
                <a:ea typeface="Questrial"/>
                <a:cs typeface="Questrial"/>
                <a:sym typeface="Questrial"/>
              </a:defRPr>
            </a:lvl4pPr>
            <a:lvl5pPr indent="0" lvl="4" marL="0" marR="0" rtl="0" algn="l">
              <a:spcBef>
                <a:spcPts val="0"/>
              </a:spcBef>
              <a:spcAft>
                <a:spcPts val="0"/>
              </a:spcAft>
              <a:buNone/>
              <a:defRPr b="0" i="0" sz="4400" u="none" cap="none" strike="noStrike">
                <a:solidFill>
                  <a:schemeClr val="dk2"/>
                </a:solidFill>
                <a:latin typeface="Questrial"/>
                <a:ea typeface="Questrial"/>
                <a:cs typeface="Questrial"/>
                <a:sym typeface="Questrial"/>
              </a:defRPr>
            </a:lvl5pPr>
            <a:lvl6pPr indent="0" lvl="5" marL="457200" marR="0" rtl="0" algn="l">
              <a:spcBef>
                <a:spcPts val="0"/>
              </a:spcBef>
              <a:spcAft>
                <a:spcPts val="0"/>
              </a:spcAft>
              <a:buNone/>
              <a:defRPr b="0" i="0" sz="4400" u="none" cap="none" strike="noStrike">
                <a:solidFill>
                  <a:schemeClr val="dk2"/>
                </a:solidFill>
                <a:latin typeface="Questrial"/>
                <a:ea typeface="Questrial"/>
                <a:cs typeface="Questrial"/>
                <a:sym typeface="Questrial"/>
              </a:defRPr>
            </a:lvl6pPr>
            <a:lvl7pPr indent="0" lvl="6" marL="914400" marR="0" rtl="0" algn="l">
              <a:spcBef>
                <a:spcPts val="0"/>
              </a:spcBef>
              <a:spcAft>
                <a:spcPts val="0"/>
              </a:spcAft>
              <a:buNone/>
              <a:defRPr b="0" i="0" sz="4400" u="none" cap="none" strike="noStrike">
                <a:solidFill>
                  <a:schemeClr val="dk2"/>
                </a:solidFill>
                <a:latin typeface="Questrial"/>
                <a:ea typeface="Questrial"/>
                <a:cs typeface="Questrial"/>
                <a:sym typeface="Questrial"/>
              </a:defRPr>
            </a:lvl7pPr>
            <a:lvl8pPr indent="0" lvl="7" marL="1371600" marR="0" rtl="0" algn="l">
              <a:spcBef>
                <a:spcPts val="0"/>
              </a:spcBef>
              <a:spcAft>
                <a:spcPts val="0"/>
              </a:spcAft>
              <a:buNone/>
              <a:defRPr b="0" i="0" sz="4400" u="none" cap="none" strike="noStrike">
                <a:solidFill>
                  <a:schemeClr val="dk2"/>
                </a:solidFill>
                <a:latin typeface="Questrial"/>
                <a:ea typeface="Questrial"/>
                <a:cs typeface="Questrial"/>
                <a:sym typeface="Questrial"/>
              </a:defRPr>
            </a:lvl8pPr>
            <a:lvl9pPr indent="0" lvl="8" marL="1828800" marR="0" rtl="0" algn="l">
              <a:spcBef>
                <a:spcPts val="0"/>
              </a:spcBef>
              <a:spcAft>
                <a:spcPts val="0"/>
              </a:spcAft>
              <a:buNone/>
              <a:defRPr b="0" i="0" sz="4400" u="none" cap="none" strike="noStrike">
                <a:solidFill>
                  <a:schemeClr val="dk2"/>
                </a:solidFill>
                <a:latin typeface="Questrial"/>
                <a:ea typeface="Questrial"/>
                <a:cs typeface="Questrial"/>
                <a:sym typeface="Questrial"/>
              </a:defRPr>
            </a:lvl9pPr>
          </a:lstStyle>
          <a:p/>
        </p:txBody>
      </p:sp>
      <p:sp>
        <p:nvSpPr>
          <p:cNvPr id="79" name="Shape 79"/>
          <p:cNvSpPr txBox="1"/>
          <p:nvPr>
            <p:ph idx="1" type="body"/>
          </p:nvPr>
        </p:nvSpPr>
        <p:spPr>
          <a:xfrm>
            <a:off x="609600" y="1589566"/>
            <a:ext cx="3886200" cy="4572000"/>
          </a:xfrm>
          <a:prstGeom prst="rect">
            <a:avLst/>
          </a:prstGeom>
          <a:noFill/>
          <a:ln>
            <a:noFill/>
          </a:ln>
        </p:spPr>
        <p:txBody>
          <a:bodyPr anchorCtr="0" anchor="t" bIns="91425" lIns="91425" rIns="91425" tIns="91425"/>
          <a:lstStyle>
            <a:lvl1pPr indent="-208598" lvl="0" marL="319088" marR="0" rtl="0" algn="l">
              <a:spcBef>
                <a:spcPts val="700"/>
              </a:spcBef>
              <a:spcAft>
                <a:spcPts val="0"/>
              </a:spcAft>
              <a:buClr>
                <a:schemeClr val="accent2"/>
              </a:buClr>
              <a:buSzPct val="59999"/>
              <a:buFont typeface="Noto Sans Symbols"/>
              <a:buChar char="◻"/>
              <a:defRPr b="0" i="0" sz="2900" u="none" cap="none" strike="noStrike">
                <a:solidFill>
                  <a:schemeClr val="dk1"/>
                </a:solidFill>
                <a:latin typeface="Questrial"/>
                <a:ea typeface="Questrial"/>
                <a:cs typeface="Questrial"/>
                <a:sym typeface="Questrial"/>
              </a:defRPr>
            </a:lvl1pPr>
            <a:lvl2pPr indent="-168593" lvl="1" marL="639763" marR="0" rtl="0" algn="l">
              <a:spcBef>
                <a:spcPts val="550"/>
              </a:spcBef>
              <a:spcAft>
                <a:spcPts val="0"/>
              </a:spcAft>
              <a:buClr>
                <a:schemeClr val="accent1"/>
              </a:buClr>
              <a:buSzPct val="70000"/>
              <a:buFont typeface="Noto Sans Symbols"/>
              <a:buChar char="⬜"/>
              <a:defRPr b="0" i="0" sz="2600" u="none" cap="none" strike="noStrike">
                <a:solidFill>
                  <a:schemeClr val="dk1"/>
                </a:solidFill>
                <a:latin typeface="Questrial"/>
                <a:ea typeface="Questrial"/>
                <a:cs typeface="Questrial"/>
                <a:sym typeface="Questrial"/>
              </a:defRPr>
            </a:lvl2pPr>
            <a:lvl3pPr indent="-119062" lvl="2" marL="914400" marR="0" rtl="0" algn="l">
              <a:spcBef>
                <a:spcPts val="500"/>
              </a:spcBef>
              <a:spcAft>
                <a:spcPts val="0"/>
              </a:spcAft>
              <a:buClr>
                <a:schemeClr val="accent2"/>
              </a:buClr>
              <a:buSzPct val="75000"/>
              <a:buFont typeface="Noto Sans Symbols"/>
              <a:buChar char="■"/>
              <a:defRPr b="0" i="0" sz="2300" u="none" cap="none" strike="noStrike">
                <a:solidFill>
                  <a:schemeClr val="dk1"/>
                </a:solidFill>
                <a:latin typeface="Questrial"/>
                <a:ea typeface="Questrial"/>
                <a:cs typeface="Questrial"/>
                <a:sym typeface="Questrial"/>
              </a:defRPr>
            </a:lvl3pPr>
            <a:lvl4pPr indent="-133350" lvl="3" marL="1371600" marR="0" rtl="0" algn="l">
              <a:spcBef>
                <a:spcPts val="400"/>
              </a:spcBef>
              <a:spcAft>
                <a:spcPts val="0"/>
              </a:spcAft>
              <a:buClr>
                <a:srgbClr val="A5AB81"/>
              </a:buClr>
              <a:buSzPct val="75000"/>
              <a:buFont typeface="Noto Sans Symbols"/>
              <a:buChar char="■"/>
              <a:defRPr b="0" i="0" sz="2000" u="none" cap="none" strike="noStrike">
                <a:solidFill>
                  <a:schemeClr val="dk1"/>
                </a:solidFill>
                <a:latin typeface="Questrial"/>
                <a:ea typeface="Questrial"/>
                <a:cs typeface="Questrial"/>
                <a:sym typeface="Questrial"/>
              </a:defRPr>
            </a:lvl4pPr>
            <a:lvl5pPr indent="-146050" lvl="4" marL="1828800" marR="0" rtl="0" algn="l">
              <a:spcBef>
                <a:spcPts val="400"/>
              </a:spcBef>
              <a:spcAft>
                <a:spcPts val="0"/>
              </a:spcAft>
              <a:buClr>
                <a:srgbClr val="D8B25C"/>
              </a:buClr>
              <a:buSzPct val="64999"/>
              <a:buFont typeface="Noto Sans Symbols"/>
              <a:buChar char="■"/>
              <a:defRPr b="0" i="0" sz="2000" u="none" cap="none" strike="noStrike">
                <a:solidFill>
                  <a:schemeClr val="dk1"/>
                </a:solidFill>
                <a:latin typeface="Questrial"/>
                <a:ea typeface="Questrial"/>
                <a:cs typeface="Questrial"/>
                <a:sym typeface="Questrial"/>
              </a:defRPr>
            </a:lvl5pPr>
            <a:lvl6pPr indent="-121920" lvl="5" marL="2103120" marR="0" rtl="0" algn="l">
              <a:spcBef>
                <a:spcPts val="360"/>
              </a:spcBef>
              <a:buClr>
                <a:schemeClr val="accent1"/>
              </a:buClr>
              <a:buSzPct val="100000"/>
              <a:buFont typeface="Noto Sans Symbols"/>
              <a:buChar char="▪"/>
              <a:defRPr b="0" i="0" sz="1800" u="none" cap="none" strike="noStrike">
                <a:solidFill>
                  <a:schemeClr val="dk1"/>
                </a:solidFill>
                <a:latin typeface="Questrial"/>
                <a:ea typeface="Questrial"/>
                <a:cs typeface="Questrial"/>
                <a:sym typeface="Questrial"/>
              </a:defRPr>
            </a:lvl6pPr>
            <a:lvl7pPr indent="-116839" lvl="6" marL="2377440" marR="0" rtl="0" algn="l">
              <a:spcBef>
                <a:spcPts val="360"/>
              </a:spcBef>
              <a:buClr>
                <a:schemeClr val="accent2"/>
              </a:buClr>
              <a:buSzPct val="100000"/>
              <a:buFont typeface="Noto Sans Symbols"/>
              <a:buChar char="▪"/>
              <a:defRPr b="0" i="0" sz="1800" u="none" cap="none" strike="noStrike">
                <a:solidFill>
                  <a:schemeClr val="dk1"/>
                </a:solidFill>
                <a:latin typeface="Questrial"/>
                <a:ea typeface="Questrial"/>
                <a:cs typeface="Questrial"/>
                <a:sym typeface="Questrial"/>
              </a:defRPr>
            </a:lvl7pPr>
            <a:lvl8pPr indent="-124460" lvl="7" marL="2651760" marR="0" rtl="0" algn="l">
              <a:spcBef>
                <a:spcPts val="360"/>
              </a:spcBef>
              <a:buClr>
                <a:schemeClr val="accent3"/>
              </a:buClr>
              <a:buSzPct val="100000"/>
              <a:buFont typeface="Noto Sans Symbols"/>
              <a:buChar char="▪"/>
              <a:defRPr b="0" i="0" sz="1800" u="none" cap="none" strike="noStrike">
                <a:solidFill>
                  <a:schemeClr val="dk1"/>
                </a:solidFill>
                <a:latin typeface="Questrial"/>
                <a:ea typeface="Questrial"/>
                <a:cs typeface="Questrial"/>
                <a:sym typeface="Questrial"/>
              </a:defRPr>
            </a:lvl8pPr>
            <a:lvl9pPr indent="-119379" lvl="8" marL="2926080" marR="0" rtl="0" algn="l">
              <a:spcBef>
                <a:spcPts val="360"/>
              </a:spcBef>
              <a:buClr>
                <a:schemeClr val="accent4"/>
              </a:buClr>
              <a:buSzPct val="100000"/>
              <a:buFont typeface="Noto Sans Symbols"/>
              <a:buChar char="▪"/>
              <a:defRPr b="0" i="0" sz="1800" u="none" cap="none" strike="noStrike">
                <a:solidFill>
                  <a:schemeClr val="dk1"/>
                </a:solidFill>
                <a:latin typeface="Questrial"/>
                <a:ea typeface="Questrial"/>
                <a:cs typeface="Questrial"/>
                <a:sym typeface="Questrial"/>
              </a:defRPr>
            </a:lvl9pPr>
          </a:lstStyle>
          <a:p/>
        </p:txBody>
      </p:sp>
      <p:sp>
        <p:nvSpPr>
          <p:cNvPr id="80" name="Shape 80"/>
          <p:cNvSpPr txBox="1"/>
          <p:nvPr>
            <p:ph idx="2" type="body"/>
          </p:nvPr>
        </p:nvSpPr>
        <p:spPr>
          <a:xfrm>
            <a:off x="4844901" y="1589566"/>
            <a:ext cx="3886200" cy="4572000"/>
          </a:xfrm>
          <a:prstGeom prst="rect">
            <a:avLst/>
          </a:prstGeom>
          <a:noFill/>
          <a:ln>
            <a:noFill/>
          </a:ln>
        </p:spPr>
        <p:txBody>
          <a:bodyPr anchorCtr="0" anchor="t" bIns="91425" lIns="91425" rIns="91425" tIns="91425"/>
          <a:lstStyle>
            <a:lvl1pPr indent="-208598" lvl="0" marL="319088" marR="0" rtl="0" algn="l">
              <a:spcBef>
                <a:spcPts val="700"/>
              </a:spcBef>
              <a:spcAft>
                <a:spcPts val="0"/>
              </a:spcAft>
              <a:buClr>
                <a:schemeClr val="accent2"/>
              </a:buClr>
              <a:buSzPct val="59999"/>
              <a:buFont typeface="Noto Sans Symbols"/>
              <a:buChar char="◻"/>
              <a:defRPr b="0" i="0" sz="2900" u="none" cap="none" strike="noStrike">
                <a:solidFill>
                  <a:schemeClr val="dk1"/>
                </a:solidFill>
                <a:latin typeface="Questrial"/>
                <a:ea typeface="Questrial"/>
                <a:cs typeface="Questrial"/>
                <a:sym typeface="Questrial"/>
              </a:defRPr>
            </a:lvl1pPr>
            <a:lvl2pPr indent="-168593" lvl="1" marL="639763" marR="0" rtl="0" algn="l">
              <a:spcBef>
                <a:spcPts val="550"/>
              </a:spcBef>
              <a:spcAft>
                <a:spcPts val="0"/>
              </a:spcAft>
              <a:buClr>
                <a:schemeClr val="accent1"/>
              </a:buClr>
              <a:buSzPct val="70000"/>
              <a:buFont typeface="Noto Sans Symbols"/>
              <a:buChar char="⬜"/>
              <a:defRPr b="0" i="0" sz="2600" u="none" cap="none" strike="noStrike">
                <a:solidFill>
                  <a:schemeClr val="dk1"/>
                </a:solidFill>
                <a:latin typeface="Questrial"/>
                <a:ea typeface="Questrial"/>
                <a:cs typeface="Questrial"/>
                <a:sym typeface="Questrial"/>
              </a:defRPr>
            </a:lvl2pPr>
            <a:lvl3pPr indent="-119062" lvl="2" marL="914400" marR="0" rtl="0" algn="l">
              <a:spcBef>
                <a:spcPts val="500"/>
              </a:spcBef>
              <a:spcAft>
                <a:spcPts val="0"/>
              </a:spcAft>
              <a:buClr>
                <a:schemeClr val="accent2"/>
              </a:buClr>
              <a:buSzPct val="75000"/>
              <a:buFont typeface="Noto Sans Symbols"/>
              <a:buChar char="■"/>
              <a:defRPr b="0" i="0" sz="2300" u="none" cap="none" strike="noStrike">
                <a:solidFill>
                  <a:schemeClr val="dk1"/>
                </a:solidFill>
                <a:latin typeface="Questrial"/>
                <a:ea typeface="Questrial"/>
                <a:cs typeface="Questrial"/>
                <a:sym typeface="Questrial"/>
              </a:defRPr>
            </a:lvl3pPr>
            <a:lvl4pPr indent="-133350" lvl="3" marL="1371600" marR="0" rtl="0" algn="l">
              <a:spcBef>
                <a:spcPts val="400"/>
              </a:spcBef>
              <a:spcAft>
                <a:spcPts val="0"/>
              </a:spcAft>
              <a:buClr>
                <a:srgbClr val="A5AB81"/>
              </a:buClr>
              <a:buSzPct val="75000"/>
              <a:buFont typeface="Noto Sans Symbols"/>
              <a:buChar char="■"/>
              <a:defRPr b="0" i="0" sz="2000" u="none" cap="none" strike="noStrike">
                <a:solidFill>
                  <a:schemeClr val="dk1"/>
                </a:solidFill>
                <a:latin typeface="Questrial"/>
                <a:ea typeface="Questrial"/>
                <a:cs typeface="Questrial"/>
                <a:sym typeface="Questrial"/>
              </a:defRPr>
            </a:lvl4pPr>
            <a:lvl5pPr indent="-146050" lvl="4" marL="1828800" marR="0" rtl="0" algn="l">
              <a:spcBef>
                <a:spcPts val="400"/>
              </a:spcBef>
              <a:spcAft>
                <a:spcPts val="0"/>
              </a:spcAft>
              <a:buClr>
                <a:srgbClr val="D8B25C"/>
              </a:buClr>
              <a:buSzPct val="64999"/>
              <a:buFont typeface="Noto Sans Symbols"/>
              <a:buChar char="■"/>
              <a:defRPr b="0" i="0" sz="2000" u="none" cap="none" strike="noStrike">
                <a:solidFill>
                  <a:schemeClr val="dk1"/>
                </a:solidFill>
                <a:latin typeface="Questrial"/>
                <a:ea typeface="Questrial"/>
                <a:cs typeface="Questrial"/>
                <a:sym typeface="Questrial"/>
              </a:defRPr>
            </a:lvl5pPr>
            <a:lvl6pPr indent="-121920" lvl="5" marL="2103120" marR="0" rtl="0" algn="l">
              <a:spcBef>
                <a:spcPts val="360"/>
              </a:spcBef>
              <a:buClr>
                <a:schemeClr val="accent1"/>
              </a:buClr>
              <a:buSzPct val="100000"/>
              <a:buFont typeface="Noto Sans Symbols"/>
              <a:buChar char="▪"/>
              <a:defRPr b="0" i="0" sz="1800" u="none" cap="none" strike="noStrike">
                <a:solidFill>
                  <a:schemeClr val="dk1"/>
                </a:solidFill>
                <a:latin typeface="Questrial"/>
                <a:ea typeface="Questrial"/>
                <a:cs typeface="Questrial"/>
                <a:sym typeface="Questrial"/>
              </a:defRPr>
            </a:lvl6pPr>
            <a:lvl7pPr indent="-116839" lvl="6" marL="2377440" marR="0" rtl="0" algn="l">
              <a:spcBef>
                <a:spcPts val="360"/>
              </a:spcBef>
              <a:buClr>
                <a:schemeClr val="accent2"/>
              </a:buClr>
              <a:buSzPct val="100000"/>
              <a:buFont typeface="Noto Sans Symbols"/>
              <a:buChar char="▪"/>
              <a:defRPr b="0" i="0" sz="1800" u="none" cap="none" strike="noStrike">
                <a:solidFill>
                  <a:schemeClr val="dk1"/>
                </a:solidFill>
                <a:latin typeface="Questrial"/>
                <a:ea typeface="Questrial"/>
                <a:cs typeface="Questrial"/>
                <a:sym typeface="Questrial"/>
              </a:defRPr>
            </a:lvl7pPr>
            <a:lvl8pPr indent="-124460" lvl="7" marL="2651760" marR="0" rtl="0" algn="l">
              <a:spcBef>
                <a:spcPts val="360"/>
              </a:spcBef>
              <a:buClr>
                <a:schemeClr val="accent3"/>
              </a:buClr>
              <a:buSzPct val="100000"/>
              <a:buFont typeface="Noto Sans Symbols"/>
              <a:buChar char="▪"/>
              <a:defRPr b="0" i="0" sz="1800" u="none" cap="none" strike="noStrike">
                <a:solidFill>
                  <a:schemeClr val="dk1"/>
                </a:solidFill>
                <a:latin typeface="Questrial"/>
                <a:ea typeface="Questrial"/>
                <a:cs typeface="Questrial"/>
                <a:sym typeface="Questrial"/>
              </a:defRPr>
            </a:lvl8pPr>
            <a:lvl9pPr indent="-119379" lvl="8" marL="2926080" marR="0" rtl="0" algn="l">
              <a:spcBef>
                <a:spcPts val="360"/>
              </a:spcBef>
              <a:buClr>
                <a:schemeClr val="accent4"/>
              </a:buClr>
              <a:buSzPct val="100000"/>
              <a:buFont typeface="Noto Sans Symbols"/>
              <a:buChar char="▪"/>
              <a:defRPr b="0" i="0" sz="1800" u="none" cap="none" strike="noStrike">
                <a:solidFill>
                  <a:schemeClr val="dk1"/>
                </a:solidFill>
                <a:latin typeface="Questrial"/>
                <a:ea typeface="Questrial"/>
                <a:cs typeface="Questrial"/>
                <a:sym typeface="Questrial"/>
              </a:defRPr>
            </a:lvl9pPr>
          </a:lstStyle>
          <a:p/>
        </p:txBody>
      </p:sp>
      <p:sp>
        <p:nvSpPr>
          <p:cNvPr id="81" name="Shape 81"/>
          <p:cNvSpPr txBox="1"/>
          <p:nvPr>
            <p:ph idx="10" type="dt"/>
          </p:nvPr>
        </p:nvSpPr>
        <p:spPr>
          <a:xfrm>
            <a:off x="6096000" y="6248400"/>
            <a:ext cx="2666999" cy="365125"/>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None/>
              <a:defRPr b="0" i="0" sz="1800" u="none">
                <a:solidFill>
                  <a:schemeClr val="dk1"/>
                </a:solidFill>
                <a:latin typeface="Tahoma"/>
                <a:ea typeface="Tahoma"/>
                <a:cs typeface="Tahoma"/>
                <a:sym typeface="Tahoma"/>
              </a:defRPr>
            </a:lvl1pPr>
            <a:lvl2pPr indent="0" lvl="1" marL="4572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2pPr>
            <a:lvl3pPr indent="0" lvl="2" marL="9144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3pPr>
            <a:lvl4pPr indent="0" lvl="3" marL="13716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4pPr>
            <a:lvl5pPr indent="0" lvl="4" marL="18288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5pPr>
            <a:lvl6pPr indent="0" lvl="5" marL="22860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6pPr>
            <a:lvl7pPr indent="0" lvl="6" marL="32004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7pPr>
            <a:lvl8pPr indent="0" lvl="7" marL="45720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8pPr>
            <a:lvl9pPr indent="0" lvl="8" marL="64008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9pPr>
          </a:lstStyle>
          <a:p/>
        </p:txBody>
      </p:sp>
      <p:sp>
        <p:nvSpPr>
          <p:cNvPr id="82" name="Shape 82"/>
          <p:cNvSpPr txBox="1"/>
          <p:nvPr>
            <p:ph idx="12" type="sldNum"/>
          </p:nvPr>
        </p:nvSpPr>
        <p:spPr>
          <a:xfrm>
            <a:off x="0" y="1271587"/>
            <a:ext cx="533399" cy="244474"/>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FFFFFF"/>
              </a:buClr>
              <a:buSzPct val="25000"/>
              <a:buFont typeface="Tahoma"/>
              <a:buNone/>
            </a:pPr>
            <a:fld id="{00000000-1234-1234-1234-123412341234}" type="slidenum">
              <a:rPr b="1" i="0" lang="en-US" sz="1400" u="none">
                <a:solidFill>
                  <a:srgbClr val="FFFFFF"/>
                </a:solidFill>
                <a:latin typeface="Tahoma"/>
                <a:ea typeface="Tahoma"/>
                <a:cs typeface="Tahoma"/>
                <a:sym typeface="Tahoma"/>
              </a:rPr>
              <a:t>‹#›</a:t>
            </a:fld>
          </a:p>
        </p:txBody>
      </p:sp>
      <p:sp>
        <p:nvSpPr>
          <p:cNvPr id="83" name="Shape 83"/>
          <p:cNvSpPr txBox="1"/>
          <p:nvPr>
            <p:ph idx="11" type="ftr"/>
          </p:nvPr>
        </p:nvSpPr>
        <p:spPr>
          <a:xfrm>
            <a:off x="609600" y="6248400"/>
            <a:ext cx="5421311" cy="365125"/>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None/>
              <a:defRPr b="0" i="0" sz="1800" u="none">
                <a:solidFill>
                  <a:schemeClr val="dk1"/>
                </a:solidFill>
                <a:latin typeface="Tahoma"/>
                <a:ea typeface="Tahoma"/>
                <a:cs typeface="Tahoma"/>
                <a:sym typeface="Tahoma"/>
              </a:defRPr>
            </a:lvl1pPr>
            <a:lvl2pPr indent="0" lvl="1" marL="4572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2pPr>
            <a:lvl3pPr indent="0" lvl="2" marL="9144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3pPr>
            <a:lvl4pPr indent="0" lvl="3" marL="13716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4pPr>
            <a:lvl5pPr indent="0" lvl="4" marL="18288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5pPr>
            <a:lvl6pPr indent="0" lvl="5" marL="22860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6pPr>
            <a:lvl7pPr indent="0" lvl="6" marL="32004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7pPr>
            <a:lvl8pPr indent="0" lvl="7" marL="45720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8pPr>
            <a:lvl9pPr indent="0" lvl="8" marL="64008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spTree>
      <p:nvGrpSpPr>
        <p:cNvPr id="93" name="Shape 93"/>
        <p:cNvGrpSpPr/>
        <p:nvPr/>
      </p:nvGrpSpPr>
      <p:grpSpPr>
        <a:xfrm>
          <a:off x="0" y="0"/>
          <a:ext cx="0" cy="0"/>
          <a:chOff x="0" y="0"/>
          <a:chExt cx="0" cy="0"/>
        </a:xfrm>
      </p:grpSpPr>
      <p:sp>
        <p:nvSpPr>
          <p:cNvPr id="94" name="Shape 94"/>
          <p:cNvSpPr txBox="1"/>
          <p:nvPr>
            <p:ph idx="1" type="body"/>
          </p:nvPr>
        </p:nvSpPr>
        <p:spPr>
          <a:xfrm>
            <a:off x="1371600" y="2743200"/>
            <a:ext cx="7123113" cy="1673224"/>
          </a:xfrm>
          <a:prstGeom prst="rect">
            <a:avLst/>
          </a:prstGeom>
          <a:noFill/>
          <a:ln>
            <a:noFill/>
          </a:ln>
        </p:spPr>
        <p:txBody>
          <a:bodyPr anchorCtr="0" anchor="t" bIns="91425" lIns="91425" rIns="91425" tIns="91425"/>
          <a:lstStyle>
            <a:lvl1pPr indent="0" lvl="0" marL="0" marR="0" rtl="0" algn="l">
              <a:spcBef>
                <a:spcPts val="700"/>
              </a:spcBef>
              <a:spcAft>
                <a:spcPts val="0"/>
              </a:spcAft>
              <a:buClr>
                <a:schemeClr val="accent2"/>
              </a:buClr>
              <a:buFont typeface="Noto Sans Symbols"/>
              <a:buNone/>
              <a:defRPr b="0" i="0" sz="2800" u="none" cap="none" strike="noStrike">
                <a:solidFill>
                  <a:schemeClr val="dk2"/>
                </a:solidFill>
                <a:latin typeface="Questrial"/>
                <a:ea typeface="Questrial"/>
                <a:cs typeface="Questrial"/>
                <a:sym typeface="Questrial"/>
              </a:defRPr>
            </a:lvl1pPr>
            <a:lvl2pPr indent="-284163" lvl="1" marL="639763" marR="0" rtl="0" algn="l">
              <a:spcBef>
                <a:spcPts val="550"/>
              </a:spcBef>
              <a:spcAft>
                <a:spcPts val="0"/>
              </a:spcAft>
              <a:buClr>
                <a:schemeClr val="accent1"/>
              </a:buClr>
              <a:buFont typeface="Noto Sans Symbols"/>
              <a:buNone/>
              <a:defRPr b="0" i="0" sz="1800" u="none" cap="none" strike="noStrike">
                <a:solidFill>
                  <a:srgbClr val="888888"/>
                </a:solidFill>
                <a:latin typeface="Questrial"/>
                <a:ea typeface="Questrial"/>
                <a:cs typeface="Questrial"/>
                <a:sym typeface="Questrial"/>
              </a:defRPr>
            </a:lvl2pPr>
            <a:lvl3pPr indent="-228600" lvl="2" marL="914400" marR="0" rtl="0" algn="l">
              <a:spcBef>
                <a:spcPts val="500"/>
              </a:spcBef>
              <a:spcAft>
                <a:spcPts val="0"/>
              </a:spcAft>
              <a:buClr>
                <a:schemeClr val="accent2"/>
              </a:buClr>
              <a:buFont typeface="Noto Sans Symbols"/>
              <a:buNone/>
              <a:defRPr b="0" i="0" sz="1600" u="none" cap="none" strike="noStrike">
                <a:solidFill>
                  <a:srgbClr val="888888"/>
                </a:solidFill>
                <a:latin typeface="Questrial"/>
                <a:ea typeface="Questrial"/>
                <a:cs typeface="Questrial"/>
                <a:sym typeface="Questrial"/>
              </a:defRPr>
            </a:lvl3pPr>
            <a:lvl4pPr indent="-228600" lvl="3" marL="1371600" marR="0" rtl="0" algn="l">
              <a:spcBef>
                <a:spcPts val="400"/>
              </a:spcBef>
              <a:spcAft>
                <a:spcPts val="0"/>
              </a:spcAft>
              <a:buClr>
                <a:srgbClr val="A5AB81"/>
              </a:buClr>
              <a:buFont typeface="Noto Sans Symbols"/>
              <a:buNone/>
              <a:defRPr b="0" i="0" sz="1400" u="none" cap="none" strike="noStrike">
                <a:solidFill>
                  <a:srgbClr val="888888"/>
                </a:solidFill>
                <a:latin typeface="Questrial"/>
                <a:ea typeface="Questrial"/>
                <a:cs typeface="Questrial"/>
                <a:sym typeface="Questrial"/>
              </a:defRPr>
            </a:lvl4pPr>
            <a:lvl5pPr indent="-228600" lvl="4" marL="1828800" marR="0" rtl="0" algn="l">
              <a:spcBef>
                <a:spcPts val="400"/>
              </a:spcBef>
              <a:spcAft>
                <a:spcPts val="0"/>
              </a:spcAft>
              <a:buClr>
                <a:srgbClr val="D8B25C"/>
              </a:buClr>
              <a:buFont typeface="Noto Sans Symbols"/>
              <a:buNone/>
              <a:defRPr b="0" i="0" sz="1400" u="none" cap="none" strike="noStrike">
                <a:solidFill>
                  <a:srgbClr val="888888"/>
                </a:solidFill>
                <a:latin typeface="Questrial"/>
                <a:ea typeface="Questrial"/>
                <a:cs typeface="Questrial"/>
                <a:sym typeface="Questrial"/>
              </a:defRPr>
            </a:lvl5pPr>
            <a:lvl6pPr indent="-121920" lvl="5" marL="2103120" marR="0" rtl="0" algn="l">
              <a:spcBef>
                <a:spcPts val="360"/>
              </a:spcBef>
              <a:buClr>
                <a:schemeClr val="accent1"/>
              </a:buClr>
              <a:buSzPct val="100000"/>
              <a:buFont typeface="Noto Sans Symbols"/>
              <a:buChar char="▪"/>
              <a:defRPr b="0" i="0" sz="1800" u="none" cap="none" strike="noStrike">
                <a:solidFill>
                  <a:schemeClr val="dk1"/>
                </a:solidFill>
                <a:latin typeface="Questrial"/>
                <a:ea typeface="Questrial"/>
                <a:cs typeface="Questrial"/>
                <a:sym typeface="Questrial"/>
              </a:defRPr>
            </a:lvl6pPr>
            <a:lvl7pPr indent="-116839" lvl="6" marL="2377440" marR="0" rtl="0" algn="l">
              <a:spcBef>
                <a:spcPts val="360"/>
              </a:spcBef>
              <a:buClr>
                <a:schemeClr val="accent2"/>
              </a:buClr>
              <a:buSzPct val="100000"/>
              <a:buFont typeface="Noto Sans Symbols"/>
              <a:buChar char="▪"/>
              <a:defRPr b="0" i="0" sz="1800" u="none" cap="none" strike="noStrike">
                <a:solidFill>
                  <a:schemeClr val="dk1"/>
                </a:solidFill>
                <a:latin typeface="Questrial"/>
                <a:ea typeface="Questrial"/>
                <a:cs typeface="Questrial"/>
                <a:sym typeface="Questrial"/>
              </a:defRPr>
            </a:lvl7pPr>
            <a:lvl8pPr indent="-124460" lvl="7" marL="2651760" marR="0" rtl="0" algn="l">
              <a:spcBef>
                <a:spcPts val="360"/>
              </a:spcBef>
              <a:buClr>
                <a:schemeClr val="accent3"/>
              </a:buClr>
              <a:buSzPct val="100000"/>
              <a:buFont typeface="Noto Sans Symbols"/>
              <a:buChar char="▪"/>
              <a:defRPr b="0" i="0" sz="1800" u="none" cap="none" strike="noStrike">
                <a:solidFill>
                  <a:schemeClr val="dk1"/>
                </a:solidFill>
                <a:latin typeface="Questrial"/>
                <a:ea typeface="Questrial"/>
                <a:cs typeface="Questrial"/>
                <a:sym typeface="Questrial"/>
              </a:defRPr>
            </a:lvl8pPr>
            <a:lvl9pPr indent="-119379" lvl="8" marL="2926080" marR="0" rtl="0" algn="l">
              <a:spcBef>
                <a:spcPts val="360"/>
              </a:spcBef>
              <a:buClr>
                <a:schemeClr val="accent4"/>
              </a:buClr>
              <a:buSzPct val="100000"/>
              <a:buFont typeface="Noto Sans Symbols"/>
              <a:buChar char="▪"/>
              <a:defRPr b="0" i="0" sz="1800" u="none" cap="none" strike="noStrike">
                <a:solidFill>
                  <a:schemeClr val="dk1"/>
                </a:solidFill>
                <a:latin typeface="Questrial"/>
                <a:ea typeface="Questrial"/>
                <a:cs typeface="Questrial"/>
                <a:sym typeface="Questrial"/>
              </a:defRPr>
            </a:lvl9pPr>
          </a:lstStyle>
          <a:p/>
        </p:txBody>
      </p:sp>
      <p:sp>
        <p:nvSpPr>
          <p:cNvPr id="95" name="Shape 95"/>
          <p:cNvSpPr txBox="1"/>
          <p:nvPr>
            <p:ph type="title"/>
          </p:nvPr>
        </p:nvSpPr>
        <p:spPr>
          <a:xfrm>
            <a:off x="1371600" y="1600200"/>
            <a:ext cx="7619999" cy="990599"/>
          </a:xfrm>
          <a:prstGeom prst="rect">
            <a:avLst/>
          </a:prstGeom>
          <a:noFill/>
          <a:ln>
            <a:noFill/>
          </a:ln>
        </p:spPr>
        <p:txBody>
          <a:bodyPr anchorCtr="0" anchor="ctr" bIns="91425" lIns="91425" rIns="91425" tIns="91425"/>
          <a:lstStyle>
            <a:lvl1pPr indent="0" lvl="0" marL="0" marR="0" rtl="0" algn="l">
              <a:spcBef>
                <a:spcPts val="0"/>
              </a:spcBef>
              <a:spcAft>
                <a:spcPts val="0"/>
              </a:spcAft>
              <a:buClr>
                <a:srgbClr val="FFFFFF"/>
              </a:buClr>
              <a:buFont typeface="Questrial"/>
              <a:buNone/>
              <a:defRPr b="0" i="0" sz="4400" u="none" cap="none" strike="noStrike">
                <a:solidFill>
                  <a:srgbClr val="FFFFFF"/>
                </a:solidFill>
                <a:latin typeface="Questrial"/>
                <a:ea typeface="Questrial"/>
                <a:cs typeface="Questrial"/>
                <a:sym typeface="Questrial"/>
              </a:defRPr>
            </a:lvl1pPr>
            <a:lvl2pPr indent="0" lvl="1" marL="0" marR="0" rtl="0" algn="l">
              <a:spcBef>
                <a:spcPts val="0"/>
              </a:spcBef>
              <a:spcAft>
                <a:spcPts val="0"/>
              </a:spcAft>
              <a:buNone/>
              <a:defRPr b="0" i="0" sz="4400" u="none" cap="none" strike="noStrike">
                <a:solidFill>
                  <a:schemeClr val="dk2"/>
                </a:solidFill>
                <a:latin typeface="Questrial"/>
                <a:ea typeface="Questrial"/>
                <a:cs typeface="Questrial"/>
                <a:sym typeface="Questrial"/>
              </a:defRPr>
            </a:lvl2pPr>
            <a:lvl3pPr indent="0" lvl="2" marL="0" marR="0" rtl="0" algn="l">
              <a:spcBef>
                <a:spcPts val="0"/>
              </a:spcBef>
              <a:spcAft>
                <a:spcPts val="0"/>
              </a:spcAft>
              <a:buNone/>
              <a:defRPr b="0" i="0" sz="4400" u="none" cap="none" strike="noStrike">
                <a:solidFill>
                  <a:schemeClr val="dk2"/>
                </a:solidFill>
                <a:latin typeface="Questrial"/>
                <a:ea typeface="Questrial"/>
                <a:cs typeface="Questrial"/>
                <a:sym typeface="Questrial"/>
              </a:defRPr>
            </a:lvl3pPr>
            <a:lvl4pPr indent="0" lvl="3" marL="0" marR="0" rtl="0" algn="l">
              <a:spcBef>
                <a:spcPts val="0"/>
              </a:spcBef>
              <a:spcAft>
                <a:spcPts val="0"/>
              </a:spcAft>
              <a:buNone/>
              <a:defRPr b="0" i="0" sz="4400" u="none" cap="none" strike="noStrike">
                <a:solidFill>
                  <a:schemeClr val="dk2"/>
                </a:solidFill>
                <a:latin typeface="Questrial"/>
                <a:ea typeface="Questrial"/>
                <a:cs typeface="Questrial"/>
                <a:sym typeface="Questrial"/>
              </a:defRPr>
            </a:lvl4pPr>
            <a:lvl5pPr indent="0" lvl="4" marL="0" marR="0" rtl="0" algn="l">
              <a:spcBef>
                <a:spcPts val="0"/>
              </a:spcBef>
              <a:spcAft>
                <a:spcPts val="0"/>
              </a:spcAft>
              <a:buNone/>
              <a:defRPr b="0" i="0" sz="4400" u="none" cap="none" strike="noStrike">
                <a:solidFill>
                  <a:schemeClr val="dk2"/>
                </a:solidFill>
                <a:latin typeface="Questrial"/>
                <a:ea typeface="Questrial"/>
                <a:cs typeface="Questrial"/>
                <a:sym typeface="Questrial"/>
              </a:defRPr>
            </a:lvl5pPr>
            <a:lvl6pPr indent="0" lvl="5" marL="457200" marR="0" rtl="0" algn="l">
              <a:spcBef>
                <a:spcPts val="0"/>
              </a:spcBef>
              <a:spcAft>
                <a:spcPts val="0"/>
              </a:spcAft>
              <a:buNone/>
              <a:defRPr b="0" i="0" sz="4400" u="none" cap="none" strike="noStrike">
                <a:solidFill>
                  <a:schemeClr val="dk2"/>
                </a:solidFill>
                <a:latin typeface="Questrial"/>
                <a:ea typeface="Questrial"/>
                <a:cs typeface="Questrial"/>
                <a:sym typeface="Questrial"/>
              </a:defRPr>
            </a:lvl6pPr>
            <a:lvl7pPr indent="0" lvl="6" marL="914400" marR="0" rtl="0" algn="l">
              <a:spcBef>
                <a:spcPts val="0"/>
              </a:spcBef>
              <a:spcAft>
                <a:spcPts val="0"/>
              </a:spcAft>
              <a:buNone/>
              <a:defRPr b="0" i="0" sz="4400" u="none" cap="none" strike="noStrike">
                <a:solidFill>
                  <a:schemeClr val="dk2"/>
                </a:solidFill>
                <a:latin typeface="Questrial"/>
                <a:ea typeface="Questrial"/>
                <a:cs typeface="Questrial"/>
                <a:sym typeface="Questrial"/>
              </a:defRPr>
            </a:lvl7pPr>
            <a:lvl8pPr indent="0" lvl="7" marL="1371600" marR="0" rtl="0" algn="l">
              <a:spcBef>
                <a:spcPts val="0"/>
              </a:spcBef>
              <a:spcAft>
                <a:spcPts val="0"/>
              </a:spcAft>
              <a:buNone/>
              <a:defRPr b="0" i="0" sz="4400" u="none" cap="none" strike="noStrike">
                <a:solidFill>
                  <a:schemeClr val="dk2"/>
                </a:solidFill>
                <a:latin typeface="Questrial"/>
                <a:ea typeface="Questrial"/>
                <a:cs typeface="Questrial"/>
                <a:sym typeface="Questrial"/>
              </a:defRPr>
            </a:lvl8pPr>
            <a:lvl9pPr indent="0" lvl="8" marL="1828800" marR="0" rtl="0" algn="l">
              <a:spcBef>
                <a:spcPts val="0"/>
              </a:spcBef>
              <a:spcAft>
                <a:spcPts val="0"/>
              </a:spcAft>
              <a:buNone/>
              <a:defRPr b="0" i="0" sz="4400" u="none" cap="none" strike="noStrike">
                <a:solidFill>
                  <a:schemeClr val="dk2"/>
                </a:solidFill>
                <a:latin typeface="Questrial"/>
                <a:ea typeface="Questrial"/>
                <a:cs typeface="Questrial"/>
                <a:sym typeface="Questrial"/>
              </a:defRPr>
            </a:lvl9pPr>
          </a:lstStyle>
          <a:p/>
        </p:txBody>
      </p:sp>
      <p:sp>
        <p:nvSpPr>
          <p:cNvPr id="96" name="Shape 96"/>
          <p:cNvSpPr txBox="1"/>
          <p:nvPr>
            <p:ph idx="10" type="dt"/>
          </p:nvPr>
        </p:nvSpPr>
        <p:spPr>
          <a:xfrm>
            <a:off x="6096000" y="6248400"/>
            <a:ext cx="2666999" cy="365125"/>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None/>
              <a:defRPr b="0" i="0" sz="1800" u="none">
                <a:solidFill>
                  <a:schemeClr val="dk1"/>
                </a:solidFill>
                <a:latin typeface="Tahoma"/>
                <a:ea typeface="Tahoma"/>
                <a:cs typeface="Tahoma"/>
                <a:sym typeface="Tahoma"/>
              </a:defRPr>
            </a:lvl1pPr>
            <a:lvl2pPr indent="0" lvl="1" marL="4572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2pPr>
            <a:lvl3pPr indent="0" lvl="2" marL="9144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3pPr>
            <a:lvl4pPr indent="0" lvl="3" marL="13716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4pPr>
            <a:lvl5pPr indent="0" lvl="4" marL="18288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5pPr>
            <a:lvl6pPr indent="0" lvl="5" marL="22860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6pPr>
            <a:lvl7pPr indent="0" lvl="6" marL="32004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7pPr>
            <a:lvl8pPr indent="0" lvl="7" marL="45720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8pPr>
            <a:lvl9pPr indent="0" lvl="8" marL="64008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9pPr>
          </a:lstStyle>
          <a:p/>
        </p:txBody>
      </p:sp>
      <p:sp>
        <p:nvSpPr>
          <p:cNvPr id="97" name="Shape 97"/>
          <p:cNvSpPr txBox="1"/>
          <p:nvPr>
            <p:ph idx="12" type="sldNum"/>
          </p:nvPr>
        </p:nvSpPr>
        <p:spPr>
          <a:xfrm>
            <a:off x="0" y="1752600"/>
            <a:ext cx="1295400" cy="701674"/>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FFFFFF"/>
              </a:buClr>
              <a:buSzPct val="25000"/>
              <a:buFont typeface="Tahoma"/>
              <a:buNone/>
            </a:pPr>
            <a:fld id="{00000000-1234-1234-1234-123412341234}" type="slidenum">
              <a:rPr b="1" i="0" lang="en-US" sz="2400" u="none">
                <a:solidFill>
                  <a:srgbClr val="FFFFFF"/>
                </a:solidFill>
                <a:latin typeface="Tahoma"/>
                <a:ea typeface="Tahoma"/>
                <a:cs typeface="Tahoma"/>
                <a:sym typeface="Tahoma"/>
              </a:rPr>
              <a:t>‹#›</a:t>
            </a:fld>
          </a:p>
        </p:txBody>
      </p:sp>
      <p:sp>
        <p:nvSpPr>
          <p:cNvPr id="98" name="Shape 98"/>
          <p:cNvSpPr txBox="1"/>
          <p:nvPr>
            <p:ph idx="11" type="ftr"/>
          </p:nvPr>
        </p:nvSpPr>
        <p:spPr>
          <a:xfrm>
            <a:off x="609600" y="6248400"/>
            <a:ext cx="5421311" cy="365125"/>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None/>
              <a:defRPr b="0" i="0" sz="1800" u="none">
                <a:solidFill>
                  <a:schemeClr val="dk1"/>
                </a:solidFill>
                <a:latin typeface="Tahoma"/>
                <a:ea typeface="Tahoma"/>
                <a:cs typeface="Tahoma"/>
                <a:sym typeface="Tahoma"/>
              </a:defRPr>
            </a:lvl1pPr>
            <a:lvl2pPr indent="0" lvl="1" marL="4572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2pPr>
            <a:lvl3pPr indent="0" lvl="2" marL="9144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3pPr>
            <a:lvl4pPr indent="0" lvl="3" marL="13716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4pPr>
            <a:lvl5pPr indent="0" lvl="4" marL="18288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5pPr>
            <a:lvl6pPr indent="0" lvl="5" marL="22860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6pPr>
            <a:lvl7pPr indent="0" lvl="6" marL="32004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7pPr>
            <a:lvl8pPr indent="0" lvl="7" marL="45720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8pPr>
            <a:lvl9pPr indent="0" lvl="8" marL="64008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4.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Layout" Target="../slideLayouts/slideLayout3.xml"/><Relationship Id="rId3" Type="http://schemas.openxmlformats.org/officeDocument/2006/relationships/slideLayout" Target="../slideLayouts/slideLayout4.xml"/><Relationship Id="rId4" Type="http://schemas.openxmlformats.org/officeDocument/2006/relationships/slideLayout" Target="../slideLayouts/slideLayout5.xml"/><Relationship Id="rId5" Type="http://schemas.openxmlformats.org/officeDocument/2006/relationships/slideLayout" Target="../slideLayouts/slideLayout6.xml"/><Relationship Id="rId6" Type="http://schemas.openxmlformats.org/officeDocument/2006/relationships/slideLayout" Target="../slideLayouts/slideLayout7.xml"/><Relationship Id="rId7" Type="http://schemas.openxmlformats.org/officeDocument/2006/relationships/theme" Target="../theme/theme5.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theme" Target="../theme/theme7.xml"/></Relationships>
</file>

<file path=ppt/slideMasters/_rels/slideMaster4.xml.rels><?xml version="1.0" encoding="UTF-8" standalone="yes"?><Relationships xmlns="http://schemas.openxmlformats.org/package/2006/relationships"><Relationship Id="rId1" Type="http://schemas.openxmlformats.org/officeDocument/2006/relationships/image" Target="../media/image01.jpg"/><Relationship Id="rId2" Type="http://schemas.openxmlformats.org/officeDocument/2006/relationships/slideLayout" Target="../slideLayouts/slideLayout9.xml"/><Relationship Id="rId3" Type="http://schemas.openxmlformats.org/officeDocument/2006/relationships/theme" Target="../theme/theme6.xml"/></Relationships>
</file>

<file path=ppt/slideMasters/_rels/slideMaster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theme" Target="../theme/theme1.xml"/></Relationships>
</file>

<file path=ppt/slideMasters/_rels/slideMaster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theme" Target="../theme/theme3.xml"/></Relationships>
</file>

<file path=ppt/slideMasters/_rels/slideMaster7.xml.rels><?xml version="1.0" encoding="UTF-8" standalone="yes"?><Relationships xmlns="http://schemas.openxmlformats.org/package/2006/relationships"><Relationship Id="rId1" Type="http://schemas.openxmlformats.org/officeDocument/2006/relationships/image" Target="../media/image00.jpg"/><Relationship Id="rId2" Type="http://schemas.openxmlformats.org/officeDocument/2006/relationships/slideLayout" Target="../slideLayouts/slideLayout12.xml"/><Relationship Id="rId3" Type="http://schemas.openxmlformats.org/officeDocument/2006/relationships/theme" Target="../theme/theme8.xml"/></Relationships>
</file>

<file path=ppt/slideMasters/_rels/slideMaster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dk2"/>
        </a:solidFill>
      </p:bgPr>
    </p:bg>
    <p:spTree>
      <p:nvGrpSpPr>
        <p:cNvPr id="5" name="Shape 5"/>
        <p:cNvGrpSpPr/>
        <p:nvPr/>
      </p:nvGrpSpPr>
      <p:grpSpPr>
        <a:xfrm>
          <a:off x="0" y="0"/>
          <a:ext cx="0" cy="0"/>
          <a:chOff x="0" y="0"/>
          <a:chExt cx="0" cy="0"/>
        </a:xfrm>
      </p:grpSpPr>
      <p:sp>
        <p:nvSpPr>
          <p:cNvPr id="6" name="Shape 6"/>
          <p:cNvSpPr txBox="1"/>
          <p:nvPr/>
        </p:nvSpPr>
        <p:spPr>
          <a:xfrm>
            <a:off x="0" y="5970587"/>
            <a:ext cx="9144000" cy="887411"/>
          </a:xfrm>
          <a:prstGeom prst="rect">
            <a:avLst/>
          </a:prstGeom>
          <a:solidFill>
            <a:srgbClr val="FFFFFF"/>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Tahoma"/>
              <a:ea typeface="Tahoma"/>
              <a:cs typeface="Tahoma"/>
              <a:sym typeface="Tahoma"/>
            </a:endParaRPr>
          </a:p>
        </p:txBody>
      </p:sp>
      <p:sp>
        <p:nvSpPr>
          <p:cNvPr id="7" name="Shape 7"/>
          <p:cNvSpPr txBox="1"/>
          <p:nvPr/>
        </p:nvSpPr>
        <p:spPr>
          <a:xfrm>
            <a:off x="-9525" y="6053137"/>
            <a:ext cx="2249486" cy="712786"/>
          </a:xfrm>
          <a:prstGeom prst="rect">
            <a:avLst/>
          </a:prstGeom>
          <a:solidFill>
            <a:schemeClr val="accent2"/>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Tahoma"/>
              <a:ea typeface="Tahoma"/>
              <a:cs typeface="Tahoma"/>
              <a:sym typeface="Tahoma"/>
            </a:endParaRPr>
          </a:p>
        </p:txBody>
      </p:sp>
      <p:sp>
        <p:nvSpPr>
          <p:cNvPr id="8" name="Shape 8"/>
          <p:cNvSpPr txBox="1"/>
          <p:nvPr/>
        </p:nvSpPr>
        <p:spPr>
          <a:xfrm>
            <a:off x="2359025" y="6043612"/>
            <a:ext cx="6784975" cy="714374"/>
          </a:xfrm>
          <a:prstGeom prst="rect">
            <a:avLst/>
          </a:prstGeom>
          <a:solidFill>
            <a:schemeClr val="accent1"/>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Tahoma"/>
              <a:ea typeface="Tahoma"/>
              <a:cs typeface="Tahoma"/>
              <a:sym typeface="Tahoma"/>
            </a:endParaRPr>
          </a:p>
        </p:txBody>
      </p:sp>
      <p:sp>
        <p:nvSpPr>
          <p:cNvPr id="9" name="Shape 9"/>
          <p:cNvSpPr txBox="1"/>
          <p:nvPr>
            <p:ph type="title"/>
          </p:nvPr>
        </p:nvSpPr>
        <p:spPr>
          <a:xfrm>
            <a:off x="609600" y="228600"/>
            <a:ext cx="8153399" cy="990599"/>
          </a:xfrm>
          <a:prstGeom prst="rect">
            <a:avLst/>
          </a:prstGeom>
          <a:noFill/>
          <a:ln>
            <a:noFill/>
          </a:ln>
        </p:spPr>
        <p:txBody>
          <a:bodyPr anchorCtr="0" anchor="ctr" bIns="91425" lIns="91425" rIns="91425" tIns="91425"/>
          <a:lstStyle>
            <a:lvl1pPr indent="0" lvl="0" marL="0" marR="0" rtl="0" algn="l">
              <a:spcBef>
                <a:spcPts val="0"/>
              </a:spcBef>
              <a:spcAft>
                <a:spcPts val="0"/>
              </a:spcAft>
              <a:buNone/>
              <a:defRPr b="0" i="0" sz="4400" u="none" cap="none" strike="noStrike">
                <a:solidFill>
                  <a:schemeClr val="lt2"/>
                </a:solidFill>
                <a:latin typeface="Questrial"/>
                <a:ea typeface="Questrial"/>
                <a:cs typeface="Questrial"/>
                <a:sym typeface="Questrial"/>
              </a:defRPr>
            </a:lvl1pPr>
            <a:lvl2pPr indent="0" lvl="1" marL="0" marR="0" rtl="0" algn="l">
              <a:spcBef>
                <a:spcPts val="0"/>
              </a:spcBef>
              <a:spcAft>
                <a:spcPts val="0"/>
              </a:spcAft>
              <a:buNone/>
              <a:defRPr b="0" i="0" sz="4400" u="none" cap="none" strike="noStrike">
                <a:solidFill>
                  <a:schemeClr val="lt2"/>
                </a:solidFill>
                <a:latin typeface="Questrial"/>
                <a:ea typeface="Questrial"/>
                <a:cs typeface="Questrial"/>
                <a:sym typeface="Questrial"/>
              </a:defRPr>
            </a:lvl2pPr>
            <a:lvl3pPr indent="0" lvl="2" marL="0" marR="0" rtl="0" algn="l">
              <a:spcBef>
                <a:spcPts val="0"/>
              </a:spcBef>
              <a:spcAft>
                <a:spcPts val="0"/>
              </a:spcAft>
              <a:buNone/>
              <a:defRPr b="0" i="0" sz="4400" u="none" cap="none" strike="noStrike">
                <a:solidFill>
                  <a:schemeClr val="lt2"/>
                </a:solidFill>
                <a:latin typeface="Questrial"/>
                <a:ea typeface="Questrial"/>
                <a:cs typeface="Questrial"/>
                <a:sym typeface="Questrial"/>
              </a:defRPr>
            </a:lvl3pPr>
            <a:lvl4pPr indent="0" lvl="3" marL="0" marR="0" rtl="0" algn="l">
              <a:spcBef>
                <a:spcPts val="0"/>
              </a:spcBef>
              <a:spcAft>
                <a:spcPts val="0"/>
              </a:spcAft>
              <a:buNone/>
              <a:defRPr b="0" i="0" sz="4400" u="none" cap="none" strike="noStrike">
                <a:solidFill>
                  <a:schemeClr val="lt2"/>
                </a:solidFill>
                <a:latin typeface="Questrial"/>
                <a:ea typeface="Questrial"/>
                <a:cs typeface="Questrial"/>
                <a:sym typeface="Questrial"/>
              </a:defRPr>
            </a:lvl4pPr>
            <a:lvl5pPr indent="0" lvl="4" marL="0" marR="0" rtl="0" algn="l">
              <a:spcBef>
                <a:spcPts val="0"/>
              </a:spcBef>
              <a:spcAft>
                <a:spcPts val="0"/>
              </a:spcAft>
              <a:buNone/>
              <a:defRPr b="0" i="0" sz="4400" u="none" cap="none" strike="noStrike">
                <a:solidFill>
                  <a:schemeClr val="lt2"/>
                </a:solidFill>
                <a:latin typeface="Questrial"/>
                <a:ea typeface="Questrial"/>
                <a:cs typeface="Questrial"/>
                <a:sym typeface="Questrial"/>
              </a:defRPr>
            </a:lvl5pPr>
            <a:lvl6pPr indent="0" lvl="5" marL="457200" marR="0" rtl="0" algn="l">
              <a:spcBef>
                <a:spcPts val="0"/>
              </a:spcBef>
              <a:spcAft>
                <a:spcPts val="0"/>
              </a:spcAft>
              <a:buNone/>
              <a:defRPr b="0" i="0" sz="4400" u="none" cap="none" strike="noStrike">
                <a:solidFill>
                  <a:schemeClr val="lt2"/>
                </a:solidFill>
                <a:latin typeface="Questrial"/>
                <a:ea typeface="Questrial"/>
                <a:cs typeface="Questrial"/>
                <a:sym typeface="Questrial"/>
              </a:defRPr>
            </a:lvl6pPr>
            <a:lvl7pPr indent="0" lvl="6" marL="914400" marR="0" rtl="0" algn="l">
              <a:spcBef>
                <a:spcPts val="0"/>
              </a:spcBef>
              <a:spcAft>
                <a:spcPts val="0"/>
              </a:spcAft>
              <a:buNone/>
              <a:defRPr b="0" i="0" sz="4400" u="none" cap="none" strike="noStrike">
                <a:solidFill>
                  <a:schemeClr val="lt2"/>
                </a:solidFill>
                <a:latin typeface="Questrial"/>
                <a:ea typeface="Questrial"/>
                <a:cs typeface="Questrial"/>
                <a:sym typeface="Questrial"/>
              </a:defRPr>
            </a:lvl7pPr>
            <a:lvl8pPr indent="0" lvl="7" marL="1371600" marR="0" rtl="0" algn="l">
              <a:spcBef>
                <a:spcPts val="0"/>
              </a:spcBef>
              <a:spcAft>
                <a:spcPts val="0"/>
              </a:spcAft>
              <a:buNone/>
              <a:defRPr b="0" i="0" sz="4400" u="none" cap="none" strike="noStrike">
                <a:solidFill>
                  <a:schemeClr val="lt2"/>
                </a:solidFill>
                <a:latin typeface="Questrial"/>
                <a:ea typeface="Questrial"/>
                <a:cs typeface="Questrial"/>
                <a:sym typeface="Questrial"/>
              </a:defRPr>
            </a:lvl8pPr>
            <a:lvl9pPr indent="0" lvl="8" marL="1828800" marR="0" rtl="0" algn="l">
              <a:spcBef>
                <a:spcPts val="0"/>
              </a:spcBef>
              <a:spcAft>
                <a:spcPts val="0"/>
              </a:spcAft>
              <a:buNone/>
              <a:defRPr b="0" i="0" sz="4400" u="none" cap="none" strike="noStrike">
                <a:solidFill>
                  <a:schemeClr val="lt2"/>
                </a:solidFill>
                <a:latin typeface="Questrial"/>
                <a:ea typeface="Questrial"/>
                <a:cs typeface="Questrial"/>
                <a:sym typeface="Questrial"/>
              </a:defRPr>
            </a:lvl9pPr>
          </a:lstStyle>
          <a:p/>
        </p:txBody>
      </p:sp>
      <p:sp>
        <p:nvSpPr>
          <p:cNvPr id="10" name="Shape 10"/>
          <p:cNvSpPr txBox="1"/>
          <p:nvPr>
            <p:ph idx="1" type="body"/>
          </p:nvPr>
        </p:nvSpPr>
        <p:spPr>
          <a:xfrm>
            <a:off x="612775" y="1600200"/>
            <a:ext cx="8153399" cy="4525961"/>
          </a:xfrm>
          <a:prstGeom prst="rect">
            <a:avLst/>
          </a:prstGeom>
          <a:noFill/>
          <a:ln>
            <a:noFill/>
          </a:ln>
        </p:spPr>
        <p:txBody>
          <a:bodyPr anchorCtr="0" anchor="t" bIns="91425" lIns="91425" rIns="91425" tIns="91425"/>
          <a:lstStyle>
            <a:lvl1pPr indent="-208598" lvl="0" marL="319088" marR="0" rtl="0" algn="l">
              <a:spcBef>
                <a:spcPts val="700"/>
              </a:spcBef>
              <a:spcAft>
                <a:spcPts val="0"/>
              </a:spcAft>
              <a:buClr>
                <a:schemeClr val="accent2"/>
              </a:buClr>
              <a:buSzPct val="59999"/>
              <a:buFont typeface="Noto Sans Symbols"/>
              <a:buChar char="◻"/>
              <a:defRPr b="0" i="0" sz="2900" u="none" cap="none" strike="noStrike">
                <a:solidFill>
                  <a:schemeClr val="lt1"/>
                </a:solidFill>
                <a:latin typeface="Questrial"/>
                <a:ea typeface="Questrial"/>
                <a:cs typeface="Questrial"/>
                <a:sym typeface="Questrial"/>
              </a:defRPr>
            </a:lvl1pPr>
            <a:lvl2pPr indent="-168593" lvl="1" marL="639763" marR="0" rtl="0" algn="l">
              <a:spcBef>
                <a:spcPts val="550"/>
              </a:spcBef>
              <a:spcAft>
                <a:spcPts val="0"/>
              </a:spcAft>
              <a:buClr>
                <a:schemeClr val="accent1"/>
              </a:buClr>
              <a:buSzPct val="70000"/>
              <a:buFont typeface="Noto Sans Symbols"/>
              <a:buChar char="⬜"/>
              <a:defRPr b="0" i="0" sz="2600" u="none" cap="none" strike="noStrike">
                <a:solidFill>
                  <a:schemeClr val="lt1"/>
                </a:solidFill>
                <a:latin typeface="Questrial"/>
                <a:ea typeface="Questrial"/>
                <a:cs typeface="Questrial"/>
                <a:sym typeface="Questrial"/>
              </a:defRPr>
            </a:lvl2pPr>
            <a:lvl3pPr indent="-119062" lvl="2" marL="914400" marR="0" rtl="0" algn="l">
              <a:spcBef>
                <a:spcPts val="500"/>
              </a:spcBef>
              <a:spcAft>
                <a:spcPts val="0"/>
              </a:spcAft>
              <a:buClr>
                <a:schemeClr val="accent2"/>
              </a:buClr>
              <a:buSzPct val="75000"/>
              <a:buFont typeface="Noto Sans Symbols"/>
              <a:buChar char="■"/>
              <a:defRPr b="0" i="0" sz="2300" u="none" cap="none" strike="noStrike">
                <a:solidFill>
                  <a:schemeClr val="lt1"/>
                </a:solidFill>
                <a:latin typeface="Questrial"/>
                <a:ea typeface="Questrial"/>
                <a:cs typeface="Questrial"/>
                <a:sym typeface="Questrial"/>
              </a:defRPr>
            </a:lvl3pPr>
            <a:lvl4pPr indent="-133350" lvl="3" marL="1371600" marR="0" rtl="0" algn="l">
              <a:spcBef>
                <a:spcPts val="400"/>
              </a:spcBef>
              <a:spcAft>
                <a:spcPts val="0"/>
              </a:spcAft>
              <a:buClr>
                <a:srgbClr val="A5AB81"/>
              </a:buClr>
              <a:buSzPct val="75000"/>
              <a:buFont typeface="Noto Sans Symbols"/>
              <a:buChar char="■"/>
              <a:defRPr b="0" i="0" sz="2000" u="none" cap="none" strike="noStrike">
                <a:solidFill>
                  <a:schemeClr val="lt1"/>
                </a:solidFill>
                <a:latin typeface="Questrial"/>
                <a:ea typeface="Questrial"/>
                <a:cs typeface="Questrial"/>
                <a:sym typeface="Questrial"/>
              </a:defRPr>
            </a:lvl4pPr>
            <a:lvl5pPr indent="-146050" lvl="4" marL="1828800" marR="0" rtl="0" algn="l">
              <a:spcBef>
                <a:spcPts val="400"/>
              </a:spcBef>
              <a:spcAft>
                <a:spcPts val="0"/>
              </a:spcAft>
              <a:buClr>
                <a:srgbClr val="D8B25C"/>
              </a:buClr>
              <a:buSzPct val="64999"/>
              <a:buFont typeface="Noto Sans Symbols"/>
              <a:buChar char="■"/>
              <a:defRPr b="0" i="0" sz="2000" u="none" cap="none" strike="noStrike">
                <a:solidFill>
                  <a:schemeClr val="lt1"/>
                </a:solidFill>
                <a:latin typeface="Questrial"/>
                <a:ea typeface="Questrial"/>
                <a:cs typeface="Questrial"/>
                <a:sym typeface="Questrial"/>
              </a:defRPr>
            </a:lvl5pPr>
            <a:lvl6pPr indent="-121920" lvl="5" marL="2103120" marR="0" rtl="0" algn="l">
              <a:spcBef>
                <a:spcPts val="360"/>
              </a:spcBef>
              <a:buClr>
                <a:schemeClr val="accent1"/>
              </a:buClr>
              <a:buSzPct val="100000"/>
              <a:buFont typeface="Noto Sans Symbols"/>
              <a:buChar char="▪"/>
              <a:defRPr b="0" i="0" sz="1800" u="none" cap="none" strike="noStrike">
                <a:solidFill>
                  <a:schemeClr val="lt1"/>
                </a:solidFill>
                <a:latin typeface="Questrial"/>
                <a:ea typeface="Questrial"/>
                <a:cs typeface="Questrial"/>
                <a:sym typeface="Questrial"/>
              </a:defRPr>
            </a:lvl6pPr>
            <a:lvl7pPr indent="-116839" lvl="6" marL="2377440" marR="0" rtl="0" algn="l">
              <a:spcBef>
                <a:spcPts val="360"/>
              </a:spcBef>
              <a:buClr>
                <a:schemeClr val="accent2"/>
              </a:buClr>
              <a:buSzPct val="100000"/>
              <a:buFont typeface="Noto Sans Symbols"/>
              <a:buChar char="▪"/>
              <a:defRPr b="0" i="0" sz="1800" u="none" cap="none" strike="noStrike">
                <a:solidFill>
                  <a:schemeClr val="lt1"/>
                </a:solidFill>
                <a:latin typeface="Questrial"/>
                <a:ea typeface="Questrial"/>
                <a:cs typeface="Questrial"/>
                <a:sym typeface="Questrial"/>
              </a:defRPr>
            </a:lvl7pPr>
            <a:lvl8pPr indent="-124460" lvl="7" marL="2651760" marR="0" rtl="0" algn="l">
              <a:spcBef>
                <a:spcPts val="360"/>
              </a:spcBef>
              <a:buClr>
                <a:schemeClr val="accent3"/>
              </a:buClr>
              <a:buSzPct val="100000"/>
              <a:buFont typeface="Noto Sans Symbols"/>
              <a:buChar char="▪"/>
              <a:defRPr b="0" i="0" sz="1800" u="none" cap="none" strike="noStrike">
                <a:solidFill>
                  <a:schemeClr val="lt1"/>
                </a:solidFill>
                <a:latin typeface="Questrial"/>
                <a:ea typeface="Questrial"/>
                <a:cs typeface="Questrial"/>
                <a:sym typeface="Questrial"/>
              </a:defRPr>
            </a:lvl8pPr>
            <a:lvl9pPr indent="-119379" lvl="8" marL="2926080" marR="0" rtl="0" algn="l">
              <a:spcBef>
                <a:spcPts val="360"/>
              </a:spcBef>
              <a:buClr>
                <a:schemeClr val="accent4"/>
              </a:buClr>
              <a:buSzPct val="100000"/>
              <a:buFont typeface="Noto Sans Symbols"/>
              <a:buChar char="▪"/>
              <a:defRPr b="0" i="0" sz="1800" u="none" cap="none" strike="noStrike">
                <a:solidFill>
                  <a:schemeClr val="lt1"/>
                </a:solidFill>
                <a:latin typeface="Questrial"/>
                <a:ea typeface="Questrial"/>
                <a:cs typeface="Questrial"/>
                <a:sym typeface="Questrial"/>
              </a:defRPr>
            </a:lvl9pPr>
          </a:lstStyle>
          <a:p/>
        </p:txBody>
      </p:sp>
      <p:sp>
        <p:nvSpPr>
          <p:cNvPr id="11" name="Shape 11"/>
          <p:cNvSpPr txBox="1"/>
          <p:nvPr>
            <p:ph idx="10" type="dt"/>
          </p:nvPr>
        </p:nvSpPr>
        <p:spPr>
          <a:xfrm>
            <a:off x="76200" y="6069012"/>
            <a:ext cx="2057400" cy="685799"/>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None/>
              <a:defRPr b="0" i="0" sz="1800" u="none">
                <a:solidFill>
                  <a:schemeClr val="lt1"/>
                </a:solidFill>
                <a:latin typeface="Tahoma"/>
                <a:ea typeface="Tahoma"/>
                <a:cs typeface="Tahoma"/>
                <a:sym typeface="Tahoma"/>
              </a:defRPr>
            </a:lvl1pPr>
            <a:lvl2pPr indent="0" lvl="1" marL="457200" marR="0" rtl="0" algn="l">
              <a:lnSpc>
                <a:spcPct val="100000"/>
              </a:lnSpc>
              <a:spcBef>
                <a:spcPts val="0"/>
              </a:spcBef>
              <a:spcAft>
                <a:spcPts val="0"/>
              </a:spcAft>
              <a:buNone/>
              <a:defRPr b="0" i="0" sz="1800" u="none" cap="none" strike="noStrike">
                <a:solidFill>
                  <a:schemeClr val="lt1"/>
                </a:solidFill>
                <a:latin typeface="Tahoma"/>
                <a:ea typeface="Tahoma"/>
                <a:cs typeface="Tahoma"/>
                <a:sym typeface="Tahoma"/>
              </a:defRPr>
            </a:lvl2pPr>
            <a:lvl3pPr indent="0" lvl="2" marL="914400" marR="0" rtl="0" algn="l">
              <a:lnSpc>
                <a:spcPct val="100000"/>
              </a:lnSpc>
              <a:spcBef>
                <a:spcPts val="0"/>
              </a:spcBef>
              <a:spcAft>
                <a:spcPts val="0"/>
              </a:spcAft>
              <a:buNone/>
              <a:defRPr b="0" i="0" sz="1800" u="none" cap="none" strike="noStrike">
                <a:solidFill>
                  <a:schemeClr val="lt1"/>
                </a:solidFill>
                <a:latin typeface="Tahoma"/>
                <a:ea typeface="Tahoma"/>
                <a:cs typeface="Tahoma"/>
                <a:sym typeface="Tahoma"/>
              </a:defRPr>
            </a:lvl3pPr>
            <a:lvl4pPr indent="0" lvl="3" marL="1371600" marR="0" rtl="0" algn="l">
              <a:lnSpc>
                <a:spcPct val="100000"/>
              </a:lnSpc>
              <a:spcBef>
                <a:spcPts val="0"/>
              </a:spcBef>
              <a:spcAft>
                <a:spcPts val="0"/>
              </a:spcAft>
              <a:buNone/>
              <a:defRPr b="0" i="0" sz="1800" u="none" cap="none" strike="noStrike">
                <a:solidFill>
                  <a:schemeClr val="lt1"/>
                </a:solidFill>
                <a:latin typeface="Tahoma"/>
                <a:ea typeface="Tahoma"/>
                <a:cs typeface="Tahoma"/>
                <a:sym typeface="Tahoma"/>
              </a:defRPr>
            </a:lvl4pPr>
            <a:lvl5pPr indent="0" lvl="4" marL="1828800" marR="0" rtl="0" algn="l">
              <a:lnSpc>
                <a:spcPct val="100000"/>
              </a:lnSpc>
              <a:spcBef>
                <a:spcPts val="0"/>
              </a:spcBef>
              <a:spcAft>
                <a:spcPts val="0"/>
              </a:spcAft>
              <a:buNone/>
              <a:defRPr b="0" i="0" sz="1800" u="none" cap="none" strike="noStrike">
                <a:solidFill>
                  <a:schemeClr val="lt1"/>
                </a:solidFill>
                <a:latin typeface="Tahoma"/>
                <a:ea typeface="Tahoma"/>
                <a:cs typeface="Tahoma"/>
                <a:sym typeface="Tahoma"/>
              </a:defRPr>
            </a:lvl5pPr>
            <a:lvl6pPr indent="0" lvl="5" marL="2286000" marR="0" rtl="0" algn="l">
              <a:lnSpc>
                <a:spcPct val="100000"/>
              </a:lnSpc>
              <a:spcBef>
                <a:spcPts val="0"/>
              </a:spcBef>
              <a:spcAft>
                <a:spcPts val="0"/>
              </a:spcAft>
              <a:buNone/>
              <a:defRPr b="0" i="0" sz="1800" u="none" cap="none" strike="noStrike">
                <a:solidFill>
                  <a:schemeClr val="lt1"/>
                </a:solidFill>
                <a:latin typeface="Tahoma"/>
                <a:ea typeface="Tahoma"/>
                <a:cs typeface="Tahoma"/>
                <a:sym typeface="Tahoma"/>
              </a:defRPr>
            </a:lvl6pPr>
            <a:lvl7pPr indent="0" lvl="6" marL="3200400" marR="0" rtl="0" algn="l">
              <a:lnSpc>
                <a:spcPct val="100000"/>
              </a:lnSpc>
              <a:spcBef>
                <a:spcPts val="0"/>
              </a:spcBef>
              <a:spcAft>
                <a:spcPts val="0"/>
              </a:spcAft>
              <a:buNone/>
              <a:defRPr b="0" i="0" sz="1800" u="none" cap="none" strike="noStrike">
                <a:solidFill>
                  <a:schemeClr val="lt1"/>
                </a:solidFill>
                <a:latin typeface="Tahoma"/>
                <a:ea typeface="Tahoma"/>
                <a:cs typeface="Tahoma"/>
                <a:sym typeface="Tahoma"/>
              </a:defRPr>
            </a:lvl7pPr>
            <a:lvl8pPr indent="0" lvl="7" marL="4572000" marR="0" rtl="0" algn="l">
              <a:lnSpc>
                <a:spcPct val="100000"/>
              </a:lnSpc>
              <a:spcBef>
                <a:spcPts val="0"/>
              </a:spcBef>
              <a:spcAft>
                <a:spcPts val="0"/>
              </a:spcAft>
              <a:buNone/>
              <a:defRPr b="0" i="0" sz="1800" u="none" cap="none" strike="noStrike">
                <a:solidFill>
                  <a:schemeClr val="lt1"/>
                </a:solidFill>
                <a:latin typeface="Tahoma"/>
                <a:ea typeface="Tahoma"/>
                <a:cs typeface="Tahoma"/>
                <a:sym typeface="Tahoma"/>
              </a:defRPr>
            </a:lvl8pPr>
            <a:lvl9pPr indent="0" lvl="8" marL="6400800" marR="0" rtl="0" algn="l">
              <a:lnSpc>
                <a:spcPct val="100000"/>
              </a:lnSpc>
              <a:spcBef>
                <a:spcPts val="0"/>
              </a:spcBef>
              <a:spcAft>
                <a:spcPts val="0"/>
              </a:spcAft>
              <a:buNone/>
              <a:defRPr b="0" i="0" sz="1800" u="none" cap="none" strike="noStrike">
                <a:solidFill>
                  <a:schemeClr val="lt1"/>
                </a:solidFill>
                <a:latin typeface="Tahoma"/>
                <a:ea typeface="Tahoma"/>
                <a:cs typeface="Tahoma"/>
                <a:sym typeface="Tahoma"/>
              </a:defRPr>
            </a:lvl9pPr>
          </a:lstStyle>
          <a:p/>
        </p:txBody>
      </p:sp>
      <p:sp>
        <p:nvSpPr>
          <p:cNvPr id="12" name="Shape 12"/>
          <p:cNvSpPr txBox="1"/>
          <p:nvPr>
            <p:ph idx="11" type="ftr"/>
          </p:nvPr>
        </p:nvSpPr>
        <p:spPr>
          <a:xfrm>
            <a:off x="2085975" y="236537"/>
            <a:ext cx="5867400" cy="365125"/>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None/>
              <a:defRPr b="0" i="0" sz="1800" u="none">
                <a:solidFill>
                  <a:schemeClr val="lt1"/>
                </a:solidFill>
                <a:latin typeface="Tahoma"/>
                <a:ea typeface="Tahoma"/>
                <a:cs typeface="Tahoma"/>
                <a:sym typeface="Tahoma"/>
              </a:defRPr>
            </a:lvl1pPr>
            <a:lvl2pPr indent="0" lvl="1" marL="457200" marR="0" rtl="0" algn="l">
              <a:lnSpc>
                <a:spcPct val="100000"/>
              </a:lnSpc>
              <a:spcBef>
                <a:spcPts val="0"/>
              </a:spcBef>
              <a:spcAft>
                <a:spcPts val="0"/>
              </a:spcAft>
              <a:buNone/>
              <a:defRPr b="0" i="0" sz="1800" u="none" cap="none" strike="noStrike">
                <a:solidFill>
                  <a:schemeClr val="lt1"/>
                </a:solidFill>
                <a:latin typeface="Tahoma"/>
                <a:ea typeface="Tahoma"/>
                <a:cs typeface="Tahoma"/>
                <a:sym typeface="Tahoma"/>
              </a:defRPr>
            </a:lvl2pPr>
            <a:lvl3pPr indent="0" lvl="2" marL="914400" marR="0" rtl="0" algn="l">
              <a:lnSpc>
                <a:spcPct val="100000"/>
              </a:lnSpc>
              <a:spcBef>
                <a:spcPts val="0"/>
              </a:spcBef>
              <a:spcAft>
                <a:spcPts val="0"/>
              </a:spcAft>
              <a:buNone/>
              <a:defRPr b="0" i="0" sz="1800" u="none" cap="none" strike="noStrike">
                <a:solidFill>
                  <a:schemeClr val="lt1"/>
                </a:solidFill>
                <a:latin typeface="Tahoma"/>
                <a:ea typeface="Tahoma"/>
                <a:cs typeface="Tahoma"/>
                <a:sym typeface="Tahoma"/>
              </a:defRPr>
            </a:lvl3pPr>
            <a:lvl4pPr indent="0" lvl="3" marL="1371600" marR="0" rtl="0" algn="l">
              <a:lnSpc>
                <a:spcPct val="100000"/>
              </a:lnSpc>
              <a:spcBef>
                <a:spcPts val="0"/>
              </a:spcBef>
              <a:spcAft>
                <a:spcPts val="0"/>
              </a:spcAft>
              <a:buNone/>
              <a:defRPr b="0" i="0" sz="1800" u="none" cap="none" strike="noStrike">
                <a:solidFill>
                  <a:schemeClr val="lt1"/>
                </a:solidFill>
                <a:latin typeface="Tahoma"/>
                <a:ea typeface="Tahoma"/>
                <a:cs typeface="Tahoma"/>
                <a:sym typeface="Tahoma"/>
              </a:defRPr>
            </a:lvl4pPr>
            <a:lvl5pPr indent="0" lvl="4" marL="1828800" marR="0" rtl="0" algn="l">
              <a:lnSpc>
                <a:spcPct val="100000"/>
              </a:lnSpc>
              <a:spcBef>
                <a:spcPts val="0"/>
              </a:spcBef>
              <a:spcAft>
                <a:spcPts val="0"/>
              </a:spcAft>
              <a:buNone/>
              <a:defRPr b="0" i="0" sz="1800" u="none" cap="none" strike="noStrike">
                <a:solidFill>
                  <a:schemeClr val="lt1"/>
                </a:solidFill>
                <a:latin typeface="Tahoma"/>
                <a:ea typeface="Tahoma"/>
                <a:cs typeface="Tahoma"/>
                <a:sym typeface="Tahoma"/>
              </a:defRPr>
            </a:lvl5pPr>
            <a:lvl6pPr indent="0" lvl="5" marL="2286000" marR="0" rtl="0" algn="l">
              <a:lnSpc>
                <a:spcPct val="100000"/>
              </a:lnSpc>
              <a:spcBef>
                <a:spcPts val="0"/>
              </a:spcBef>
              <a:spcAft>
                <a:spcPts val="0"/>
              </a:spcAft>
              <a:buNone/>
              <a:defRPr b="0" i="0" sz="1800" u="none" cap="none" strike="noStrike">
                <a:solidFill>
                  <a:schemeClr val="lt1"/>
                </a:solidFill>
                <a:latin typeface="Tahoma"/>
                <a:ea typeface="Tahoma"/>
                <a:cs typeface="Tahoma"/>
                <a:sym typeface="Tahoma"/>
              </a:defRPr>
            </a:lvl6pPr>
            <a:lvl7pPr indent="0" lvl="6" marL="3200400" marR="0" rtl="0" algn="l">
              <a:lnSpc>
                <a:spcPct val="100000"/>
              </a:lnSpc>
              <a:spcBef>
                <a:spcPts val="0"/>
              </a:spcBef>
              <a:spcAft>
                <a:spcPts val="0"/>
              </a:spcAft>
              <a:buNone/>
              <a:defRPr b="0" i="0" sz="1800" u="none" cap="none" strike="noStrike">
                <a:solidFill>
                  <a:schemeClr val="lt1"/>
                </a:solidFill>
                <a:latin typeface="Tahoma"/>
                <a:ea typeface="Tahoma"/>
                <a:cs typeface="Tahoma"/>
                <a:sym typeface="Tahoma"/>
              </a:defRPr>
            </a:lvl7pPr>
            <a:lvl8pPr indent="0" lvl="7" marL="4572000" marR="0" rtl="0" algn="l">
              <a:lnSpc>
                <a:spcPct val="100000"/>
              </a:lnSpc>
              <a:spcBef>
                <a:spcPts val="0"/>
              </a:spcBef>
              <a:spcAft>
                <a:spcPts val="0"/>
              </a:spcAft>
              <a:buNone/>
              <a:defRPr b="0" i="0" sz="1800" u="none" cap="none" strike="noStrike">
                <a:solidFill>
                  <a:schemeClr val="lt1"/>
                </a:solidFill>
                <a:latin typeface="Tahoma"/>
                <a:ea typeface="Tahoma"/>
                <a:cs typeface="Tahoma"/>
                <a:sym typeface="Tahoma"/>
              </a:defRPr>
            </a:lvl8pPr>
            <a:lvl9pPr indent="0" lvl="8" marL="6400800" marR="0" rtl="0" algn="l">
              <a:lnSpc>
                <a:spcPct val="100000"/>
              </a:lnSpc>
              <a:spcBef>
                <a:spcPts val="0"/>
              </a:spcBef>
              <a:spcAft>
                <a:spcPts val="0"/>
              </a:spcAft>
              <a:buNone/>
              <a:defRPr b="0" i="0" sz="1800" u="none" cap="none" strike="noStrike">
                <a:solidFill>
                  <a:schemeClr val="lt1"/>
                </a:solidFill>
                <a:latin typeface="Tahoma"/>
                <a:ea typeface="Tahoma"/>
                <a:cs typeface="Tahoma"/>
                <a:sym typeface="Tahoma"/>
              </a:defRPr>
            </a:lvl9pPr>
          </a:lstStyle>
          <a:p/>
        </p:txBody>
      </p:sp>
      <p:sp>
        <p:nvSpPr>
          <p:cNvPr id="13" name="Shape 13"/>
          <p:cNvSpPr txBox="1"/>
          <p:nvPr>
            <p:ph idx="12" type="sldNum"/>
          </p:nvPr>
        </p:nvSpPr>
        <p:spPr>
          <a:xfrm>
            <a:off x="8001000" y="228600"/>
            <a:ext cx="838199" cy="381000"/>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lt2"/>
              </a:buClr>
              <a:buSzPct val="25000"/>
              <a:buFont typeface="Tahoma"/>
              <a:buNone/>
            </a:pPr>
            <a:fld id="{00000000-1234-1234-1234-123412341234}" type="slidenum">
              <a:rPr b="1" i="0" lang="en-US" sz="1400" u="none">
                <a:solidFill>
                  <a:schemeClr val="lt2"/>
                </a:solidFill>
                <a:latin typeface="Tahoma"/>
                <a:ea typeface="Tahoma"/>
                <a:cs typeface="Tahoma"/>
                <a:sym typeface="Tahoma"/>
              </a:rPr>
              <a:t>‹#›</a:t>
            </a:fld>
          </a:p>
        </p:txBody>
      </p:sp>
    </p:spTree>
  </p:cSld>
  <p:clrMap accent1="accent1" accent2="accent2" accent3="accent3" accent4="accent4" accent5="accent5" accent6="accent6" bg1="lt1" bg2="dk2" tx1="dk1" tx2="lt2" folHlink="folHlink" hlink="hlink"/>
  <p:sldLayoutIdLst>
    <p:sldLayoutId id="2147483648"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20" name="Shape 20"/>
        <p:cNvGrpSpPr/>
        <p:nvPr/>
      </p:nvGrpSpPr>
      <p:grpSpPr>
        <a:xfrm>
          <a:off x="0" y="0"/>
          <a:ext cx="0" cy="0"/>
          <a:chOff x="0" y="0"/>
          <a:chExt cx="0" cy="0"/>
        </a:xfrm>
      </p:grpSpPr>
      <p:sp>
        <p:nvSpPr>
          <p:cNvPr id="21" name="Shape 21"/>
          <p:cNvSpPr txBox="1"/>
          <p:nvPr>
            <p:ph type="title"/>
          </p:nvPr>
        </p:nvSpPr>
        <p:spPr>
          <a:xfrm>
            <a:off x="609600" y="228600"/>
            <a:ext cx="8153399" cy="990599"/>
          </a:xfrm>
          <a:prstGeom prst="rect">
            <a:avLst/>
          </a:prstGeom>
          <a:noFill/>
          <a:ln>
            <a:noFill/>
          </a:ln>
        </p:spPr>
        <p:txBody>
          <a:bodyPr anchorCtr="0" anchor="ctr" bIns="91425" lIns="91425" rIns="91425" tIns="91425"/>
          <a:lstStyle>
            <a:lvl1pPr indent="0" lvl="0" marL="0" marR="0" rtl="0" algn="l">
              <a:spcBef>
                <a:spcPts val="0"/>
              </a:spcBef>
              <a:spcAft>
                <a:spcPts val="0"/>
              </a:spcAft>
              <a:buNone/>
              <a:defRPr b="0" i="0" sz="4400" u="none" cap="none" strike="noStrike">
                <a:solidFill>
                  <a:schemeClr val="dk2"/>
                </a:solidFill>
                <a:latin typeface="Questrial"/>
                <a:ea typeface="Questrial"/>
                <a:cs typeface="Questrial"/>
                <a:sym typeface="Questrial"/>
              </a:defRPr>
            </a:lvl1pPr>
            <a:lvl2pPr indent="0" lvl="1" marL="0" marR="0" rtl="0" algn="l">
              <a:spcBef>
                <a:spcPts val="0"/>
              </a:spcBef>
              <a:spcAft>
                <a:spcPts val="0"/>
              </a:spcAft>
              <a:buNone/>
              <a:defRPr b="0" i="0" sz="4400" u="none" cap="none" strike="noStrike">
                <a:solidFill>
                  <a:schemeClr val="dk2"/>
                </a:solidFill>
                <a:latin typeface="Questrial"/>
                <a:ea typeface="Questrial"/>
                <a:cs typeface="Questrial"/>
                <a:sym typeface="Questrial"/>
              </a:defRPr>
            </a:lvl2pPr>
            <a:lvl3pPr indent="0" lvl="2" marL="0" marR="0" rtl="0" algn="l">
              <a:spcBef>
                <a:spcPts val="0"/>
              </a:spcBef>
              <a:spcAft>
                <a:spcPts val="0"/>
              </a:spcAft>
              <a:buNone/>
              <a:defRPr b="0" i="0" sz="4400" u="none" cap="none" strike="noStrike">
                <a:solidFill>
                  <a:schemeClr val="dk2"/>
                </a:solidFill>
                <a:latin typeface="Questrial"/>
                <a:ea typeface="Questrial"/>
                <a:cs typeface="Questrial"/>
                <a:sym typeface="Questrial"/>
              </a:defRPr>
            </a:lvl3pPr>
            <a:lvl4pPr indent="0" lvl="3" marL="0" marR="0" rtl="0" algn="l">
              <a:spcBef>
                <a:spcPts val="0"/>
              </a:spcBef>
              <a:spcAft>
                <a:spcPts val="0"/>
              </a:spcAft>
              <a:buNone/>
              <a:defRPr b="0" i="0" sz="4400" u="none" cap="none" strike="noStrike">
                <a:solidFill>
                  <a:schemeClr val="dk2"/>
                </a:solidFill>
                <a:latin typeface="Questrial"/>
                <a:ea typeface="Questrial"/>
                <a:cs typeface="Questrial"/>
                <a:sym typeface="Questrial"/>
              </a:defRPr>
            </a:lvl4pPr>
            <a:lvl5pPr indent="0" lvl="4" marL="0" marR="0" rtl="0" algn="l">
              <a:spcBef>
                <a:spcPts val="0"/>
              </a:spcBef>
              <a:spcAft>
                <a:spcPts val="0"/>
              </a:spcAft>
              <a:buNone/>
              <a:defRPr b="0" i="0" sz="4400" u="none" cap="none" strike="noStrike">
                <a:solidFill>
                  <a:schemeClr val="dk2"/>
                </a:solidFill>
                <a:latin typeface="Questrial"/>
                <a:ea typeface="Questrial"/>
                <a:cs typeface="Questrial"/>
                <a:sym typeface="Questrial"/>
              </a:defRPr>
            </a:lvl5pPr>
            <a:lvl6pPr indent="0" lvl="5" marL="457200" marR="0" rtl="0" algn="l">
              <a:spcBef>
                <a:spcPts val="0"/>
              </a:spcBef>
              <a:spcAft>
                <a:spcPts val="0"/>
              </a:spcAft>
              <a:buNone/>
              <a:defRPr b="0" i="0" sz="4400" u="none" cap="none" strike="noStrike">
                <a:solidFill>
                  <a:schemeClr val="dk2"/>
                </a:solidFill>
                <a:latin typeface="Questrial"/>
                <a:ea typeface="Questrial"/>
                <a:cs typeface="Questrial"/>
                <a:sym typeface="Questrial"/>
              </a:defRPr>
            </a:lvl6pPr>
            <a:lvl7pPr indent="0" lvl="6" marL="914400" marR="0" rtl="0" algn="l">
              <a:spcBef>
                <a:spcPts val="0"/>
              </a:spcBef>
              <a:spcAft>
                <a:spcPts val="0"/>
              </a:spcAft>
              <a:buNone/>
              <a:defRPr b="0" i="0" sz="4400" u="none" cap="none" strike="noStrike">
                <a:solidFill>
                  <a:schemeClr val="dk2"/>
                </a:solidFill>
                <a:latin typeface="Questrial"/>
                <a:ea typeface="Questrial"/>
                <a:cs typeface="Questrial"/>
                <a:sym typeface="Questrial"/>
              </a:defRPr>
            </a:lvl7pPr>
            <a:lvl8pPr indent="0" lvl="7" marL="1371600" marR="0" rtl="0" algn="l">
              <a:spcBef>
                <a:spcPts val="0"/>
              </a:spcBef>
              <a:spcAft>
                <a:spcPts val="0"/>
              </a:spcAft>
              <a:buNone/>
              <a:defRPr b="0" i="0" sz="4400" u="none" cap="none" strike="noStrike">
                <a:solidFill>
                  <a:schemeClr val="dk2"/>
                </a:solidFill>
                <a:latin typeface="Questrial"/>
                <a:ea typeface="Questrial"/>
                <a:cs typeface="Questrial"/>
                <a:sym typeface="Questrial"/>
              </a:defRPr>
            </a:lvl8pPr>
            <a:lvl9pPr indent="0" lvl="8" marL="1828800" marR="0" rtl="0" algn="l">
              <a:spcBef>
                <a:spcPts val="0"/>
              </a:spcBef>
              <a:spcAft>
                <a:spcPts val="0"/>
              </a:spcAft>
              <a:buNone/>
              <a:defRPr b="0" i="0" sz="4400" u="none" cap="none" strike="noStrike">
                <a:solidFill>
                  <a:schemeClr val="dk2"/>
                </a:solidFill>
                <a:latin typeface="Questrial"/>
                <a:ea typeface="Questrial"/>
                <a:cs typeface="Questrial"/>
                <a:sym typeface="Questrial"/>
              </a:defRPr>
            </a:lvl9pPr>
          </a:lstStyle>
          <a:p/>
        </p:txBody>
      </p:sp>
      <p:sp>
        <p:nvSpPr>
          <p:cNvPr id="22" name="Shape 22"/>
          <p:cNvSpPr txBox="1"/>
          <p:nvPr>
            <p:ph idx="1" type="body"/>
          </p:nvPr>
        </p:nvSpPr>
        <p:spPr>
          <a:xfrm>
            <a:off x="612775" y="1600200"/>
            <a:ext cx="8153399" cy="4525961"/>
          </a:xfrm>
          <a:prstGeom prst="rect">
            <a:avLst/>
          </a:prstGeom>
          <a:noFill/>
          <a:ln>
            <a:noFill/>
          </a:ln>
        </p:spPr>
        <p:txBody>
          <a:bodyPr anchorCtr="0" anchor="t" bIns="91425" lIns="91425" rIns="91425" tIns="91425"/>
          <a:lstStyle>
            <a:lvl1pPr indent="-208598" lvl="0" marL="319088" marR="0" rtl="0" algn="l">
              <a:spcBef>
                <a:spcPts val="700"/>
              </a:spcBef>
              <a:spcAft>
                <a:spcPts val="0"/>
              </a:spcAft>
              <a:buClr>
                <a:schemeClr val="accent2"/>
              </a:buClr>
              <a:buSzPct val="59999"/>
              <a:buFont typeface="Noto Sans Symbols"/>
              <a:buChar char="◻"/>
              <a:defRPr b="0" i="0" sz="2900" u="none" cap="none" strike="noStrike">
                <a:solidFill>
                  <a:schemeClr val="dk1"/>
                </a:solidFill>
                <a:latin typeface="Questrial"/>
                <a:ea typeface="Questrial"/>
                <a:cs typeface="Questrial"/>
                <a:sym typeface="Questrial"/>
              </a:defRPr>
            </a:lvl1pPr>
            <a:lvl2pPr indent="-168593" lvl="1" marL="639763" marR="0" rtl="0" algn="l">
              <a:spcBef>
                <a:spcPts val="550"/>
              </a:spcBef>
              <a:spcAft>
                <a:spcPts val="0"/>
              </a:spcAft>
              <a:buClr>
                <a:schemeClr val="accent1"/>
              </a:buClr>
              <a:buSzPct val="70000"/>
              <a:buFont typeface="Noto Sans Symbols"/>
              <a:buChar char="⬜"/>
              <a:defRPr b="0" i="0" sz="2600" u="none" cap="none" strike="noStrike">
                <a:solidFill>
                  <a:schemeClr val="dk1"/>
                </a:solidFill>
                <a:latin typeface="Questrial"/>
                <a:ea typeface="Questrial"/>
                <a:cs typeface="Questrial"/>
                <a:sym typeface="Questrial"/>
              </a:defRPr>
            </a:lvl2pPr>
            <a:lvl3pPr indent="-119062" lvl="2" marL="914400" marR="0" rtl="0" algn="l">
              <a:spcBef>
                <a:spcPts val="500"/>
              </a:spcBef>
              <a:spcAft>
                <a:spcPts val="0"/>
              </a:spcAft>
              <a:buClr>
                <a:schemeClr val="accent2"/>
              </a:buClr>
              <a:buSzPct val="75000"/>
              <a:buFont typeface="Noto Sans Symbols"/>
              <a:buChar char="■"/>
              <a:defRPr b="0" i="0" sz="2300" u="none" cap="none" strike="noStrike">
                <a:solidFill>
                  <a:schemeClr val="dk1"/>
                </a:solidFill>
                <a:latin typeface="Questrial"/>
                <a:ea typeface="Questrial"/>
                <a:cs typeface="Questrial"/>
                <a:sym typeface="Questrial"/>
              </a:defRPr>
            </a:lvl3pPr>
            <a:lvl4pPr indent="-133350" lvl="3" marL="1371600" marR="0" rtl="0" algn="l">
              <a:spcBef>
                <a:spcPts val="400"/>
              </a:spcBef>
              <a:spcAft>
                <a:spcPts val="0"/>
              </a:spcAft>
              <a:buClr>
                <a:srgbClr val="A5AB81"/>
              </a:buClr>
              <a:buSzPct val="75000"/>
              <a:buFont typeface="Noto Sans Symbols"/>
              <a:buChar char="■"/>
              <a:defRPr b="0" i="0" sz="2000" u="none" cap="none" strike="noStrike">
                <a:solidFill>
                  <a:schemeClr val="dk1"/>
                </a:solidFill>
                <a:latin typeface="Questrial"/>
                <a:ea typeface="Questrial"/>
                <a:cs typeface="Questrial"/>
                <a:sym typeface="Questrial"/>
              </a:defRPr>
            </a:lvl4pPr>
            <a:lvl5pPr indent="-146050" lvl="4" marL="1828800" marR="0" rtl="0" algn="l">
              <a:spcBef>
                <a:spcPts val="400"/>
              </a:spcBef>
              <a:spcAft>
                <a:spcPts val="0"/>
              </a:spcAft>
              <a:buClr>
                <a:srgbClr val="D8B25C"/>
              </a:buClr>
              <a:buSzPct val="64999"/>
              <a:buFont typeface="Noto Sans Symbols"/>
              <a:buChar char="■"/>
              <a:defRPr b="0" i="0" sz="2000" u="none" cap="none" strike="noStrike">
                <a:solidFill>
                  <a:schemeClr val="dk1"/>
                </a:solidFill>
                <a:latin typeface="Questrial"/>
                <a:ea typeface="Questrial"/>
                <a:cs typeface="Questrial"/>
                <a:sym typeface="Questrial"/>
              </a:defRPr>
            </a:lvl5pPr>
            <a:lvl6pPr indent="-121920" lvl="5" marL="2103120" marR="0" rtl="0" algn="l">
              <a:spcBef>
                <a:spcPts val="360"/>
              </a:spcBef>
              <a:buClr>
                <a:schemeClr val="accent1"/>
              </a:buClr>
              <a:buSzPct val="100000"/>
              <a:buFont typeface="Noto Sans Symbols"/>
              <a:buChar char="▪"/>
              <a:defRPr b="0" i="0" sz="1800" u="none" cap="none" strike="noStrike">
                <a:solidFill>
                  <a:schemeClr val="dk1"/>
                </a:solidFill>
                <a:latin typeface="Questrial"/>
                <a:ea typeface="Questrial"/>
                <a:cs typeface="Questrial"/>
                <a:sym typeface="Questrial"/>
              </a:defRPr>
            </a:lvl6pPr>
            <a:lvl7pPr indent="-116839" lvl="6" marL="2377440" marR="0" rtl="0" algn="l">
              <a:spcBef>
                <a:spcPts val="360"/>
              </a:spcBef>
              <a:buClr>
                <a:schemeClr val="accent2"/>
              </a:buClr>
              <a:buSzPct val="100000"/>
              <a:buFont typeface="Noto Sans Symbols"/>
              <a:buChar char="▪"/>
              <a:defRPr b="0" i="0" sz="1800" u="none" cap="none" strike="noStrike">
                <a:solidFill>
                  <a:schemeClr val="dk1"/>
                </a:solidFill>
                <a:latin typeface="Questrial"/>
                <a:ea typeface="Questrial"/>
                <a:cs typeface="Questrial"/>
                <a:sym typeface="Questrial"/>
              </a:defRPr>
            </a:lvl7pPr>
            <a:lvl8pPr indent="-124460" lvl="7" marL="2651760" marR="0" rtl="0" algn="l">
              <a:spcBef>
                <a:spcPts val="360"/>
              </a:spcBef>
              <a:buClr>
                <a:schemeClr val="accent3"/>
              </a:buClr>
              <a:buSzPct val="100000"/>
              <a:buFont typeface="Noto Sans Symbols"/>
              <a:buChar char="▪"/>
              <a:defRPr b="0" i="0" sz="1800" u="none" cap="none" strike="noStrike">
                <a:solidFill>
                  <a:schemeClr val="dk1"/>
                </a:solidFill>
                <a:latin typeface="Questrial"/>
                <a:ea typeface="Questrial"/>
                <a:cs typeface="Questrial"/>
                <a:sym typeface="Questrial"/>
              </a:defRPr>
            </a:lvl8pPr>
            <a:lvl9pPr indent="-119379" lvl="8" marL="2926080" marR="0" rtl="0" algn="l">
              <a:spcBef>
                <a:spcPts val="360"/>
              </a:spcBef>
              <a:buClr>
                <a:schemeClr val="accent4"/>
              </a:buClr>
              <a:buSzPct val="100000"/>
              <a:buFont typeface="Noto Sans Symbols"/>
              <a:buChar char="▪"/>
              <a:defRPr b="0" i="0" sz="1800" u="none" cap="none" strike="noStrike">
                <a:solidFill>
                  <a:schemeClr val="dk1"/>
                </a:solidFill>
                <a:latin typeface="Questrial"/>
                <a:ea typeface="Questrial"/>
                <a:cs typeface="Questrial"/>
                <a:sym typeface="Questrial"/>
              </a:defRPr>
            </a:lvl9pPr>
          </a:lstStyle>
          <a:p/>
        </p:txBody>
      </p:sp>
      <p:sp>
        <p:nvSpPr>
          <p:cNvPr id="23" name="Shape 23"/>
          <p:cNvSpPr txBox="1"/>
          <p:nvPr>
            <p:ph idx="10" type="dt"/>
          </p:nvPr>
        </p:nvSpPr>
        <p:spPr>
          <a:xfrm>
            <a:off x="6096000" y="6248400"/>
            <a:ext cx="2666999" cy="365125"/>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None/>
              <a:defRPr b="0" i="0" sz="1800" u="none">
                <a:solidFill>
                  <a:schemeClr val="dk1"/>
                </a:solidFill>
                <a:latin typeface="Tahoma"/>
                <a:ea typeface="Tahoma"/>
                <a:cs typeface="Tahoma"/>
                <a:sym typeface="Tahoma"/>
              </a:defRPr>
            </a:lvl1pPr>
            <a:lvl2pPr indent="0" lvl="1" marL="4572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2pPr>
            <a:lvl3pPr indent="0" lvl="2" marL="9144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3pPr>
            <a:lvl4pPr indent="0" lvl="3" marL="13716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4pPr>
            <a:lvl5pPr indent="0" lvl="4" marL="18288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5pPr>
            <a:lvl6pPr indent="0" lvl="5" marL="22860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6pPr>
            <a:lvl7pPr indent="0" lvl="6" marL="32004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7pPr>
            <a:lvl8pPr indent="0" lvl="7" marL="45720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8pPr>
            <a:lvl9pPr indent="0" lvl="8" marL="64008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9pPr>
          </a:lstStyle>
          <a:p/>
        </p:txBody>
      </p:sp>
      <p:sp>
        <p:nvSpPr>
          <p:cNvPr id="24" name="Shape 24"/>
          <p:cNvSpPr txBox="1"/>
          <p:nvPr>
            <p:ph idx="11" type="ftr"/>
          </p:nvPr>
        </p:nvSpPr>
        <p:spPr>
          <a:xfrm>
            <a:off x="609600" y="6248400"/>
            <a:ext cx="5421311" cy="365125"/>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None/>
              <a:defRPr b="0" i="0" sz="1800" u="none">
                <a:solidFill>
                  <a:schemeClr val="dk1"/>
                </a:solidFill>
                <a:latin typeface="Tahoma"/>
                <a:ea typeface="Tahoma"/>
                <a:cs typeface="Tahoma"/>
                <a:sym typeface="Tahoma"/>
              </a:defRPr>
            </a:lvl1pPr>
            <a:lvl2pPr indent="0" lvl="1" marL="4572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2pPr>
            <a:lvl3pPr indent="0" lvl="2" marL="9144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3pPr>
            <a:lvl4pPr indent="0" lvl="3" marL="13716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4pPr>
            <a:lvl5pPr indent="0" lvl="4" marL="18288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5pPr>
            <a:lvl6pPr indent="0" lvl="5" marL="22860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6pPr>
            <a:lvl7pPr indent="0" lvl="6" marL="32004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7pPr>
            <a:lvl8pPr indent="0" lvl="7" marL="45720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8pPr>
            <a:lvl9pPr indent="0" lvl="8" marL="64008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9pPr>
          </a:lstStyle>
          <a:p/>
        </p:txBody>
      </p:sp>
      <p:sp>
        <p:nvSpPr>
          <p:cNvPr id="25" name="Shape 25"/>
          <p:cNvSpPr txBox="1"/>
          <p:nvPr/>
        </p:nvSpPr>
        <p:spPr>
          <a:xfrm>
            <a:off x="0" y="1235075"/>
            <a:ext cx="9144000" cy="319087"/>
          </a:xfrm>
          <a:prstGeom prst="rect">
            <a:avLst/>
          </a:prstGeom>
          <a:solidFill>
            <a:srgbClr val="FFFFFF"/>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Tahoma"/>
              <a:ea typeface="Tahoma"/>
              <a:cs typeface="Tahoma"/>
              <a:sym typeface="Tahoma"/>
            </a:endParaRPr>
          </a:p>
        </p:txBody>
      </p:sp>
      <p:sp>
        <p:nvSpPr>
          <p:cNvPr id="26" name="Shape 26"/>
          <p:cNvSpPr txBox="1"/>
          <p:nvPr/>
        </p:nvSpPr>
        <p:spPr>
          <a:xfrm>
            <a:off x="0" y="1279525"/>
            <a:ext cx="533399" cy="228600"/>
          </a:xfrm>
          <a:prstGeom prst="rect">
            <a:avLst/>
          </a:prstGeom>
          <a:solidFill>
            <a:schemeClr val="accent2"/>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Tahoma"/>
              <a:ea typeface="Tahoma"/>
              <a:cs typeface="Tahoma"/>
              <a:sym typeface="Tahoma"/>
            </a:endParaRPr>
          </a:p>
        </p:txBody>
      </p:sp>
      <p:sp>
        <p:nvSpPr>
          <p:cNvPr id="27" name="Shape 27"/>
          <p:cNvSpPr txBox="1"/>
          <p:nvPr/>
        </p:nvSpPr>
        <p:spPr>
          <a:xfrm>
            <a:off x="590550" y="1279525"/>
            <a:ext cx="8553450" cy="228600"/>
          </a:xfrm>
          <a:prstGeom prst="rect">
            <a:avLst/>
          </a:prstGeom>
          <a:solidFill>
            <a:schemeClr val="accent1"/>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Tahoma"/>
              <a:ea typeface="Tahoma"/>
              <a:cs typeface="Tahoma"/>
              <a:sym typeface="Tahoma"/>
            </a:endParaRPr>
          </a:p>
        </p:txBody>
      </p:sp>
      <p:sp>
        <p:nvSpPr>
          <p:cNvPr id="28" name="Shape 28"/>
          <p:cNvSpPr txBox="1"/>
          <p:nvPr>
            <p:ph idx="12" type="sldNum"/>
          </p:nvPr>
        </p:nvSpPr>
        <p:spPr>
          <a:xfrm>
            <a:off x="0" y="1271587"/>
            <a:ext cx="533399" cy="244474"/>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FFFFFF"/>
              </a:buClr>
              <a:buSzPct val="25000"/>
              <a:buFont typeface="Tahoma"/>
              <a:buNone/>
            </a:pPr>
            <a:fld id="{00000000-1234-1234-1234-123412341234}" type="slidenum">
              <a:rPr b="1" i="0" lang="en-US" sz="1400" u="none">
                <a:solidFill>
                  <a:srgbClr val="FFFFFF"/>
                </a:solidFill>
                <a:latin typeface="Tahoma"/>
                <a:ea typeface="Tahoma"/>
                <a:cs typeface="Tahoma"/>
                <a:sym typeface="Tahoma"/>
              </a:rPr>
              <a:t>‹#›</a:t>
            </a:fld>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68" name="Shape 68"/>
        <p:cNvGrpSpPr/>
        <p:nvPr/>
      </p:nvGrpSpPr>
      <p:grpSpPr>
        <a:xfrm>
          <a:off x="0" y="0"/>
          <a:ext cx="0" cy="0"/>
          <a:chOff x="0" y="0"/>
          <a:chExt cx="0" cy="0"/>
        </a:xfrm>
      </p:grpSpPr>
      <p:sp>
        <p:nvSpPr>
          <p:cNvPr id="69" name="Shape 69"/>
          <p:cNvSpPr txBox="1"/>
          <p:nvPr/>
        </p:nvSpPr>
        <p:spPr>
          <a:xfrm>
            <a:off x="0" y="1235075"/>
            <a:ext cx="9144000" cy="319087"/>
          </a:xfrm>
          <a:prstGeom prst="rect">
            <a:avLst/>
          </a:prstGeom>
          <a:solidFill>
            <a:srgbClr val="FFFFFF"/>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Tahoma"/>
              <a:ea typeface="Tahoma"/>
              <a:cs typeface="Tahoma"/>
              <a:sym typeface="Tahoma"/>
            </a:endParaRPr>
          </a:p>
        </p:txBody>
      </p:sp>
      <p:sp>
        <p:nvSpPr>
          <p:cNvPr id="70" name="Shape 70"/>
          <p:cNvSpPr txBox="1"/>
          <p:nvPr/>
        </p:nvSpPr>
        <p:spPr>
          <a:xfrm>
            <a:off x="0" y="1279525"/>
            <a:ext cx="533399" cy="228600"/>
          </a:xfrm>
          <a:prstGeom prst="rect">
            <a:avLst/>
          </a:prstGeom>
          <a:solidFill>
            <a:schemeClr val="accent2"/>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Tahoma"/>
              <a:ea typeface="Tahoma"/>
              <a:cs typeface="Tahoma"/>
              <a:sym typeface="Tahoma"/>
            </a:endParaRPr>
          </a:p>
        </p:txBody>
      </p:sp>
      <p:sp>
        <p:nvSpPr>
          <p:cNvPr id="71" name="Shape 71"/>
          <p:cNvSpPr txBox="1"/>
          <p:nvPr/>
        </p:nvSpPr>
        <p:spPr>
          <a:xfrm>
            <a:off x="590550" y="1279525"/>
            <a:ext cx="8553450" cy="228600"/>
          </a:xfrm>
          <a:prstGeom prst="rect">
            <a:avLst/>
          </a:prstGeom>
          <a:solidFill>
            <a:schemeClr val="accent1"/>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Tahoma"/>
              <a:ea typeface="Tahoma"/>
              <a:cs typeface="Tahoma"/>
              <a:sym typeface="Tahoma"/>
            </a:endParaRPr>
          </a:p>
        </p:txBody>
      </p:sp>
      <p:sp>
        <p:nvSpPr>
          <p:cNvPr id="72" name="Shape 72"/>
          <p:cNvSpPr txBox="1"/>
          <p:nvPr>
            <p:ph type="title"/>
          </p:nvPr>
        </p:nvSpPr>
        <p:spPr>
          <a:xfrm>
            <a:off x="609600" y="228600"/>
            <a:ext cx="8153399" cy="990599"/>
          </a:xfrm>
          <a:prstGeom prst="rect">
            <a:avLst/>
          </a:prstGeom>
          <a:noFill/>
          <a:ln>
            <a:noFill/>
          </a:ln>
        </p:spPr>
        <p:txBody>
          <a:bodyPr anchorCtr="0" anchor="ctr" bIns="91425" lIns="91425" rIns="91425" tIns="91425"/>
          <a:lstStyle>
            <a:lvl1pPr indent="0" lvl="0" marL="0" marR="0" rtl="0" algn="l">
              <a:spcBef>
                <a:spcPts val="0"/>
              </a:spcBef>
              <a:spcAft>
                <a:spcPts val="0"/>
              </a:spcAft>
              <a:buNone/>
              <a:defRPr b="0" i="0" sz="4400" u="none" cap="none" strike="noStrike">
                <a:solidFill>
                  <a:schemeClr val="dk2"/>
                </a:solidFill>
                <a:latin typeface="Questrial"/>
                <a:ea typeface="Questrial"/>
                <a:cs typeface="Questrial"/>
                <a:sym typeface="Questrial"/>
              </a:defRPr>
            </a:lvl1pPr>
            <a:lvl2pPr indent="0" lvl="1" marL="0" marR="0" rtl="0" algn="l">
              <a:spcBef>
                <a:spcPts val="0"/>
              </a:spcBef>
              <a:spcAft>
                <a:spcPts val="0"/>
              </a:spcAft>
              <a:buNone/>
              <a:defRPr b="0" i="0" sz="4400" u="none" cap="none" strike="noStrike">
                <a:solidFill>
                  <a:schemeClr val="dk2"/>
                </a:solidFill>
                <a:latin typeface="Questrial"/>
                <a:ea typeface="Questrial"/>
                <a:cs typeface="Questrial"/>
                <a:sym typeface="Questrial"/>
              </a:defRPr>
            </a:lvl2pPr>
            <a:lvl3pPr indent="0" lvl="2" marL="0" marR="0" rtl="0" algn="l">
              <a:spcBef>
                <a:spcPts val="0"/>
              </a:spcBef>
              <a:spcAft>
                <a:spcPts val="0"/>
              </a:spcAft>
              <a:buNone/>
              <a:defRPr b="0" i="0" sz="4400" u="none" cap="none" strike="noStrike">
                <a:solidFill>
                  <a:schemeClr val="dk2"/>
                </a:solidFill>
                <a:latin typeface="Questrial"/>
                <a:ea typeface="Questrial"/>
                <a:cs typeface="Questrial"/>
                <a:sym typeface="Questrial"/>
              </a:defRPr>
            </a:lvl3pPr>
            <a:lvl4pPr indent="0" lvl="3" marL="0" marR="0" rtl="0" algn="l">
              <a:spcBef>
                <a:spcPts val="0"/>
              </a:spcBef>
              <a:spcAft>
                <a:spcPts val="0"/>
              </a:spcAft>
              <a:buNone/>
              <a:defRPr b="0" i="0" sz="4400" u="none" cap="none" strike="noStrike">
                <a:solidFill>
                  <a:schemeClr val="dk2"/>
                </a:solidFill>
                <a:latin typeface="Questrial"/>
                <a:ea typeface="Questrial"/>
                <a:cs typeface="Questrial"/>
                <a:sym typeface="Questrial"/>
              </a:defRPr>
            </a:lvl4pPr>
            <a:lvl5pPr indent="0" lvl="4" marL="0" marR="0" rtl="0" algn="l">
              <a:spcBef>
                <a:spcPts val="0"/>
              </a:spcBef>
              <a:spcAft>
                <a:spcPts val="0"/>
              </a:spcAft>
              <a:buNone/>
              <a:defRPr b="0" i="0" sz="4400" u="none" cap="none" strike="noStrike">
                <a:solidFill>
                  <a:schemeClr val="dk2"/>
                </a:solidFill>
                <a:latin typeface="Questrial"/>
                <a:ea typeface="Questrial"/>
                <a:cs typeface="Questrial"/>
                <a:sym typeface="Questrial"/>
              </a:defRPr>
            </a:lvl5pPr>
            <a:lvl6pPr indent="0" lvl="5" marL="457200" marR="0" rtl="0" algn="l">
              <a:spcBef>
                <a:spcPts val="0"/>
              </a:spcBef>
              <a:spcAft>
                <a:spcPts val="0"/>
              </a:spcAft>
              <a:buNone/>
              <a:defRPr b="0" i="0" sz="4400" u="none" cap="none" strike="noStrike">
                <a:solidFill>
                  <a:schemeClr val="dk2"/>
                </a:solidFill>
                <a:latin typeface="Questrial"/>
                <a:ea typeface="Questrial"/>
                <a:cs typeface="Questrial"/>
                <a:sym typeface="Questrial"/>
              </a:defRPr>
            </a:lvl6pPr>
            <a:lvl7pPr indent="0" lvl="6" marL="914400" marR="0" rtl="0" algn="l">
              <a:spcBef>
                <a:spcPts val="0"/>
              </a:spcBef>
              <a:spcAft>
                <a:spcPts val="0"/>
              </a:spcAft>
              <a:buNone/>
              <a:defRPr b="0" i="0" sz="4400" u="none" cap="none" strike="noStrike">
                <a:solidFill>
                  <a:schemeClr val="dk2"/>
                </a:solidFill>
                <a:latin typeface="Questrial"/>
                <a:ea typeface="Questrial"/>
                <a:cs typeface="Questrial"/>
                <a:sym typeface="Questrial"/>
              </a:defRPr>
            </a:lvl7pPr>
            <a:lvl8pPr indent="0" lvl="7" marL="1371600" marR="0" rtl="0" algn="l">
              <a:spcBef>
                <a:spcPts val="0"/>
              </a:spcBef>
              <a:spcAft>
                <a:spcPts val="0"/>
              </a:spcAft>
              <a:buNone/>
              <a:defRPr b="0" i="0" sz="4400" u="none" cap="none" strike="noStrike">
                <a:solidFill>
                  <a:schemeClr val="dk2"/>
                </a:solidFill>
                <a:latin typeface="Questrial"/>
                <a:ea typeface="Questrial"/>
                <a:cs typeface="Questrial"/>
                <a:sym typeface="Questrial"/>
              </a:defRPr>
            </a:lvl8pPr>
            <a:lvl9pPr indent="0" lvl="8" marL="1828800" marR="0" rtl="0" algn="l">
              <a:spcBef>
                <a:spcPts val="0"/>
              </a:spcBef>
              <a:spcAft>
                <a:spcPts val="0"/>
              </a:spcAft>
              <a:buNone/>
              <a:defRPr b="0" i="0" sz="4400" u="none" cap="none" strike="noStrike">
                <a:solidFill>
                  <a:schemeClr val="dk2"/>
                </a:solidFill>
                <a:latin typeface="Questrial"/>
                <a:ea typeface="Questrial"/>
                <a:cs typeface="Questrial"/>
                <a:sym typeface="Questrial"/>
              </a:defRPr>
            </a:lvl9pPr>
          </a:lstStyle>
          <a:p/>
        </p:txBody>
      </p:sp>
      <p:sp>
        <p:nvSpPr>
          <p:cNvPr id="73" name="Shape 73"/>
          <p:cNvSpPr txBox="1"/>
          <p:nvPr>
            <p:ph idx="1" type="body"/>
          </p:nvPr>
        </p:nvSpPr>
        <p:spPr>
          <a:xfrm>
            <a:off x="612775" y="1600200"/>
            <a:ext cx="8153399" cy="4525961"/>
          </a:xfrm>
          <a:prstGeom prst="rect">
            <a:avLst/>
          </a:prstGeom>
          <a:noFill/>
          <a:ln>
            <a:noFill/>
          </a:ln>
        </p:spPr>
        <p:txBody>
          <a:bodyPr anchorCtr="0" anchor="t" bIns="91425" lIns="91425" rIns="91425" tIns="91425"/>
          <a:lstStyle>
            <a:lvl1pPr indent="-208598" lvl="0" marL="319088" marR="0" rtl="0" algn="l">
              <a:spcBef>
                <a:spcPts val="700"/>
              </a:spcBef>
              <a:spcAft>
                <a:spcPts val="0"/>
              </a:spcAft>
              <a:buClr>
                <a:schemeClr val="accent2"/>
              </a:buClr>
              <a:buSzPct val="59999"/>
              <a:buFont typeface="Noto Sans Symbols"/>
              <a:buChar char="◻"/>
              <a:defRPr b="0" i="0" sz="2900" u="none" cap="none" strike="noStrike">
                <a:solidFill>
                  <a:schemeClr val="dk1"/>
                </a:solidFill>
                <a:latin typeface="Questrial"/>
                <a:ea typeface="Questrial"/>
                <a:cs typeface="Questrial"/>
                <a:sym typeface="Questrial"/>
              </a:defRPr>
            </a:lvl1pPr>
            <a:lvl2pPr indent="-168593" lvl="1" marL="639763" marR="0" rtl="0" algn="l">
              <a:spcBef>
                <a:spcPts val="550"/>
              </a:spcBef>
              <a:spcAft>
                <a:spcPts val="0"/>
              </a:spcAft>
              <a:buClr>
                <a:schemeClr val="accent1"/>
              </a:buClr>
              <a:buSzPct val="70000"/>
              <a:buFont typeface="Noto Sans Symbols"/>
              <a:buChar char="⬜"/>
              <a:defRPr b="0" i="0" sz="2600" u="none" cap="none" strike="noStrike">
                <a:solidFill>
                  <a:schemeClr val="dk1"/>
                </a:solidFill>
                <a:latin typeface="Questrial"/>
                <a:ea typeface="Questrial"/>
                <a:cs typeface="Questrial"/>
                <a:sym typeface="Questrial"/>
              </a:defRPr>
            </a:lvl2pPr>
            <a:lvl3pPr indent="-119062" lvl="2" marL="914400" marR="0" rtl="0" algn="l">
              <a:spcBef>
                <a:spcPts val="500"/>
              </a:spcBef>
              <a:spcAft>
                <a:spcPts val="0"/>
              </a:spcAft>
              <a:buClr>
                <a:schemeClr val="accent2"/>
              </a:buClr>
              <a:buSzPct val="75000"/>
              <a:buFont typeface="Noto Sans Symbols"/>
              <a:buChar char="■"/>
              <a:defRPr b="0" i="0" sz="2300" u="none" cap="none" strike="noStrike">
                <a:solidFill>
                  <a:schemeClr val="dk1"/>
                </a:solidFill>
                <a:latin typeface="Questrial"/>
                <a:ea typeface="Questrial"/>
                <a:cs typeface="Questrial"/>
                <a:sym typeface="Questrial"/>
              </a:defRPr>
            </a:lvl3pPr>
            <a:lvl4pPr indent="-133350" lvl="3" marL="1371600" marR="0" rtl="0" algn="l">
              <a:spcBef>
                <a:spcPts val="400"/>
              </a:spcBef>
              <a:spcAft>
                <a:spcPts val="0"/>
              </a:spcAft>
              <a:buClr>
                <a:srgbClr val="A5AB81"/>
              </a:buClr>
              <a:buSzPct val="75000"/>
              <a:buFont typeface="Noto Sans Symbols"/>
              <a:buChar char="■"/>
              <a:defRPr b="0" i="0" sz="2000" u="none" cap="none" strike="noStrike">
                <a:solidFill>
                  <a:schemeClr val="dk1"/>
                </a:solidFill>
                <a:latin typeface="Questrial"/>
                <a:ea typeface="Questrial"/>
                <a:cs typeface="Questrial"/>
                <a:sym typeface="Questrial"/>
              </a:defRPr>
            </a:lvl4pPr>
            <a:lvl5pPr indent="-146050" lvl="4" marL="1828800" marR="0" rtl="0" algn="l">
              <a:spcBef>
                <a:spcPts val="400"/>
              </a:spcBef>
              <a:spcAft>
                <a:spcPts val="0"/>
              </a:spcAft>
              <a:buClr>
                <a:srgbClr val="D8B25C"/>
              </a:buClr>
              <a:buSzPct val="64999"/>
              <a:buFont typeface="Noto Sans Symbols"/>
              <a:buChar char="■"/>
              <a:defRPr b="0" i="0" sz="2000" u="none" cap="none" strike="noStrike">
                <a:solidFill>
                  <a:schemeClr val="dk1"/>
                </a:solidFill>
                <a:latin typeface="Questrial"/>
                <a:ea typeface="Questrial"/>
                <a:cs typeface="Questrial"/>
                <a:sym typeface="Questrial"/>
              </a:defRPr>
            </a:lvl5pPr>
            <a:lvl6pPr indent="-121920" lvl="5" marL="2103120" marR="0" rtl="0" algn="l">
              <a:spcBef>
                <a:spcPts val="360"/>
              </a:spcBef>
              <a:buClr>
                <a:schemeClr val="accent1"/>
              </a:buClr>
              <a:buSzPct val="100000"/>
              <a:buFont typeface="Noto Sans Symbols"/>
              <a:buChar char="▪"/>
              <a:defRPr b="0" i="0" sz="1800" u="none" cap="none" strike="noStrike">
                <a:solidFill>
                  <a:schemeClr val="dk1"/>
                </a:solidFill>
                <a:latin typeface="Questrial"/>
                <a:ea typeface="Questrial"/>
                <a:cs typeface="Questrial"/>
                <a:sym typeface="Questrial"/>
              </a:defRPr>
            </a:lvl6pPr>
            <a:lvl7pPr indent="-116839" lvl="6" marL="2377440" marR="0" rtl="0" algn="l">
              <a:spcBef>
                <a:spcPts val="360"/>
              </a:spcBef>
              <a:buClr>
                <a:schemeClr val="accent2"/>
              </a:buClr>
              <a:buSzPct val="100000"/>
              <a:buFont typeface="Noto Sans Symbols"/>
              <a:buChar char="▪"/>
              <a:defRPr b="0" i="0" sz="1800" u="none" cap="none" strike="noStrike">
                <a:solidFill>
                  <a:schemeClr val="dk1"/>
                </a:solidFill>
                <a:latin typeface="Questrial"/>
                <a:ea typeface="Questrial"/>
                <a:cs typeface="Questrial"/>
                <a:sym typeface="Questrial"/>
              </a:defRPr>
            </a:lvl7pPr>
            <a:lvl8pPr indent="-124460" lvl="7" marL="2651760" marR="0" rtl="0" algn="l">
              <a:spcBef>
                <a:spcPts val="360"/>
              </a:spcBef>
              <a:buClr>
                <a:schemeClr val="accent3"/>
              </a:buClr>
              <a:buSzPct val="100000"/>
              <a:buFont typeface="Noto Sans Symbols"/>
              <a:buChar char="▪"/>
              <a:defRPr b="0" i="0" sz="1800" u="none" cap="none" strike="noStrike">
                <a:solidFill>
                  <a:schemeClr val="dk1"/>
                </a:solidFill>
                <a:latin typeface="Questrial"/>
                <a:ea typeface="Questrial"/>
                <a:cs typeface="Questrial"/>
                <a:sym typeface="Questrial"/>
              </a:defRPr>
            </a:lvl8pPr>
            <a:lvl9pPr indent="-119379" lvl="8" marL="2926080" marR="0" rtl="0" algn="l">
              <a:spcBef>
                <a:spcPts val="360"/>
              </a:spcBef>
              <a:buClr>
                <a:schemeClr val="accent4"/>
              </a:buClr>
              <a:buSzPct val="100000"/>
              <a:buFont typeface="Noto Sans Symbols"/>
              <a:buChar char="▪"/>
              <a:defRPr b="0" i="0" sz="1800" u="none" cap="none" strike="noStrike">
                <a:solidFill>
                  <a:schemeClr val="dk1"/>
                </a:solidFill>
                <a:latin typeface="Questrial"/>
                <a:ea typeface="Questrial"/>
                <a:cs typeface="Questrial"/>
                <a:sym typeface="Questrial"/>
              </a:defRPr>
            </a:lvl9pPr>
          </a:lstStyle>
          <a:p/>
        </p:txBody>
      </p:sp>
      <p:sp>
        <p:nvSpPr>
          <p:cNvPr id="74" name="Shape 74"/>
          <p:cNvSpPr txBox="1"/>
          <p:nvPr>
            <p:ph idx="10" type="dt"/>
          </p:nvPr>
        </p:nvSpPr>
        <p:spPr>
          <a:xfrm>
            <a:off x="6096000" y="6248400"/>
            <a:ext cx="2666999" cy="365125"/>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None/>
              <a:defRPr b="0" i="0" sz="1800" u="none">
                <a:solidFill>
                  <a:schemeClr val="dk1"/>
                </a:solidFill>
                <a:latin typeface="Tahoma"/>
                <a:ea typeface="Tahoma"/>
                <a:cs typeface="Tahoma"/>
                <a:sym typeface="Tahoma"/>
              </a:defRPr>
            </a:lvl1pPr>
            <a:lvl2pPr indent="0" lvl="1" marL="4572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2pPr>
            <a:lvl3pPr indent="0" lvl="2" marL="9144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3pPr>
            <a:lvl4pPr indent="0" lvl="3" marL="13716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4pPr>
            <a:lvl5pPr indent="0" lvl="4" marL="18288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5pPr>
            <a:lvl6pPr indent="0" lvl="5" marL="22860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6pPr>
            <a:lvl7pPr indent="0" lvl="6" marL="32004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7pPr>
            <a:lvl8pPr indent="0" lvl="7" marL="45720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8pPr>
            <a:lvl9pPr indent="0" lvl="8" marL="64008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9pPr>
          </a:lstStyle>
          <a:p/>
        </p:txBody>
      </p:sp>
      <p:sp>
        <p:nvSpPr>
          <p:cNvPr id="75" name="Shape 75"/>
          <p:cNvSpPr txBox="1"/>
          <p:nvPr>
            <p:ph idx="12" type="sldNum"/>
          </p:nvPr>
        </p:nvSpPr>
        <p:spPr>
          <a:xfrm>
            <a:off x="0" y="1271587"/>
            <a:ext cx="533399" cy="244474"/>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FFFFFF"/>
              </a:buClr>
              <a:buSzPct val="25000"/>
              <a:buFont typeface="Tahoma"/>
              <a:buNone/>
            </a:pPr>
            <a:fld id="{00000000-1234-1234-1234-123412341234}" type="slidenum">
              <a:rPr b="1" i="0" lang="en-US" sz="1400" u="none">
                <a:solidFill>
                  <a:srgbClr val="FFFFFF"/>
                </a:solidFill>
                <a:latin typeface="Tahoma"/>
                <a:ea typeface="Tahoma"/>
                <a:cs typeface="Tahoma"/>
                <a:sym typeface="Tahoma"/>
              </a:rPr>
              <a:t>‹#›</a:t>
            </a:fld>
          </a:p>
        </p:txBody>
      </p:sp>
      <p:sp>
        <p:nvSpPr>
          <p:cNvPr id="76" name="Shape 76"/>
          <p:cNvSpPr txBox="1"/>
          <p:nvPr>
            <p:ph idx="11" type="ftr"/>
          </p:nvPr>
        </p:nvSpPr>
        <p:spPr>
          <a:xfrm>
            <a:off x="609600" y="6248400"/>
            <a:ext cx="5421311" cy="365125"/>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None/>
              <a:defRPr b="0" i="0" sz="1800" u="none">
                <a:solidFill>
                  <a:schemeClr val="dk1"/>
                </a:solidFill>
                <a:latin typeface="Tahoma"/>
                <a:ea typeface="Tahoma"/>
                <a:cs typeface="Tahoma"/>
                <a:sym typeface="Tahoma"/>
              </a:defRPr>
            </a:lvl1pPr>
            <a:lvl2pPr indent="0" lvl="1" marL="4572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2pPr>
            <a:lvl3pPr indent="0" lvl="2" marL="9144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3pPr>
            <a:lvl4pPr indent="0" lvl="3" marL="13716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4pPr>
            <a:lvl5pPr indent="0" lvl="4" marL="18288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5pPr>
            <a:lvl6pPr indent="0" lvl="5" marL="22860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6pPr>
            <a:lvl7pPr indent="0" lvl="6" marL="32004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7pPr>
            <a:lvl8pPr indent="0" lvl="7" marL="45720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8pPr>
            <a:lvl9pPr indent="0" lvl="8" marL="64008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9pPr>
          </a:lstStyle>
          <a:p/>
        </p:txBody>
      </p:sp>
    </p:spTree>
  </p:cSld>
  <p:clrMap accent1="accent1" accent2="accent2" accent3="accent3" accent4="accent4" accent5="accent5" accent6="accent6" bg1="lt1" bg2="dk2" tx1="dk1" tx2="lt2" folHlink="folHlink" hlink="hlink"/>
  <p:sldLayoutIdLst>
    <p:sldLayoutId id="2147483655"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rotWithShape="1">
          <a:blip r:embed="rId1">
            <a:alphaModFix/>
          </a:blip>
          <a:stretch>
            <a:fillRect b="0" l="0" r="0" t="0"/>
          </a:stretch>
        </a:blipFill>
      </p:bgPr>
    </p:bg>
    <p:spTree>
      <p:nvGrpSpPr>
        <p:cNvPr id="84" name="Shape 84"/>
        <p:cNvGrpSpPr/>
        <p:nvPr/>
      </p:nvGrpSpPr>
      <p:grpSpPr>
        <a:xfrm>
          <a:off x="0" y="0"/>
          <a:ext cx="0" cy="0"/>
          <a:chOff x="0" y="0"/>
          <a:chExt cx="0" cy="0"/>
        </a:xfrm>
      </p:grpSpPr>
      <p:sp>
        <p:nvSpPr>
          <p:cNvPr id="85" name="Shape 85"/>
          <p:cNvSpPr txBox="1"/>
          <p:nvPr/>
        </p:nvSpPr>
        <p:spPr>
          <a:xfrm>
            <a:off x="0" y="1524000"/>
            <a:ext cx="9144000" cy="1143000"/>
          </a:xfrm>
          <a:prstGeom prst="rect">
            <a:avLst/>
          </a:prstGeom>
          <a:solidFill>
            <a:srgbClr val="FFFFFF"/>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Tahoma"/>
              <a:ea typeface="Tahoma"/>
              <a:cs typeface="Tahoma"/>
              <a:sym typeface="Tahoma"/>
            </a:endParaRPr>
          </a:p>
        </p:txBody>
      </p:sp>
      <p:sp>
        <p:nvSpPr>
          <p:cNvPr id="86" name="Shape 86"/>
          <p:cNvSpPr txBox="1"/>
          <p:nvPr/>
        </p:nvSpPr>
        <p:spPr>
          <a:xfrm>
            <a:off x="0" y="1600200"/>
            <a:ext cx="1295400" cy="990599"/>
          </a:xfrm>
          <a:prstGeom prst="rect">
            <a:avLst/>
          </a:prstGeom>
          <a:solidFill>
            <a:schemeClr val="accent2"/>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Tahoma"/>
              <a:ea typeface="Tahoma"/>
              <a:cs typeface="Tahoma"/>
              <a:sym typeface="Tahoma"/>
            </a:endParaRPr>
          </a:p>
        </p:txBody>
      </p:sp>
      <p:sp>
        <p:nvSpPr>
          <p:cNvPr id="87" name="Shape 87"/>
          <p:cNvSpPr txBox="1"/>
          <p:nvPr/>
        </p:nvSpPr>
        <p:spPr>
          <a:xfrm>
            <a:off x="1371600" y="1600200"/>
            <a:ext cx="7772400" cy="990599"/>
          </a:xfrm>
          <a:prstGeom prst="rect">
            <a:avLst/>
          </a:prstGeom>
          <a:solidFill>
            <a:schemeClr val="accent1"/>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Tahoma"/>
              <a:ea typeface="Tahoma"/>
              <a:cs typeface="Tahoma"/>
              <a:sym typeface="Tahoma"/>
            </a:endParaRPr>
          </a:p>
        </p:txBody>
      </p:sp>
      <p:sp>
        <p:nvSpPr>
          <p:cNvPr id="88" name="Shape 88"/>
          <p:cNvSpPr txBox="1"/>
          <p:nvPr>
            <p:ph type="title"/>
          </p:nvPr>
        </p:nvSpPr>
        <p:spPr>
          <a:xfrm>
            <a:off x="609600" y="228600"/>
            <a:ext cx="8153399" cy="990599"/>
          </a:xfrm>
          <a:prstGeom prst="rect">
            <a:avLst/>
          </a:prstGeom>
          <a:noFill/>
          <a:ln>
            <a:noFill/>
          </a:ln>
        </p:spPr>
        <p:txBody>
          <a:bodyPr anchorCtr="0" anchor="ctr" bIns="91425" lIns="91425" rIns="91425" tIns="91425"/>
          <a:lstStyle>
            <a:lvl1pPr indent="0" lvl="0" marL="0" marR="0" rtl="0" algn="l">
              <a:spcBef>
                <a:spcPts val="0"/>
              </a:spcBef>
              <a:spcAft>
                <a:spcPts val="0"/>
              </a:spcAft>
              <a:buNone/>
              <a:defRPr b="0" i="0" sz="4400" u="none" cap="none" strike="noStrike">
                <a:solidFill>
                  <a:schemeClr val="dk2"/>
                </a:solidFill>
                <a:latin typeface="Questrial"/>
                <a:ea typeface="Questrial"/>
                <a:cs typeface="Questrial"/>
                <a:sym typeface="Questrial"/>
              </a:defRPr>
            </a:lvl1pPr>
            <a:lvl2pPr indent="0" lvl="1" marL="0" marR="0" rtl="0" algn="l">
              <a:spcBef>
                <a:spcPts val="0"/>
              </a:spcBef>
              <a:spcAft>
                <a:spcPts val="0"/>
              </a:spcAft>
              <a:buNone/>
              <a:defRPr b="0" i="0" sz="4400" u="none" cap="none" strike="noStrike">
                <a:solidFill>
                  <a:schemeClr val="dk2"/>
                </a:solidFill>
                <a:latin typeface="Questrial"/>
                <a:ea typeface="Questrial"/>
                <a:cs typeface="Questrial"/>
                <a:sym typeface="Questrial"/>
              </a:defRPr>
            </a:lvl2pPr>
            <a:lvl3pPr indent="0" lvl="2" marL="0" marR="0" rtl="0" algn="l">
              <a:spcBef>
                <a:spcPts val="0"/>
              </a:spcBef>
              <a:spcAft>
                <a:spcPts val="0"/>
              </a:spcAft>
              <a:buNone/>
              <a:defRPr b="0" i="0" sz="4400" u="none" cap="none" strike="noStrike">
                <a:solidFill>
                  <a:schemeClr val="dk2"/>
                </a:solidFill>
                <a:latin typeface="Questrial"/>
                <a:ea typeface="Questrial"/>
                <a:cs typeface="Questrial"/>
                <a:sym typeface="Questrial"/>
              </a:defRPr>
            </a:lvl3pPr>
            <a:lvl4pPr indent="0" lvl="3" marL="0" marR="0" rtl="0" algn="l">
              <a:spcBef>
                <a:spcPts val="0"/>
              </a:spcBef>
              <a:spcAft>
                <a:spcPts val="0"/>
              </a:spcAft>
              <a:buNone/>
              <a:defRPr b="0" i="0" sz="4400" u="none" cap="none" strike="noStrike">
                <a:solidFill>
                  <a:schemeClr val="dk2"/>
                </a:solidFill>
                <a:latin typeface="Questrial"/>
                <a:ea typeface="Questrial"/>
                <a:cs typeface="Questrial"/>
                <a:sym typeface="Questrial"/>
              </a:defRPr>
            </a:lvl4pPr>
            <a:lvl5pPr indent="0" lvl="4" marL="0" marR="0" rtl="0" algn="l">
              <a:spcBef>
                <a:spcPts val="0"/>
              </a:spcBef>
              <a:spcAft>
                <a:spcPts val="0"/>
              </a:spcAft>
              <a:buNone/>
              <a:defRPr b="0" i="0" sz="4400" u="none" cap="none" strike="noStrike">
                <a:solidFill>
                  <a:schemeClr val="dk2"/>
                </a:solidFill>
                <a:latin typeface="Questrial"/>
                <a:ea typeface="Questrial"/>
                <a:cs typeface="Questrial"/>
                <a:sym typeface="Questrial"/>
              </a:defRPr>
            </a:lvl5pPr>
            <a:lvl6pPr indent="0" lvl="5" marL="457200" marR="0" rtl="0" algn="l">
              <a:spcBef>
                <a:spcPts val="0"/>
              </a:spcBef>
              <a:spcAft>
                <a:spcPts val="0"/>
              </a:spcAft>
              <a:buNone/>
              <a:defRPr b="0" i="0" sz="4400" u="none" cap="none" strike="noStrike">
                <a:solidFill>
                  <a:schemeClr val="dk2"/>
                </a:solidFill>
                <a:latin typeface="Questrial"/>
                <a:ea typeface="Questrial"/>
                <a:cs typeface="Questrial"/>
                <a:sym typeface="Questrial"/>
              </a:defRPr>
            </a:lvl6pPr>
            <a:lvl7pPr indent="0" lvl="6" marL="914400" marR="0" rtl="0" algn="l">
              <a:spcBef>
                <a:spcPts val="0"/>
              </a:spcBef>
              <a:spcAft>
                <a:spcPts val="0"/>
              </a:spcAft>
              <a:buNone/>
              <a:defRPr b="0" i="0" sz="4400" u="none" cap="none" strike="noStrike">
                <a:solidFill>
                  <a:schemeClr val="dk2"/>
                </a:solidFill>
                <a:latin typeface="Questrial"/>
                <a:ea typeface="Questrial"/>
                <a:cs typeface="Questrial"/>
                <a:sym typeface="Questrial"/>
              </a:defRPr>
            </a:lvl7pPr>
            <a:lvl8pPr indent="0" lvl="7" marL="1371600" marR="0" rtl="0" algn="l">
              <a:spcBef>
                <a:spcPts val="0"/>
              </a:spcBef>
              <a:spcAft>
                <a:spcPts val="0"/>
              </a:spcAft>
              <a:buNone/>
              <a:defRPr b="0" i="0" sz="4400" u="none" cap="none" strike="noStrike">
                <a:solidFill>
                  <a:schemeClr val="dk2"/>
                </a:solidFill>
                <a:latin typeface="Questrial"/>
                <a:ea typeface="Questrial"/>
                <a:cs typeface="Questrial"/>
                <a:sym typeface="Questrial"/>
              </a:defRPr>
            </a:lvl8pPr>
            <a:lvl9pPr indent="0" lvl="8" marL="1828800" marR="0" rtl="0" algn="l">
              <a:spcBef>
                <a:spcPts val="0"/>
              </a:spcBef>
              <a:spcAft>
                <a:spcPts val="0"/>
              </a:spcAft>
              <a:buNone/>
              <a:defRPr b="0" i="0" sz="4400" u="none" cap="none" strike="noStrike">
                <a:solidFill>
                  <a:schemeClr val="dk2"/>
                </a:solidFill>
                <a:latin typeface="Questrial"/>
                <a:ea typeface="Questrial"/>
                <a:cs typeface="Questrial"/>
                <a:sym typeface="Questrial"/>
              </a:defRPr>
            </a:lvl9pPr>
          </a:lstStyle>
          <a:p/>
        </p:txBody>
      </p:sp>
      <p:sp>
        <p:nvSpPr>
          <p:cNvPr id="89" name="Shape 89"/>
          <p:cNvSpPr txBox="1"/>
          <p:nvPr>
            <p:ph idx="1" type="body"/>
          </p:nvPr>
        </p:nvSpPr>
        <p:spPr>
          <a:xfrm>
            <a:off x="612775" y="1600200"/>
            <a:ext cx="8153399" cy="4525961"/>
          </a:xfrm>
          <a:prstGeom prst="rect">
            <a:avLst/>
          </a:prstGeom>
          <a:noFill/>
          <a:ln>
            <a:noFill/>
          </a:ln>
        </p:spPr>
        <p:txBody>
          <a:bodyPr anchorCtr="0" anchor="t" bIns="91425" lIns="91425" rIns="91425" tIns="91425"/>
          <a:lstStyle>
            <a:lvl1pPr indent="-208598" lvl="0" marL="319088" marR="0" rtl="0" algn="l">
              <a:spcBef>
                <a:spcPts val="700"/>
              </a:spcBef>
              <a:spcAft>
                <a:spcPts val="0"/>
              </a:spcAft>
              <a:buClr>
                <a:schemeClr val="accent2"/>
              </a:buClr>
              <a:buSzPct val="59999"/>
              <a:buFont typeface="Noto Sans Symbols"/>
              <a:buChar char="◻"/>
              <a:defRPr b="0" i="0" sz="2900" u="none" cap="none" strike="noStrike">
                <a:solidFill>
                  <a:schemeClr val="dk1"/>
                </a:solidFill>
                <a:latin typeface="Questrial"/>
                <a:ea typeface="Questrial"/>
                <a:cs typeface="Questrial"/>
                <a:sym typeface="Questrial"/>
              </a:defRPr>
            </a:lvl1pPr>
            <a:lvl2pPr indent="-168593" lvl="1" marL="639763" marR="0" rtl="0" algn="l">
              <a:spcBef>
                <a:spcPts val="550"/>
              </a:spcBef>
              <a:spcAft>
                <a:spcPts val="0"/>
              </a:spcAft>
              <a:buClr>
                <a:schemeClr val="accent1"/>
              </a:buClr>
              <a:buSzPct val="70000"/>
              <a:buFont typeface="Noto Sans Symbols"/>
              <a:buChar char="⬜"/>
              <a:defRPr b="0" i="0" sz="2600" u="none" cap="none" strike="noStrike">
                <a:solidFill>
                  <a:schemeClr val="dk1"/>
                </a:solidFill>
                <a:latin typeface="Questrial"/>
                <a:ea typeface="Questrial"/>
                <a:cs typeface="Questrial"/>
                <a:sym typeface="Questrial"/>
              </a:defRPr>
            </a:lvl2pPr>
            <a:lvl3pPr indent="-119062" lvl="2" marL="914400" marR="0" rtl="0" algn="l">
              <a:spcBef>
                <a:spcPts val="500"/>
              </a:spcBef>
              <a:spcAft>
                <a:spcPts val="0"/>
              </a:spcAft>
              <a:buClr>
                <a:schemeClr val="accent2"/>
              </a:buClr>
              <a:buSzPct val="75000"/>
              <a:buFont typeface="Noto Sans Symbols"/>
              <a:buChar char="■"/>
              <a:defRPr b="0" i="0" sz="2300" u="none" cap="none" strike="noStrike">
                <a:solidFill>
                  <a:schemeClr val="dk1"/>
                </a:solidFill>
                <a:latin typeface="Questrial"/>
                <a:ea typeface="Questrial"/>
                <a:cs typeface="Questrial"/>
                <a:sym typeface="Questrial"/>
              </a:defRPr>
            </a:lvl3pPr>
            <a:lvl4pPr indent="-133350" lvl="3" marL="1371600" marR="0" rtl="0" algn="l">
              <a:spcBef>
                <a:spcPts val="400"/>
              </a:spcBef>
              <a:spcAft>
                <a:spcPts val="0"/>
              </a:spcAft>
              <a:buClr>
                <a:srgbClr val="A5AB81"/>
              </a:buClr>
              <a:buSzPct val="75000"/>
              <a:buFont typeface="Noto Sans Symbols"/>
              <a:buChar char="■"/>
              <a:defRPr b="0" i="0" sz="2000" u="none" cap="none" strike="noStrike">
                <a:solidFill>
                  <a:schemeClr val="dk1"/>
                </a:solidFill>
                <a:latin typeface="Questrial"/>
                <a:ea typeface="Questrial"/>
                <a:cs typeface="Questrial"/>
                <a:sym typeface="Questrial"/>
              </a:defRPr>
            </a:lvl4pPr>
            <a:lvl5pPr indent="-146050" lvl="4" marL="1828800" marR="0" rtl="0" algn="l">
              <a:spcBef>
                <a:spcPts val="400"/>
              </a:spcBef>
              <a:spcAft>
                <a:spcPts val="0"/>
              </a:spcAft>
              <a:buClr>
                <a:srgbClr val="D8B25C"/>
              </a:buClr>
              <a:buSzPct val="64999"/>
              <a:buFont typeface="Noto Sans Symbols"/>
              <a:buChar char="■"/>
              <a:defRPr b="0" i="0" sz="2000" u="none" cap="none" strike="noStrike">
                <a:solidFill>
                  <a:schemeClr val="dk1"/>
                </a:solidFill>
                <a:latin typeface="Questrial"/>
                <a:ea typeface="Questrial"/>
                <a:cs typeface="Questrial"/>
                <a:sym typeface="Questrial"/>
              </a:defRPr>
            </a:lvl5pPr>
            <a:lvl6pPr indent="-121920" lvl="5" marL="2103120" marR="0" rtl="0" algn="l">
              <a:spcBef>
                <a:spcPts val="360"/>
              </a:spcBef>
              <a:buClr>
                <a:schemeClr val="accent1"/>
              </a:buClr>
              <a:buSzPct val="100000"/>
              <a:buFont typeface="Noto Sans Symbols"/>
              <a:buChar char="▪"/>
              <a:defRPr b="0" i="0" sz="1800" u="none" cap="none" strike="noStrike">
                <a:solidFill>
                  <a:schemeClr val="dk1"/>
                </a:solidFill>
                <a:latin typeface="Questrial"/>
                <a:ea typeface="Questrial"/>
                <a:cs typeface="Questrial"/>
                <a:sym typeface="Questrial"/>
              </a:defRPr>
            </a:lvl6pPr>
            <a:lvl7pPr indent="-116839" lvl="6" marL="2377440" marR="0" rtl="0" algn="l">
              <a:spcBef>
                <a:spcPts val="360"/>
              </a:spcBef>
              <a:buClr>
                <a:schemeClr val="accent2"/>
              </a:buClr>
              <a:buSzPct val="100000"/>
              <a:buFont typeface="Noto Sans Symbols"/>
              <a:buChar char="▪"/>
              <a:defRPr b="0" i="0" sz="1800" u="none" cap="none" strike="noStrike">
                <a:solidFill>
                  <a:schemeClr val="dk1"/>
                </a:solidFill>
                <a:latin typeface="Questrial"/>
                <a:ea typeface="Questrial"/>
                <a:cs typeface="Questrial"/>
                <a:sym typeface="Questrial"/>
              </a:defRPr>
            </a:lvl7pPr>
            <a:lvl8pPr indent="-124460" lvl="7" marL="2651760" marR="0" rtl="0" algn="l">
              <a:spcBef>
                <a:spcPts val="360"/>
              </a:spcBef>
              <a:buClr>
                <a:schemeClr val="accent3"/>
              </a:buClr>
              <a:buSzPct val="100000"/>
              <a:buFont typeface="Noto Sans Symbols"/>
              <a:buChar char="▪"/>
              <a:defRPr b="0" i="0" sz="1800" u="none" cap="none" strike="noStrike">
                <a:solidFill>
                  <a:schemeClr val="dk1"/>
                </a:solidFill>
                <a:latin typeface="Questrial"/>
                <a:ea typeface="Questrial"/>
                <a:cs typeface="Questrial"/>
                <a:sym typeface="Questrial"/>
              </a:defRPr>
            </a:lvl8pPr>
            <a:lvl9pPr indent="-119379" lvl="8" marL="2926080" marR="0" rtl="0" algn="l">
              <a:spcBef>
                <a:spcPts val="360"/>
              </a:spcBef>
              <a:buClr>
                <a:schemeClr val="accent4"/>
              </a:buClr>
              <a:buSzPct val="100000"/>
              <a:buFont typeface="Noto Sans Symbols"/>
              <a:buChar char="▪"/>
              <a:defRPr b="0" i="0" sz="1800" u="none" cap="none" strike="noStrike">
                <a:solidFill>
                  <a:schemeClr val="dk1"/>
                </a:solidFill>
                <a:latin typeface="Questrial"/>
                <a:ea typeface="Questrial"/>
                <a:cs typeface="Questrial"/>
                <a:sym typeface="Questrial"/>
              </a:defRPr>
            </a:lvl9pPr>
          </a:lstStyle>
          <a:p/>
        </p:txBody>
      </p:sp>
      <p:sp>
        <p:nvSpPr>
          <p:cNvPr id="90" name="Shape 90"/>
          <p:cNvSpPr txBox="1"/>
          <p:nvPr>
            <p:ph idx="10" type="dt"/>
          </p:nvPr>
        </p:nvSpPr>
        <p:spPr>
          <a:xfrm>
            <a:off x="6096000" y="6248400"/>
            <a:ext cx="2666999" cy="365125"/>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None/>
              <a:defRPr b="0" i="0" sz="1800" u="none">
                <a:solidFill>
                  <a:schemeClr val="dk1"/>
                </a:solidFill>
                <a:latin typeface="Tahoma"/>
                <a:ea typeface="Tahoma"/>
                <a:cs typeface="Tahoma"/>
                <a:sym typeface="Tahoma"/>
              </a:defRPr>
            </a:lvl1pPr>
            <a:lvl2pPr indent="0" lvl="1" marL="4572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2pPr>
            <a:lvl3pPr indent="0" lvl="2" marL="9144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3pPr>
            <a:lvl4pPr indent="0" lvl="3" marL="13716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4pPr>
            <a:lvl5pPr indent="0" lvl="4" marL="18288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5pPr>
            <a:lvl6pPr indent="0" lvl="5" marL="22860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6pPr>
            <a:lvl7pPr indent="0" lvl="6" marL="32004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7pPr>
            <a:lvl8pPr indent="0" lvl="7" marL="45720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8pPr>
            <a:lvl9pPr indent="0" lvl="8" marL="64008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9pPr>
          </a:lstStyle>
          <a:p/>
        </p:txBody>
      </p:sp>
      <p:sp>
        <p:nvSpPr>
          <p:cNvPr id="91" name="Shape 91"/>
          <p:cNvSpPr txBox="1"/>
          <p:nvPr>
            <p:ph idx="12" type="sldNum"/>
          </p:nvPr>
        </p:nvSpPr>
        <p:spPr>
          <a:xfrm>
            <a:off x="0" y="1752600"/>
            <a:ext cx="1295400" cy="701674"/>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FFFFFF"/>
              </a:buClr>
              <a:buSzPct val="25000"/>
              <a:buFont typeface="Tahoma"/>
              <a:buNone/>
            </a:pPr>
            <a:fld id="{00000000-1234-1234-1234-123412341234}" type="slidenum">
              <a:rPr b="1" i="0" lang="en-US" sz="2400" u="none">
                <a:solidFill>
                  <a:srgbClr val="FFFFFF"/>
                </a:solidFill>
                <a:latin typeface="Tahoma"/>
                <a:ea typeface="Tahoma"/>
                <a:cs typeface="Tahoma"/>
                <a:sym typeface="Tahoma"/>
              </a:rPr>
              <a:t>‹#›</a:t>
            </a:fld>
          </a:p>
        </p:txBody>
      </p:sp>
      <p:sp>
        <p:nvSpPr>
          <p:cNvPr id="92" name="Shape 92"/>
          <p:cNvSpPr txBox="1"/>
          <p:nvPr>
            <p:ph idx="11" type="ftr"/>
          </p:nvPr>
        </p:nvSpPr>
        <p:spPr>
          <a:xfrm>
            <a:off x="609600" y="6248400"/>
            <a:ext cx="5421311" cy="365125"/>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None/>
              <a:defRPr b="0" i="0" sz="1800" u="none">
                <a:solidFill>
                  <a:schemeClr val="dk1"/>
                </a:solidFill>
                <a:latin typeface="Tahoma"/>
                <a:ea typeface="Tahoma"/>
                <a:cs typeface="Tahoma"/>
                <a:sym typeface="Tahoma"/>
              </a:defRPr>
            </a:lvl1pPr>
            <a:lvl2pPr indent="0" lvl="1" marL="4572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2pPr>
            <a:lvl3pPr indent="0" lvl="2" marL="9144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3pPr>
            <a:lvl4pPr indent="0" lvl="3" marL="13716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4pPr>
            <a:lvl5pPr indent="0" lvl="4" marL="18288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5pPr>
            <a:lvl6pPr indent="0" lvl="5" marL="22860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6pPr>
            <a:lvl7pPr indent="0" lvl="6" marL="32004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7pPr>
            <a:lvl8pPr indent="0" lvl="7" marL="45720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8pPr>
            <a:lvl9pPr indent="0" lvl="8" marL="64008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9pPr>
          </a:lstStyle>
          <a:p/>
        </p:txBody>
      </p:sp>
    </p:spTree>
  </p:cSld>
  <p:clrMap accent1="accent1" accent2="accent2" accent3="accent3" accent4="accent4" accent5="accent5" accent6="accent6" bg1="lt1" bg2="dk2" tx1="dk1" tx2="lt2" folHlink="folHlink" hlink="hlink"/>
  <p:sldLayoutIdLst>
    <p:sldLayoutId id="2147483656" r:id="rId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99" name="Shape 99"/>
        <p:cNvGrpSpPr/>
        <p:nvPr/>
      </p:nvGrpSpPr>
      <p:grpSpPr>
        <a:xfrm>
          <a:off x="0" y="0"/>
          <a:ext cx="0" cy="0"/>
          <a:chOff x="0" y="0"/>
          <a:chExt cx="0" cy="0"/>
        </a:xfrm>
      </p:grpSpPr>
      <p:sp>
        <p:nvSpPr>
          <p:cNvPr id="100" name="Shape 100"/>
          <p:cNvSpPr txBox="1"/>
          <p:nvPr/>
        </p:nvSpPr>
        <p:spPr>
          <a:xfrm>
            <a:off x="0" y="1235075"/>
            <a:ext cx="9144000" cy="319087"/>
          </a:xfrm>
          <a:prstGeom prst="rect">
            <a:avLst/>
          </a:prstGeom>
          <a:solidFill>
            <a:srgbClr val="FFFFFF"/>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Tahoma"/>
              <a:ea typeface="Tahoma"/>
              <a:cs typeface="Tahoma"/>
              <a:sym typeface="Tahoma"/>
            </a:endParaRPr>
          </a:p>
        </p:txBody>
      </p:sp>
      <p:sp>
        <p:nvSpPr>
          <p:cNvPr id="101" name="Shape 101"/>
          <p:cNvSpPr txBox="1"/>
          <p:nvPr/>
        </p:nvSpPr>
        <p:spPr>
          <a:xfrm>
            <a:off x="0" y="1279525"/>
            <a:ext cx="533399" cy="228600"/>
          </a:xfrm>
          <a:prstGeom prst="rect">
            <a:avLst/>
          </a:prstGeom>
          <a:solidFill>
            <a:schemeClr val="accent2"/>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Tahoma"/>
              <a:ea typeface="Tahoma"/>
              <a:cs typeface="Tahoma"/>
              <a:sym typeface="Tahoma"/>
            </a:endParaRPr>
          </a:p>
        </p:txBody>
      </p:sp>
      <p:sp>
        <p:nvSpPr>
          <p:cNvPr id="102" name="Shape 102"/>
          <p:cNvSpPr txBox="1"/>
          <p:nvPr/>
        </p:nvSpPr>
        <p:spPr>
          <a:xfrm>
            <a:off x="590550" y="1279525"/>
            <a:ext cx="8553450" cy="228600"/>
          </a:xfrm>
          <a:prstGeom prst="rect">
            <a:avLst/>
          </a:prstGeom>
          <a:solidFill>
            <a:schemeClr val="accent1"/>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Tahoma"/>
              <a:ea typeface="Tahoma"/>
              <a:cs typeface="Tahoma"/>
              <a:sym typeface="Tahoma"/>
            </a:endParaRPr>
          </a:p>
        </p:txBody>
      </p:sp>
      <p:sp>
        <p:nvSpPr>
          <p:cNvPr id="103" name="Shape 103"/>
          <p:cNvSpPr txBox="1"/>
          <p:nvPr>
            <p:ph type="title"/>
          </p:nvPr>
        </p:nvSpPr>
        <p:spPr>
          <a:xfrm>
            <a:off x="609600" y="228600"/>
            <a:ext cx="8153399" cy="990599"/>
          </a:xfrm>
          <a:prstGeom prst="rect">
            <a:avLst/>
          </a:prstGeom>
          <a:noFill/>
          <a:ln>
            <a:noFill/>
          </a:ln>
        </p:spPr>
        <p:txBody>
          <a:bodyPr anchorCtr="0" anchor="ctr" bIns="91425" lIns="91425" rIns="91425" tIns="91425"/>
          <a:lstStyle>
            <a:lvl1pPr indent="0" lvl="0" marL="0" marR="0" rtl="0" algn="l">
              <a:spcBef>
                <a:spcPts val="0"/>
              </a:spcBef>
              <a:spcAft>
                <a:spcPts val="0"/>
              </a:spcAft>
              <a:buNone/>
              <a:defRPr b="0" i="0" sz="4400" u="none" cap="none" strike="noStrike">
                <a:solidFill>
                  <a:schemeClr val="dk2"/>
                </a:solidFill>
                <a:latin typeface="Questrial"/>
                <a:ea typeface="Questrial"/>
                <a:cs typeface="Questrial"/>
                <a:sym typeface="Questrial"/>
              </a:defRPr>
            </a:lvl1pPr>
            <a:lvl2pPr indent="0" lvl="1" marL="0" marR="0" rtl="0" algn="l">
              <a:spcBef>
                <a:spcPts val="0"/>
              </a:spcBef>
              <a:spcAft>
                <a:spcPts val="0"/>
              </a:spcAft>
              <a:buNone/>
              <a:defRPr b="0" i="0" sz="4400" u="none" cap="none" strike="noStrike">
                <a:solidFill>
                  <a:schemeClr val="dk2"/>
                </a:solidFill>
                <a:latin typeface="Questrial"/>
                <a:ea typeface="Questrial"/>
                <a:cs typeface="Questrial"/>
                <a:sym typeface="Questrial"/>
              </a:defRPr>
            </a:lvl2pPr>
            <a:lvl3pPr indent="0" lvl="2" marL="0" marR="0" rtl="0" algn="l">
              <a:spcBef>
                <a:spcPts val="0"/>
              </a:spcBef>
              <a:spcAft>
                <a:spcPts val="0"/>
              </a:spcAft>
              <a:buNone/>
              <a:defRPr b="0" i="0" sz="4400" u="none" cap="none" strike="noStrike">
                <a:solidFill>
                  <a:schemeClr val="dk2"/>
                </a:solidFill>
                <a:latin typeface="Questrial"/>
                <a:ea typeface="Questrial"/>
                <a:cs typeface="Questrial"/>
                <a:sym typeface="Questrial"/>
              </a:defRPr>
            </a:lvl3pPr>
            <a:lvl4pPr indent="0" lvl="3" marL="0" marR="0" rtl="0" algn="l">
              <a:spcBef>
                <a:spcPts val="0"/>
              </a:spcBef>
              <a:spcAft>
                <a:spcPts val="0"/>
              </a:spcAft>
              <a:buNone/>
              <a:defRPr b="0" i="0" sz="4400" u="none" cap="none" strike="noStrike">
                <a:solidFill>
                  <a:schemeClr val="dk2"/>
                </a:solidFill>
                <a:latin typeface="Questrial"/>
                <a:ea typeface="Questrial"/>
                <a:cs typeface="Questrial"/>
                <a:sym typeface="Questrial"/>
              </a:defRPr>
            </a:lvl4pPr>
            <a:lvl5pPr indent="0" lvl="4" marL="0" marR="0" rtl="0" algn="l">
              <a:spcBef>
                <a:spcPts val="0"/>
              </a:spcBef>
              <a:spcAft>
                <a:spcPts val="0"/>
              </a:spcAft>
              <a:buNone/>
              <a:defRPr b="0" i="0" sz="4400" u="none" cap="none" strike="noStrike">
                <a:solidFill>
                  <a:schemeClr val="dk2"/>
                </a:solidFill>
                <a:latin typeface="Questrial"/>
                <a:ea typeface="Questrial"/>
                <a:cs typeface="Questrial"/>
                <a:sym typeface="Questrial"/>
              </a:defRPr>
            </a:lvl5pPr>
            <a:lvl6pPr indent="0" lvl="5" marL="457200" marR="0" rtl="0" algn="l">
              <a:spcBef>
                <a:spcPts val="0"/>
              </a:spcBef>
              <a:spcAft>
                <a:spcPts val="0"/>
              </a:spcAft>
              <a:buNone/>
              <a:defRPr b="0" i="0" sz="4400" u="none" cap="none" strike="noStrike">
                <a:solidFill>
                  <a:schemeClr val="dk2"/>
                </a:solidFill>
                <a:latin typeface="Questrial"/>
                <a:ea typeface="Questrial"/>
                <a:cs typeface="Questrial"/>
                <a:sym typeface="Questrial"/>
              </a:defRPr>
            </a:lvl6pPr>
            <a:lvl7pPr indent="0" lvl="6" marL="914400" marR="0" rtl="0" algn="l">
              <a:spcBef>
                <a:spcPts val="0"/>
              </a:spcBef>
              <a:spcAft>
                <a:spcPts val="0"/>
              </a:spcAft>
              <a:buNone/>
              <a:defRPr b="0" i="0" sz="4400" u="none" cap="none" strike="noStrike">
                <a:solidFill>
                  <a:schemeClr val="dk2"/>
                </a:solidFill>
                <a:latin typeface="Questrial"/>
                <a:ea typeface="Questrial"/>
                <a:cs typeface="Questrial"/>
                <a:sym typeface="Questrial"/>
              </a:defRPr>
            </a:lvl7pPr>
            <a:lvl8pPr indent="0" lvl="7" marL="1371600" marR="0" rtl="0" algn="l">
              <a:spcBef>
                <a:spcPts val="0"/>
              </a:spcBef>
              <a:spcAft>
                <a:spcPts val="0"/>
              </a:spcAft>
              <a:buNone/>
              <a:defRPr b="0" i="0" sz="4400" u="none" cap="none" strike="noStrike">
                <a:solidFill>
                  <a:schemeClr val="dk2"/>
                </a:solidFill>
                <a:latin typeface="Questrial"/>
                <a:ea typeface="Questrial"/>
                <a:cs typeface="Questrial"/>
                <a:sym typeface="Questrial"/>
              </a:defRPr>
            </a:lvl8pPr>
            <a:lvl9pPr indent="0" lvl="8" marL="1828800" marR="0" rtl="0" algn="l">
              <a:spcBef>
                <a:spcPts val="0"/>
              </a:spcBef>
              <a:spcAft>
                <a:spcPts val="0"/>
              </a:spcAft>
              <a:buNone/>
              <a:defRPr b="0" i="0" sz="4400" u="none" cap="none" strike="noStrike">
                <a:solidFill>
                  <a:schemeClr val="dk2"/>
                </a:solidFill>
                <a:latin typeface="Questrial"/>
                <a:ea typeface="Questrial"/>
                <a:cs typeface="Questrial"/>
                <a:sym typeface="Questrial"/>
              </a:defRPr>
            </a:lvl9pPr>
          </a:lstStyle>
          <a:p/>
        </p:txBody>
      </p:sp>
      <p:sp>
        <p:nvSpPr>
          <p:cNvPr id="104" name="Shape 104"/>
          <p:cNvSpPr txBox="1"/>
          <p:nvPr>
            <p:ph idx="1" type="body"/>
          </p:nvPr>
        </p:nvSpPr>
        <p:spPr>
          <a:xfrm>
            <a:off x="612775" y="1600200"/>
            <a:ext cx="8153399" cy="4525961"/>
          </a:xfrm>
          <a:prstGeom prst="rect">
            <a:avLst/>
          </a:prstGeom>
          <a:noFill/>
          <a:ln>
            <a:noFill/>
          </a:ln>
        </p:spPr>
        <p:txBody>
          <a:bodyPr anchorCtr="0" anchor="t" bIns="91425" lIns="91425" rIns="91425" tIns="91425"/>
          <a:lstStyle>
            <a:lvl1pPr indent="-208598" lvl="0" marL="319088" marR="0" rtl="0" algn="l">
              <a:spcBef>
                <a:spcPts val="700"/>
              </a:spcBef>
              <a:spcAft>
                <a:spcPts val="0"/>
              </a:spcAft>
              <a:buClr>
                <a:schemeClr val="accent2"/>
              </a:buClr>
              <a:buSzPct val="59999"/>
              <a:buFont typeface="Noto Sans Symbols"/>
              <a:buChar char="◻"/>
              <a:defRPr b="0" i="0" sz="2900" u="none" cap="none" strike="noStrike">
                <a:solidFill>
                  <a:schemeClr val="dk1"/>
                </a:solidFill>
                <a:latin typeface="Questrial"/>
                <a:ea typeface="Questrial"/>
                <a:cs typeface="Questrial"/>
                <a:sym typeface="Questrial"/>
              </a:defRPr>
            </a:lvl1pPr>
            <a:lvl2pPr indent="-168593" lvl="1" marL="639763" marR="0" rtl="0" algn="l">
              <a:spcBef>
                <a:spcPts val="550"/>
              </a:spcBef>
              <a:spcAft>
                <a:spcPts val="0"/>
              </a:spcAft>
              <a:buClr>
                <a:schemeClr val="accent1"/>
              </a:buClr>
              <a:buSzPct val="70000"/>
              <a:buFont typeface="Noto Sans Symbols"/>
              <a:buChar char="⬜"/>
              <a:defRPr b="0" i="0" sz="2600" u="none" cap="none" strike="noStrike">
                <a:solidFill>
                  <a:schemeClr val="dk1"/>
                </a:solidFill>
                <a:latin typeface="Questrial"/>
                <a:ea typeface="Questrial"/>
                <a:cs typeface="Questrial"/>
                <a:sym typeface="Questrial"/>
              </a:defRPr>
            </a:lvl2pPr>
            <a:lvl3pPr indent="-119062" lvl="2" marL="914400" marR="0" rtl="0" algn="l">
              <a:spcBef>
                <a:spcPts val="500"/>
              </a:spcBef>
              <a:spcAft>
                <a:spcPts val="0"/>
              </a:spcAft>
              <a:buClr>
                <a:schemeClr val="accent2"/>
              </a:buClr>
              <a:buSzPct val="75000"/>
              <a:buFont typeface="Noto Sans Symbols"/>
              <a:buChar char="■"/>
              <a:defRPr b="0" i="0" sz="2300" u="none" cap="none" strike="noStrike">
                <a:solidFill>
                  <a:schemeClr val="dk1"/>
                </a:solidFill>
                <a:latin typeface="Questrial"/>
                <a:ea typeface="Questrial"/>
                <a:cs typeface="Questrial"/>
                <a:sym typeface="Questrial"/>
              </a:defRPr>
            </a:lvl3pPr>
            <a:lvl4pPr indent="-133350" lvl="3" marL="1371600" marR="0" rtl="0" algn="l">
              <a:spcBef>
                <a:spcPts val="400"/>
              </a:spcBef>
              <a:spcAft>
                <a:spcPts val="0"/>
              </a:spcAft>
              <a:buClr>
                <a:srgbClr val="A5AB81"/>
              </a:buClr>
              <a:buSzPct val="75000"/>
              <a:buFont typeface="Noto Sans Symbols"/>
              <a:buChar char="■"/>
              <a:defRPr b="0" i="0" sz="2000" u="none" cap="none" strike="noStrike">
                <a:solidFill>
                  <a:schemeClr val="dk1"/>
                </a:solidFill>
                <a:latin typeface="Questrial"/>
                <a:ea typeface="Questrial"/>
                <a:cs typeface="Questrial"/>
                <a:sym typeface="Questrial"/>
              </a:defRPr>
            </a:lvl4pPr>
            <a:lvl5pPr indent="-146050" lvl="4" marL="1828800" marR="0" rtl="0" algn="l">
              <a:spcBef>
                <a:spcPts val="400"/>
              </a:spcBef>
              <a:spcAft>
                <a:spcPts val="0"/>
              </a:spcAft>
              <a:buClr>
                <a:srgbClr val="D8B25C"/>
              </a:buClr>
              <a:buSzPct val="64999"/>
              <a:buFont typeface="Noto Sans Symbols"/>
              <a:buChar char="■"/>
              <a:defRPr b="0" i="0" sz="2000" u="none" cap="none" strike="noStrike">
                <a:solidFill>
                  <a:schemeClr val="dk1"/>
                </a:solidFill>
                <a:latin typeface="Questrial"/>
                <a:ea typeface="Questrial"/>
                <a:cs typeface="Questrial"/>
                <a:sym typeface="Questrial"/>
              </a:defRPr>
            </a:lvl5pPr>
            <a:lvl6pPr indent="-121920" lvl="5" marL="2103120" marR="0" rtl="0" algn="l">
              <a:spcBef>
                <a:spcPts val="360"/>
              </a:spcBef>
              <a:buClr>
                <a:schemeClr val="accent1"/>
              </a:buClr>
              <a:buSzPct val="100000"/>
              <a:buFont typeface="Noto Sans Symbols"/>
              <a:buChar char="▪"/>
              <a:defRPr b="0" i="0" sz="1800" u="none" cap="none" strike="noStrike">
                <a:solidFill>
                  <a:schemeClr val="dk1"/>
                </a:solidFill>
                <a:latin typeface="Questrial"/>
                <a:ea typeface="Questrial"/>
                <a:cs typeface="Questrial"/>
                <a:sym typeface="Questrial"/>
              </a:defRPr>
            </a:lvl6pPr>
            <a:lvl7pPr indent="-116839" lvl="6" marL="2377440" marR="0" rtl="0" algn="l">
              <a:spcBef>
                <a:spcPts val="360"/>
              </a:spcBef>
              <a:buClr>
                <a:schemeClr val="accent2"/>
              </a:buClr>
              <a:buSzPct val="100000"/>
              <a:buFont typeface="Noto Sans Symbols"/>
              <a:buChar char="▪"/>
              <a:defRPr b="0" i="0" sz="1800" u="none" cap="none" strike="noStrike">
                <a:solidFill>
                  <a:schemeClr val="dk1"/>
                </a:solidFill>
                <a:latin typeface="Questrial"/>
                <a:ea typeface="Questrial"/>
                <a:cs typeface="Questrial"/>
                <a:sym typeface="Questrial"/>
              </a:defRPr>
            </a:lvl7pPr>
            <a:lvl8pPr indent="-124460" lvl="7" marL="2651760" marR="0" rtl="0" algn="l">
              <a:spcBef>
                <a:spcPts val="360"/>
              </a:spcBef>
              <a:buClr>
                <a:schemeClr val="accent3"/>
              </a:buClr>
              <a:buSzPct val="100000"/>
              <a:buFont typeface="Noto Sans Symbols"/>
              <a:buChar char="▪"/>
              <a:defRPr b="0" i="0" sz="1800" u="none" cap="none" strike="noStrike">
                <a:solidFill>
                  <a:schemeClr val="dk1"/>
                </a:solidFill>
                <a:latin typeface="Questrial"/>
                <a:ea typeface="Questrial"/>
                <a:cs typeface="Questrial"/>
                <a:sym typeface="Questrial"/>
              </a:defRPr>
            </a:lvl8pPr>
            <a:lvl9pPr indent="-119379" lvl="8" marL="2926080" marR="0" rtl="0" algn="l">
              <a:spcBef>
                <a:spcPts val="360"/>
              </a:spcBef>
              <a:buClr>
                <a:schemeClr val="accent4"/>
              </a:buClr>
              <a:buSzPct val="100000"/>
              <a:buFont typeface="Noto Sans Symbols"/>
              <a:buChar char="▪"/>
              <a:defRPr b="0" i="0" sz="1800" u="none" cap="none" strike="noStrike">
                <a:solidFill>
                  <a:schemeClr val="dk1"/>
                </a:solidFill>
                <a:latin typeface="Questrial"/>
                <a:ea typeface="Questrial"/>
                <a:cs typeface="Questrial"/>
                <a:sym typeface="Questrial"/>
              </a:defRPr>
            </a:lvl9pPr>
          </a:lstStyle>
          <a:p/>
        </p:txBody>
      </p:sp>
      <p:sp>
        <p:nvSpPr>
          <p:cNvPr id="105" name="Shape 105"/>
          <p:cNvSpPr txBox="1"/>
          <p:nvPr>
            <p:ph idx="10" type="dt"/>
          </p:nvPr>
        </p:nvSpPr>
        <p:spPr>
          <a:xfrm>
            <a:off x="6096000" y="6248400"/>
            <a:ext cx="2666999" cy="365125"/>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None/>
              <a:defRPr b="0" i="0" sz="1800" u="none">
                <a:solidFill>
                  <a:schemeClr val="dk1"/>
                </a:solidFill>
                <a:latin typeface="Tahoma"/>
                <a:ea typeface="Tahoma"/>
                <a:cs typeface="Tahoma"/>
                <a:sym typeface="Tahoma"/>
              </a:defRPr>
            </a:lvl1pPr>
            <a:lvl2pPr indent="0" lvl="1" marL="4572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2pPr>
            <a:lvl3pPr indent="0" lvl="2" marL="9144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3pPr>
            <a:lvl4pPr indent="0" lvl="3" marL="13716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4pPr>
            <a:lvl5pPr indent="0" lvl="4" marL="18288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5pPr>
            <a:lvl6pPr indent="0" lvl="5" marL="22860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6pPr>
            <a:lvl7pPr indent="0" lvl="6" marL="32004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7pPr>
            <a:lvl8pPr indent="0" lvl="7" marL="45720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8pPr>
            <a:lvl9pPr indent="0" lvl="8" marL="64008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9pPr>
          </a:lstStyle>
          <a:p/>
        </p:txBody>
      </p:sp>
      <p:sp>
        <p:nvSpPr>
          <p:cNvPr id="106" name="Shape 106"/>
          <p:cNvSpPr txBox="1"/>
          <p:nvPr>
            <p:ph idx="12" type="sldNum"/>
          </p:nvPr>
        </p:nvSpPr>
        <p:spPr>
          <a:xfrm>
            <a:off x="0" y="1271587"/>
            <a:ext cx="533399" cy="244474"/>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FFFFFF"/>
              </a:buClr>
              <a:buSzPct val="25000"/>
              <a:buFont typeface="Tahoma"/>
              <a:buNone/>
            </a:pPr>
            <a:fld id="{00000000-1234-1234-1234-123412341234}" type="slidenum">
              <a:rPr b="1" i="0" lang="en-US" sz="1400" u="none">
                <a:solidFill>
                  <a:srgbClr val="FFFFFF"/>
                </a:solidFill>
                <a:latin typeface="Tahoma"/>
                <a:ea typeface="Tahoma"/>
                <a:cs typeface="Tahoma"/>
                <a:sym typeface="Tahoma"/>
              </a:rPr>
              <a:t>‹#›</a:t>
            </a:fld>
          </a:p>
        </p:txBody>
      </p:sp>
      <p:sp>
        <p:nvSpPr>
          <p:cNvPr id="107" name="Shape 107"/>
          <p:cNvSpPr txBox="1"/>
          <p:nvPr>
            <p:ph idx="11" type="ftr"/>
          </p:nvPr>
        </p:nvSpPr>
        <p:spPr>
          <a:xfrm>
            <a:off x="609600" y="6248400"/>
            <a:ext cx="5421311" cy="365125"/>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None/>
              <a:defRPr b="0" i="0" sz="1800" u="none">
                <a:solidFill>
                  <a:schemeClr val="dk1"/>
                </a:solidFill>
                <a:latin typeface="Tahoma"/>
                <a:ea typeface="Tahoma"/>
                <a:cs typeface="Tahoma"/>
                <a:sym typeface="Tahoma"/>
              </a:defRPr>
            </a:lvl1pPr>
            <a:lvl2pPr indent="0" lvl="1" marL="4572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2pPr>
            <a:lvl3pPr indent="0" lvl="2" marL="9144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3pPr>
            <a:lvl4pPr indent="0" lvl="3" marL="13716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4pPr>
            <a:lvl5pPr indent="0" lvl="4" marL="18288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5pPr>
            <a:lvl6pPr indent="0" lvl="5" marL="22860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6pPr>
            <a:lvl7pPr indent="0" lvl="6" marL="32004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7pPr>
            <a:lvl8pPr indent="0" lvl="7" marL="45720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8pPr>
            <a:lvl9pPr indent="0" lvl="8" marL="64008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9pPr>
          </a:lstStyle>
          <a:p/>
        </p:txBody>
      </p:sp>
    </p:spTree>
  </p:cSld>
  <p:clrMap accent1="accent1" accent2="accent2" accent3="accent3" accent4="accent4" accent5="accent5" accent6="accent6" bg1="lt1" bg2="dk2" tx1="dk1" tx2="lt2" folHlink="folHlink" hlink="hlink"/>
  <p:sldLayoutIdLst>
    <p:sldLayoutId id="2147483657"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17" name="Shape 117"/>
        <p:cNvGrpSpPr/>
        <p:nvPr/>
      </p:nvGrpSpPr>
      <p:grpSpPr>
        <a:xfrm>
          <a:off x="0" y="0"/>
          <a:ext cx="0" cy="0"/>
          <a:chOff x="0" y="0"/>
          <a:chExt cx="0" cy="0"/>
        </a:xfrm>
      </p:grpSpPr>
      <p:sp>
        <p:nvSpPr>
          <p:cNvPr id="118" name="Shape 118"/>
          <p:cNvSpPr txBox="1"/>
          <p:nvPr>
            <p:ph type="title"/>
          </p:nvPr>
        </p:nvSpPr>
        <p:spPr>
          <a:xfrm>
            <a:off x="609600" y="228600"/>
            <a:ext cx="8153399" cy="990599"/>
          </a:xfrm>
          <a:prstGeom prst="rect">
            <a:avLst/>
          </a:prstGeom>
          <a:noFill/>
          <a:ln>
            <a:noFill/>
          </a:ln>
        </p:spPr>
        <p:txBody>
          <a:bodyPr anchorCtr="0" anchor="ctr" bIns="91425" lIns="91425" rIns="91425" tIns="91425"/>
          <a:lstStyle>
            <a:lvl1pPr indent="0" lvl="0" marL="0" marR="0" rtl="0" algn="l">
              <a:spcBef>
                <a:spcPts val="0"/>
              </a:spcBef>
              <a:spcAft>
                <a:spcPts val="0"/>
              </a:spcAft>
              <a:buNone/>
              <a:defRPr b="0" i="0" sz="4400" u="none" cap="none" strike="noStrike">
                <a:solidFill>
                  <a:schemeClr val="dk2"/>
                </a:solidFill>
                <a:latin typeface="Questrial"/>
                <a:ea typeface="Questrial"/>
                <a:cs typeface="Questrial"/>
                <a:sym typeface="Questrial"/>
              </a:defRPr>
            </a:lvl1pPr>
            <a:lvl2pPr indent="0" lvl="1" marL="0" marR="0" rtl="0" algn="l">
              <a:spcBef>
                <a:spcPts val="0"/>
              </a:spcBef>
              <a:spcAft>
                <a:spcPts val="0"/>
              </a:spcAft>
              <a:buNone/>
              <a:defRPr b="0" i="0" sz="4400" u="none" cap="none" strike="noStrike">
                <a:solidFill>
                  <a:schemeClr val="dk2"/>
                </a:solidFill>
                <a:latin typeface="Questrial"/>
                <a:ea typeface="Questrial"/>
                <a:cs typeface="Questrial"/>
                <a:sym typeface="Questrial"/>
              </a:defRPr>
            </a:lvl2pPr>
            <a:lvl3pPr indent="0" lvl="2" marL="0" marR="0" rtl="0" algn="l">
              <a:spcBef>
                <a:spcPts val="0"/>
              </a:spcBef>
              <a:spcAft>
                <a:spcPts val="0"/>
              </a:spcAft>
              <a:buNone/>
              <a:defRPr b="0" i="0" sz="4400" u="none" cap="none" strike="noStrike">
                <a:solidFill>
                  <a:schemeClr val="dk2"/>
                </a:solidFill>
                <a:latin typeface="Questrial"/>
                <a:ea typeface="Questrial"/>
                <a:cs typeface="Questrial"/>
                <a:sym typeface="Questrial"/>
              </a:defRPr>
            </a:lvl3pPr>
            <a:lvl4pPr indent="0" lvl="3" marL="0" marR="0" rtl="0" algn="l">
              <a:spcBef>
                <a:spcPts val="0"/>
              </a:spcBef>
              <a:spcAft>
                <a:spcPts val="0"/>
              </a:spcAft>
              <a:buNone/>
              <a:defRPr b="0" i="0" sz="4400" u="none" cap="none" strike="noStrike">
                <a:solidFill>
                  <a:schemeClr val="dk2"/>
                </a:solidFill>
                <a:latin typeface="Questrial"/>
                <a:ea typeface="Questrial"/>
                <a:cs typeface="Questrial"/>
                <a:sym typeface="Questrial"/>
              </a:defRPr>
            </a:lvl4pPr>
            <a:lvl5pPr indent="0" lvl="4" marL="0" marR="0" rtl="0" algn="l">
              <a:spcBef>
                <a:spcPts val="0"/>
              </a:spcBef>
              <a:spcAft>
                <a:spcPts val="0"/>
              </a:spcAft>
              <a:buNone/>
              <a:defRPr b="0" i="0" sz="4400" u="none" cap="none" strike="noStrike">
                <a:solidFill>
                  <a:schemeClr val="dk2"/>
                </a:solidFill>
                <a:latin typeface="Questrial"/>
                <a:ea typeface="Questrial"/>
                <a:cs typeface="Questrial"/>
                <a:sym typeface="Questrial"/>
              </a:defRPr>
            </a:lvl5pPr>
            <a:lvl6pPr indent="0" lvl="5" marL="457200" marR="0" rtl="0" algn="l">
              <a:spcBef>
                <a:spcPts val="0"/>
              </a:spcBef>
              <a:spcAft>
                <a:spcPts val="0"/>
              </a:spcAft>
              <a:buNone/>
              <a:defRPr b="0" i="0" sz="4400" u="none" cap="none" strike="noStrike">
                <a:solidFill>
                  <a:schemeClr val="dk2"/>
                </a:solidFill>
                <a:latin typeface="Questrial"/>
                <a:ea typeface="Questrial"/>
                <a:cs typeface="Questrial"/>
                <a:sym typeface="Questrial"/>
              </a:defRPr>
            </a:lvl6pPr>
            <a:lvl7pPr indent="0" lvl="6" marL="914400" marR="0" rtl="0" algn="l">
              <a:spcBef>
                <a:spcPts val="0"/>
              </a:spcBef>
              <a:spcAft>
                <a:spcPts val="0"/>
              </a:spcAft>
              <a:buNone/>
              <a:defRPr b="0" i="0" sz="4400" u="none" cap="none" strike="noStrike">
                <a:solidFill>
                  <a:schemeClr val="dk2"/>
                </a:solidFill>
                <a:latin typeface="Questrial"/>
                <a:ea typeface="Questrial"/>
                <a:cs typeface="Questrial"/>
                <a:sym typeface="Questrial"/>
              </a:defRPr>
            </a:lvl7pPr>
            <a:lvl8pPr indent="0" lvl="7" marL="1371600" marR="0" rtl="0" algn="l">
              <a:spcBef>
                <a:spcPts val="0"/>
              </a:spcBef>
              <a:spcAft>
                <a:spcPts val="0"/>
              </a:spcAft>
              <a:buNone/>
              <a:defRPr b="0" i="0" sz="4400" u="none" cap="none" strike="noStrike">
                <a:solidFill>
                  <a:schemeClr val="dk2"/>
                </a:solidFill>
                <a:latin typeface="Questrial"/>
                <a:ea typeface="Questrial"/>
                <a:cs typeface="Questrial"/>
                <a:sym typeface="Questrial"/>
              </a:defRPr>
            </a:lvl8pPr>
            <a:lvl9pPr indent="0" lvl="8" marL="1828800" marR="0" rtl="0" algn="l">
              <a:spcBef>
                <a:spcPts val="0"/>
              </a:spcBef>
              <a:spcAft>
                <a:spcPts val="0"/>
              </a:spcAft>
              <a:buNone/>
              <a:defRPr b="0" i="0" sz="4400" u="none" cap="none" strike="noStrike">
                <a:solidFill>
                  <a:schemeClr val="dk2"/>
                </a:solidFill>
                <a:latin typeface="Questrial"/>
                <a:ea typeface="Questrial"/>
                <a:cs typeface="Questrial"/>
                <a:sym typeface="Questrial"/>
              </a:defRPr>
            </a:lvl9pPr>
          </a:lstStyle>
          <a:p/>
        </p:txBody>
      </p:sp>
      <p:sp>
        <p:nvSpPr>
          <p:cNvPr id="119" name="Shape 119"/>
          <p:cNvSpPr txBox="1"/>
          <p:nvPr>
            <p:ph idx="1" type="body"/>
          </p:nvPr>
        </p:nvSpPr>
        <p:spPr>
          <a:xfrm>
            <a:off x="612775" y="1600200"/>
            <a:ext cx="8153399" cy="4525961"/>
          </a:xfrm>
          <a:prstGeom prst="rect">
            <a:avLst/>
          </a:prstGeom>
          <a:noFill/>
          <a:ln>
            <a:noFill/>
          </a:ln>
        </p:spPr>
        <p:txBody>
          <a:bodyPr anchorCtr="0" anchor="t" bIns="91425" lIns="91425" rIns="91425" tIns="91425"/>
          <a:lstStyle>
            <a:lvl1pPr indent="-208598" lvl="0" marL="319088" marR="0" rtl="0" algn="l">
              <a:spcBef>
                <a:spcPts val="700"/>
              </a:spcBef>
              <a:spcAft>
                <a:spcPts val="0"/>
              </a:spcAft>
              <a:buClr>
                <a:schemeClr val="accent2"/>
              </a:buClr>
              <a:buSzPct val="59999"/>
              <a:buFont typeface="Noto Sans Symbols"/>
              <a:buChar char="◻"/>
              <a:defRPr b="0" i="0" sz="2900" u="none" cap="none" strike="noStrike">
                <a:solidFill>
                  <a:schemeClr val="dk1"/>
                </a:solidFill>
                <a:latin typeface="Questrial"/>
                <a:ea typeface="Questrial"/>
                <a:cs typeface="Questrial"/>
                <a:sym typeface="Questrial"/>
              </a:defRPr>
            </a:lvl1pPr>
            <a:lvl2pPr indent="-168593" lvl="1" marL="639763" marR="0" rtl="0" algn="l">
              <a:spcBef>
                <a:spcPts val="550"/>
              </a:spcBef>
              <a:spcAft>
                <a:spcPts val="0"/>
              </a:spcAft>
              <a:buClr>
                <a:schemeClr val="accent1"/>
              </a:buClr>
              <a:buSzPct val="70000"/>
              <a:buFont typeface="Noto Sans Symbols"/>
              <a:buChar char="⬜"/>
              <a:defRPr b="0" i="0" sz="2600" u="none" cap="none" strike="noStrike">
                <a:solidFill>
                  <a:schemeClr val="dk1"/>
                </a:solidFill>
                <a:latin typeface="Questrial"/>
                <a:ea typeface="Questrial"/>
                <a:cs typeface="Questrial"/>
                <a:sym typeface="Questrial"/>
              </a:defRPr>
            </a:lvl2pPr>
            <a:lvl3pPr indent="-119062" lvl="2" marL="914400" marR="0" rtl="0" algn="l">
              <a:spcBef>
                <a:spcPts val="500"/>
              </a:spcBef>
              <a:spcAft>
                <a:spcPts val="0"/>
              </a:spcAft>
              <a:buClr>
                <a:schemeClr val="accent2"/>
              </a:buClr>
              <a:buSzPct val="75000"/>
              <a:buFont typeface="Noto Sans Symbols"/>
              <a:buChar char="■"/>
              <a:defRPr b="0" i="0" sz="2300" u="none" cap="none" strike="noStrike">
                <a:solidFill>
                  <a:schemeClr val="dk1"/>
                </a:solidFill>
                <a:latin typeface="Questrial"/>
                <a:ea typeface="Questrial"/>
                <a:cs typeface="Questrial"/>
                <a:sym typeface="Questrial"/>
              </a:defRPr>
            </a:lvl3pPr>
            <a:lvl4pPr indent="-133350" lvl="3" marL="1371600" marR="0" rtl="0" algn="l">
              <a:spcBef>
                <a:spcPts val="400"/>
              </a:spcBef>
              <a:spcAft>
                <a:spcPts val="0"/>
              </a:spcAft>
              <a:buClr>
                <a:srgbClr val="A5AB81"/>
              </a:buClr>
              <a:buSzPct val="75000"/>
              <a:buFont typeface="Noto Sans Symbols"/>
              <a:buChar char="■"/>
              <a:defRPr b="0" i="0" sz="2000" u="none" cap="none" strike="noStrike">
                <a:solidFill>
                  <a:schemeClr val="dk1"/>
                </a:solidFill>
                <a:latin typeface="Questrial"/>
                <a:ea typeface="Questrial"/>
                <a:cs typeface="Questrial"/>
                <a:sym typeface="Questrial"/>
              </a:defRPr>
            </a:lvl4pPr>
            <a:lvl5pPr indent="-146050" lvl="4" marL="1828800" marR="0" rtl="0" algn="l">
              <a:spcBef>
                <a:spcPts val="400"/>
              </a:spcBef>
              <a:spcAft>
                <a:spcPts val="0"/>
              </a:spcAft>
              <a:buClr>
                <a:srgbClr val="D8B25C"/>
              </a:buClr>
              <a:buSzPct val="64999"/>
              <a:buFont typeface="Noto Sans Symbols"/>
              <a:buChar char="■"/>
              <a:defRPr b="0" i="0" sz="2000" u="none" cap="none" strike="noStrike">
                <a:solidFill>
                  <a:schemeClr val="dk1"/>
                </a:solidFill>
                <a:latin typeface="Questrial"/>
                <a:ea typeface="Questrial"/>
                <a:cs typeface="Questrial"/>
                <a:sym typeface="Questrial"/>
              </a:defRPr>
            </a:lvl5pPr>
            <a:lvl6pPr indent="-121920" lvl="5" marL="2103120" marR="0" rtl="0" algn="l">
              <a:spcBef>
                <a:spcPts val="360"/>
              </a:spcBef>
              <a:buClr>
                <a:schemeClr val="accent1"/>
              </a:buClr>
              <a:buSzPct val="100000"/>
              <a:buFont typeface="Noto Sans Symbols"/>
              <a:buChar char="▪"/>
              <a:defRPr b="0" i="0" sz="1800" u="none" cap="none" strike="noStrike">
                <a:solidFill>
                  <a:schemeClr val="dk1"/>
                </a:solidFill>
                <a:latin typeface="Questrial"/>
                <a:ea typeface="Questrial"/>
                <a:cs typeface="Questrial"/>
                <a:sym typeface="Questrial"/>
              </a:defRPr>
            </a:lvl6pPr>
            <a:lvl7pPr indent="-116839" lvl="6" marL="2377440" marR="0" rtl="0" algn="l">
              <a:spcBef>
                <a:spcPts val="360"/>
              </a:spcBef>
              <a:buClr>
                <a:schemeClr val="accent2"/>
              </a:buClr>
              <a:buSzPct val="100000"/>
              <a:buFont typeface="Noto Sans Symbols"/>
              <a:buChar char="▪"/>
              <a:defRPr b="0" i="0" sz="1800" u="none" cap="none" strike="noStrike">
                <a:solidFill>
                  <a:schemeClr val="dk1"/>
                </a:solidFill>
                <a:latin typeface="Questrial"/>
                <a:ea typeface="Questrial"/>
                <a:cs typeface="Questrial"/>
                <a:sym typeface="Questrial"/>
              </a:defRPr>
            </a:lvl7pPr>
            <a:lvl8pPr indent="-124460" lvl="7" marL="2651760" marR="0" rtl="0" algn="l">
              <a:spcBef>
                <a:spcPts val="360"/>
              </a:spcBef>
              <a:buClr>
                <a:schemeClr val="accent3"/>
              </a:buClr>
              <a:buSzPct val="100000"/>
              <a:buFont typeface="Noto Sans Symbols"/>
              <a:buChar char="▪"/>
              <a:defRPr b="0" i="0" sz="1800" u="none" cap="none" strike="noStrike">
                <a:solidFill>
                  <a:schemeClr val="dk1"/>
                </a:solidFill>
                <a:latin typeface="Questrial"/>
                <a:ea typeface="Questrial"/>
                <a:cs typeface="Questrial"/>
                <a:sym typeface="Questrial"/>
              </a:defRPr>
            </a:lvl8pPr>
            <a:lvl9pPr indent="-119379" lvl="8" marL="2926080" marR="0" rtl="0" algn="l">
              <a:spcBef>
                <a:spcPts val="360"/>
              </a:spcBef>
              <a:buClr>
                <a:schemeClr val="accent4"/>
              </a:buClr>
              <a:buSzPct val="100000"/>
              <a:buFont typeface="Noto Sans Symbols"/>
              <a:buChar char="▪"/>
              <a:defRPr b="0" i="0" sz="1800" u="none" cap="none" strike="noStrike">
                <a:solidFill>
                  <a:schemeClr val="dk1"/>
                </a:solidFill>
                <a:latin typeface="Questrial"/>
                <a:ea typeface="Questrial"/>
                <a:cs typeface="Questrial"/>
                <a:sym typeface="Questrial"/>
              </a:defRPr>
            </a:lvl9pPr>
          </a:lstStyle>
          <a:p/>
        </p:txBody>
      </p:sp>
      <p:sp>
        <p:nvSpPr>
          <p:cNvPr id="120" name="Shape 120"/>
          <p:cNvSpPr txBox="1"/>
          <p:nvPr>
            <p:ph idx="10" type="dt"/>
          </p:nvPr>
        </p:nvSpPr>
        <p:spPr>
          <a:xfrm>
            <a:off x="6096000" y="6248400"/>
            <a:ext cx="2666999" cy="365125"/>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None/>
              <a:defRPr b="0" i="0" sz="1800" u="none">
                <a:solidFill>
                  <a:schemeClr val="dk1"/>
                </a:solidFill>
                <a:latin typeface="Tahoma"/>
                <a:ea typeface="Tahoma"/>
                <a:cs typeface="Tahoma"/>
                <a:sym typeface="Tahoma"/>
              </a:defRPr>
            </a:lvl1pPr>
            <a:lvl2pPr indent="0" lvl="1" marL="4572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2pPr>
            <a:lvl3pPr indent="0" lvl="2" marL="9144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3pPr>
            <a:lvl4pPr indent="0" lvl="3" marL="13716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4pPr>
            <a:lvl5pPr indent="0" lvl="4" marL="18288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5pPr>
            <a:lvl6pPr indent="0" lvl="5" marL="22860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6pPr>
            <a:lvl7pPr indent="0" lvl="6" marL="32004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7pPr>
            <a:lvl8pPr indent="0" lvl="7" marL="45720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8pPr>
            <a:lvl9pPr indent="0" lvl="8" marL="64008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9pPr>
          </a:lstStyle>
          <a:p/>
        </p:txBody>
      </p:sp>
      <p:sp>
        <p:nvSpPr>
          <p:cNvPr id="121" name="Shape 121"/>
          <p:cNvSpPr txBox="1"/>
          <p:nvPr>
            <p:ph idx="11" type="ftr"/>
          </p:nvPr>
        </p:nvSpPr>
        <p:spPr>
          <a:xfrm>
            <a:off x="609600" y="6248400"/>
            <a:ext cx="5421311" cy="365125"/>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None/>
              <a:defRPr b="0" i="0" sz="1800" u="none">
                <a:solidFill>
                  <a:schemeClr val="dk1"/>
                </a:solidFill>
                <a:latin typeface="Tahoma"/>
                <a:ea typeface="Tahoma"/>
                <a:cs typeface="Tahoma"/>
                <a:sym typeface="Tahoma"/>
              </a:defRPr>
            </a:lvl1pPr>
            <a:lvl2pPr indent="0" lvl="1" marL="4572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2pPr>
            <a:lvl3pPr indent="0" lvl="2" marL="9144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3pPr>
            <a:lvl4pPr indent="0" lvl="3" marL="13716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4pPr>
            <a:lvl5pPr indent="0" lvl="4" marL="18288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5pPr>
            <a:lvl6pPr indent="0" lvl="5" marL="22860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6pPr>
            <a:lvl7pPr indent="0" lvl="6" marL="32004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7pPr>
            <a:lvl8pPr indent="0" lvl="7" marL="45720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8pPr>
            <a:lvl9pPr indent="0" lvl="8" marL="64008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9pPr>
          </a:lstStyle>
          <a:p/>
        </p:txBody>
      </p:sp>
      <p:sp>
        <p:nvSpPr>
          <p:cNvPr id="122" name="Shape 122"/>
          <p:cNvSpPr txBox="1"/>
          <p:nvPr>
            <p:ph idx="12" type="sldNum"/>
          </p:nvPr>
        </p:nvSpPr>
        <p:spPr>
          <a:xfrm>
            <a:off x="0" y="6248400"/>
            <a:ext cx="533399" cy="381000"/>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dk2"/>
              </a:buClr>
              <a:buSzPct val="25000"/>
              <a:buFont typeface="Tahoma"/>
              <a:buNone/>
            </a:pPr>
            <a:fld id="{00000000-1234-1234-1234-123412341234}" type="slidenum">
              <a:rPr b="1" i="0" lang="en-US" sz="1400" u="none">
                <a:solidFill>
                  <a:schemeClr val="dk2"/>
                </a:solidFill>
                <a:latin typeface="Tahoma"/>
                <a:ea typeface="Tahoma"/>
                <a:cs typeface="Tahoma"/>
                <a:sym typeface="Tahoma"/>
              </a:rPr>
              <a:t>‹#›</a:t>
            </a:fld>
          </a:p>
        </p:txBody>
      </p:sp>
    </p:spTree>
  </p:cSld>
  <p:clrMap accent1="accent1" accent2="accent2" accent3="accent3" accent4="accent4" accent5="accent5" accent6="accent6" bg1="lt1" bg2="dk2" tx1="dk1" tx2="lt2" folHlink="folHlink" hlink="hlink"/>
  <p:sldLayoutIdLst>
    <p:sldLayoutId id="2147483658"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rotWithShape="1">
          <a:blip r:embed="rId1">
            <a:alphaModFix/>
          </a:blip>
          <a:stretch>
            <a:fillRect b="0" l="0" r="0" t="0"/>
          </a:stretch>
        </a:blipFill>
      </p:bgPr>
    </p:bg>
    <p:spTree>
      <p:nvGrpSpPr>
        <p:cNvPr id="127" name="Shape 127"/>
        <p:cNvGrpSpPr/>
        <p:nvPr/>
      </p:nvGrpSpPr>
      <p:grpSpPr>
        <a:xfrm>
          <a:off x="0" y="0"/>
          <a:ext cx="0" cy="0"/>
          <a:chOff x="0" y="0"/>
          <a:chExt cx="0" cy="0"/>
        </a:xfrm>
      </p:grpSpPr>
      <p:sp>
        <p:nvSpPr>
          <p:cNvPr id="128" name="Shape 128"/>
          <p:cNvSpPr txBox="1"/>
          <p:nvPr/>
        </p:nvSpPr>
        <p:spPr>
          <a:xfrm>
            <a:off x="-9525" y="4572000"/>
            <a:ext cx="9144000" cy="887411"/>
          </a:xfrm>
          <a:prstGeom prst="rect">
            <a:avLst/>
          </a:prstGeom>
          <a:solidFill>
            <a:srgbClr val="FFFFFF"/>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Tahoma"/>
              <a:ea typeface="Tahoma"/>
              <a:cs typeface="Tahoma"/>
              <a:sym typeface="Tahoma"/>
            </a:endParaRPr>
          </a:p>
        </p:txBody>
      </p:sp>
      <p:sp>
        <p:nvSpPr>
          <p:cNvPr id="129" name="Shape 129"/>
          <p:cNvSpPr txBox="1"/>
          <p:nvPr/>
        </p:nvSpPr>
        <p:spPr>
          <a:xfrm>
            <a:off x="-9525" y="4664075"/>
            <a:ext cx="1463675" cy="712786"/>
          </a:xfrm>
          <a:prstGeom prst="rect">
            <a:avLst/>
          </a:prstGeom>
          <a:solidFill>
            <a:schemeClr val="accent2"/>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Tahoma"/>
              <a:ea typeface="Tahoma"/>
              <a:cs typeface="Tahoma"/>
              <a:sym typeface="Tahoma"/>
            </a:endParaRPr>
          </a:p>
        </p:txBody>
      </p:sp>
      <p:sp>
        <p:nvSpPr>
          <p:cNvPr id="130" name="Shape 130"/>
          <p:cNvSpPr txBox="1"/>
          <p:nvPr/>
        </p:nvSpPr>
        <p:spPr>
          <a:xfrm>
            <a:off x="1544637" y="4654550"/>
            <a:ext cx="7599361" cy="712786"/>
          </a:xfrm>
          <a:prstGeom prst="rect">
            <a:avLst/>
          </a:prstGeom>
          <a:solidFill>
            <a:schemeClr val="accent1"/>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Tahoma"/>
              <a:ea typeface="Tahoma"/>
              <a:cs typeface="Tahoma"/>
              <a:sym typeface="Tahoma"/>
            </a:endParaRPr>
          </a:p>
        </p:txBody>
      </p:sp>
      <p:sp>
        <p:nvSpPr>
          <p:cNvPr id="131" name="Shape 131"/>
          <p:cNvSpPr txBox="1"/>
          <p:nvPr/>
        </p:nvSpPr>
        <p:spPr>
          <a:xfrm>
            <a:off x="1447800" y="0"/>
            <a:ext cx="100011" cy="6867525"/>
          </a:xfrm>
          <a:prstGeom prst="rect">
            <a:avLst/>
          </a:prstGeom>
          <a:solidFill>
            <a:srgbClr val="FFFFFF"/>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Tahoma"/>
              <a:ea typeface="Tahoma"/>
              <a:cs typeface="Tahoma"/>
              <a:sym typeface="Tahoma"/>
            </a:endParaRPr>
          </a:p>
        </p:txBody>
      </p:sp>
      <p:sp>
        <p:nvSpPr>
          <p:cNvPr id="132" name="Shape 132"/>
          <p:cNvSpPr txBox="1"/>
          <p:nvPr>
            <p:ph type="title"/>
          </p:nvPr>
        </p:nvSpPr>
        <p:spPr>
          <a:xfrm>
            <a:off x="609600" y="228600"/>
            <a:ext cx="8153399" cy="990599"/>
          </a:xfrm>
          <a:prstGeom prst="rect">
            <a:avLst/>
          </a:prstGeom>
          <a:noFill/>
          <a:ln>
            <a:noFill/>
          </a:ln>
        </p:spPr>
        <p:txBody>
          <a:bodyPr anchorCtr="0" anchor="ctr" bIns="91425" lIns="91425" rIns="91425" tIns="91425"/>
          <a:lstStyle>
            <a:lvl1pPr indent="0" lvl="0" marL="0" marR="0" rtl="0" algn="l">
              <a:spcBef>
                <a:spcPts val="0"/>
              </a:spcBef>
              <a:spcAft>
                <a:spcPts val="0"/>
              </a:spcAft>
              <a:buNone/>
              <a:defRPr b="0" i="0" sz="4400" u="none" cap="none" strike="noStrike">
                <a:solidFill>
                  <a:schemeClr val="dk2"/>
                </a:solidFill>
                <a:latin typeface="Questrial"/>
                <a:ea typeface="Questrial"/>
                <a:cs typeface="Questrial"/>
                <a:sym typeface="Questrial"/>
              </a:defRPr>
            </a:lvl1pPr>
            <a:lvl2pPr indent="0" lvl="1" marL="0" marR="0" rtl="0" algn="l">
              <a:spcBef>
                <a:spcPts val="0"/>
              </a:spcBef>
              <a:spcAft>
                <a:spcPts val="0"/>
              </a:spcAft>
              <a:buNone/>
              <a:defRPr b="0" i="0" sz="4400" u="none" cap="none" strike="noStrike">
                <a:solidFill>
                  <a:schemeClr val="dk2"/>
                </a:solidFill>
                <a:latin typeface="Questrial"/>
                <a:ea typeface="Questrial"/>
                <a:cs typeface="Questrial"/>
                <a:sym typeface="Questrial"/>
              </a:defRPr>
            </a:lvl2pPr>
            <a:lvl3pPr indent="0" lvl="2" marL="0" marR="0" rtl="0" algn="l">
              <a:spcBef>
                <a:spcPts val="0"/>
              </a:spcBef>
              <a:spcAft>
                <a:spcPts val="0"/>
              </a:spcAft>
              <a:buNone/>
              <a:defRPr b="0" i="0" sz="4400" u="none" cap="none" strike="noStrike">
                <a:solidFill>
                  <a:schemeClr val="dk2"/>
                </a:solidFill>
                <a:latin typeface="Questrial"/>
                <a:ea typeface="Questrial"/>
                <a:cs typeface="Questrial"/>
                <a:sym typeface="Questrial"/>
              </a:defRPr>
            </a:lvl3pPr>
            <a:lvl4pPr indent="0" lvl="3" marL="0" marR="0" rtl="0" algn="l">
              <a:spcBef>
                <a:spcPts val="0"/>
              </a:spcBef>
              <a:spcAft>
                <a:spcPts val="0"/>
              </a:spcAft>
              <a:buNone/>
              <a:defRPr b="0" i="0" sz="4400" u="none" cap="none" strike="noStrike">
                <a:solidFill>
                  <a:schemeClr val="dk2"/>
                </a:solidFill>
                <a:latin typeface="Questrial"/>
                <a:ea typeface="Questrial"/>
                <a:cs typeface="Questrial"/>
                <a:sym typeface="Questrial"/>
              </a:defRPr>
            </a:lvl4pPr>
            <a:lvl5pPr indent="0" lvl="4" marL="0" marR="0" rtl="0" algn="l">
              <a:spcBef>
                <a:spcPts val="0"/>
              </a:spcBef>
              <a:spcAft>
                <a:spcPts val="0"/>
              </a:spcAft>
              <a:buNone/>
              <a:defRPr b="0" i="0" sz="4400" u="none" cap="none" strike="noStrike">
                <a:solidFill>
                  <a:schemeClr val="dk2"/>
                </a:solidFill>
                <a:latin typeface="Questrial"/>
                <a:ea typeface="Questrial"/>
                <a:cs typeface="Questrial"/>
                <a:sym typeface="Questrial"/>
              </a:defRPr>
            </a:lvl5pPr>
            <a:lvl6pPr indent="0" lvl="5" marL="457200" marR="0" rtl="0" algn="l">
              <a:spcBef>
                <a:spcPts val="0"/>
              </a:spcBef>
              <a:spcAft>
                <a:spcPts val="0"/>
              </a:spcAft>
              <a:buNone/>
              <a:defRPr b="0" i="0" sz="4400" u="none" cap="none" strike="noStrike">
                <a:solidFill>
                  <a:schemeClr val="dk2"/>
                </a:solidFill>
                <a:latin typeface="Questrial"/>
                <a:ea typeface="Questrial"/>
                <a:cs typeface="Questrial"/>
                <a:sym typeface="Questrial"/>
              </a:defRPr>
            </a:lvl6pPr>
            <a:lvl7pPr indent="0" lvl="6" marL="914400" marR="0" rtl="0" algn="l">
              <a:spcBef>
                <a:spcPts val="0"/>
              </a:spcBef>
              <a:spcAft>
                <a:spcPts val="0"/>
              </a:spcAft>
              <a:buNone/>
              <a:defRPr b="0" i="0" sz="4400" u="none" cap="none" strike="noStrike">
                <a:solidFill>
                  <a:schemeClr val="dk2"/>
                </a:solidFill>
                <a:latin typeface="Questrial"/>
                <a:ea typeface="Questrial"/>
                <a:cs typeface="Questrial"/>
                <a:sym typeface="Questrial"/>
              </a:defRPr>
            </a:lvl7pPr>
            <a:lvl8pPr indent="0" lvl="7" marL="1371600" marR="0" rtl="0" algn="l">
              <a:spcBef>
                <a:spcPts val="0"/>
              </a:spcBef>
              <a:spcAft>
                <a:spcPts val="0"/>
              </a:spcAft>
              <a:buNone/>
              <a:defRPr b="0" i="0" sz="4400" u="none" cap="none" strike="noStrike">
                <a:solidFill>
                  <a:schemeClr val="dk2"/>
                </a:solidFill>
                <a:latin typeface="Questrial"/>
                <a:ea typeface="Questrial"/>
                <a:cs typeface="Questrial"/>
                <a:sym typeface="Questrial"/>
              </a:defRPr>
            </a:lvl8pPr>
            <a:lvl9pPr indent="0" lvl="8" marL="1828800" marR="0" rtl="0" algn="l">
              <a:spcBef>
                <a:spcPts val="0"/>
              </a:spcBef>
              <a:spcAft>
                <a:spcPts val="0"/>
              </a:spcAft>
              <a:buNone/>
              <a:defRPr b="0" i="0" sz="4400" u="none" cap="none" strike="noStrike">
                <a:solidFill>
                  <a:schemeClr val="dk2"/>
                </a:solidFill>
                <a:latin typeface="Questrial"/>
                <a:ea typeface="Questrial"/>
                <a:cs typeface="Questrial"/>
                <a:sym typeface="Questrial"/>
              </a:defRPr>
            </a:lvl9pPr>
          </a:lstStyle>
          <a:p/>
        </p:txBody>
      </p:sp>
      <p:sp>
        <p:nvSpPr>
          <p:cNvPr id="133" name="Shape 133"/>
          <p:cNvSpPr txBox="1"/>
          <p:nvPr>
            <p:ph idx="1" type="body"/>
          </p:nvPr>
        </p:nvSpPr>
        <p:spPr>
          <a:xfrm>
            <a:off x="612775" y="1600200"/>
            <a:ext cx="8153399" cy="4525961"/>
          </a:xfrm>
          <a:prstGeom prst="rect">
            <a:avLst/>
          </a:prstGeom>
          <a:noFill/>
          <a:ln>
            <a:noFill/>
          </a:ln>
        </p:spPr>
        <p:txBody>
          <a:bodyPr anchorCtr="0" anchor="t" bIns="91425" lIns="91425" rIns="91425" tIns="91425"/>
          <a:lstStyle>
            <a:lvl1pPr indent="-208598" lvl="0" marL="319088" marR="0" rtl="0" algn="l">
              <a:spcBef>
                <a:spcPts val="700"/>
              </a:spcBef>
              <a:spcAft>
                <a:spcPts val="0"/>
              </a:spcAft>
              <a:buClr>
                <a:schemeClr val="accent2"/>
              </a:buClr>
              <a:buSzPct val="59999"/>
              <a:buFont typeface="Noto Sans Symbols"/>
              <a:buChar char="◻"/>
              <a:defRPr b="0" i="0" sz="2900" u="none" cap="none" strike="noStrike">
                <a:solidFill>
                  <a:schemeClr val="dk1"/>
                </a:solidFill>
                <a:latin typeface="Questrial"/>
                <a:ea typeface="Questrial"/>
                <a:cs typeface="Questrial"/>
                <a:sym typeface="Questrial"/>
              </a:defRPr>
            </a:lvl1pPr>
            <a:lvl2pPr indent="-168593" lvl="1" marL="639763" marR="0" rtl="0" algn="l">
              <a:spcBef>
                <a:spcPts val="550"/>
              </a:spcBef>
              <a:spcAft>
                <a:spcPts val="0"/>
              </a:spcAft>
              <a:buClr>
                <a:schemeClr val="accent1"/>
              </a:buClr>
              <a:buSzPct val="70000"/>
              <a:buFont typeface="Noto Sans Symbols"/>
              <a:buChar char="⬜"/>
              <a:defRPr b="0" i="0" sz="2600" u="none" cap="none" strike="noStrike">
                <a:solidFill>
                  <a:schemeClr val="dk1"/>
                </a:solidFill>
                <a:latin typeface="Questrial"/>
                <a:ea typeface="Questrial"/>
                <a:cs typeface="Questrial"/>
                <a:sym typeface="Questrial"/>
              </a:defRPr>
            </a:lvl2pPr>
            <a:lvl3pPr indent="-119062" lvl="2" marL="914400" marR="0" rtl="0" algn="l">
              <a:spcBef>
                <a:spcPts val="500"/>
              </a:spcBef>
              <a:spcAft>
                <a:spcPts val="0"/>
              </a:spcAft>
              <a:buClr>
                <a:schemeClr val="accent2"/>
              </a:buClr>
              <a:buSzPct val="75000"/>
              <a:buFont typeface="Noto Sans Symbols"/>
              <a:buChar char="■"/>
              <a:defRPr b="0" i="0" sz="2300" u="none" cap="none" strike="noStrike">
                <a:solidFill>
                  <a:schemeClr val="dk1"/>
                </a:solidFill>
                <a:latin typeface="Questrial"/>
                <a:ea typeface="Questrial"/>
                <a:cs typeface="Questrial"/>
                <a:sym typeface="Questrial"/>
              </a:defRPr>
            </a:lvl3pPr>
            <a:lvl4pPr indent="-133350" lvl="3" marL="1371600" marR="0" rtl="0" algn="l">
              <a:spcBef>
                <a:spcPts val="400"/>
              </a:spcBef>
              <a:spcAft>
                <a:spcPts val="0"/>
              </a:spcAft>
              <a:buClr>
                <a:srgbClr val="A5AB81"/>
              </a:buClr>
              <a:buSzPct val="75000"/>
              <a:buFont typeface="Noto Sans Symbols"/>
              <a:buChar char="■"/>
              <a:defRPr b="0" i="0" sz="2000" u="none" cap="none" strike="noStrike">
                <a:solidFill>
                  <a:schemeClr val="dk1"/>
                </a:solidFill>
                <a:latin typeface="Questrial"/>
                <a:ea typeface="Questrial"/>
                <a:cs typeface="Questrial"/>
                <a:sym typeface="Questrial"/>
              </a:defRPr>
            </a:lvl4pPr>
            <a:lvl5pPr indent="-146050" lvl="4" marL="1828800" marR="0" rtl="0" algn="l">
              <a:spcBef>
                <a:spcPts val="400"/>
              </a:spcBef>
              <a:spcAft>
                <a:spcPts val="0"/>
              </a:spcAft>
              <a:buClr>
                <a:srgbClr val="D8B25C"/>
              </a:buClr>
              <a:buSzPct val="64999"/>
              <a:buFont typeface="Noto Sans Symbols"/>
              <a:buChar char="■"/>
              <a:defRPr b="0" i="0" sz="2000" u="none" cap="none" strike="noStrike">
                <a:solidFill>
                  <a:schemeClr val="dk1"/>
                </a:solidFill>
                <a:latin typeface="Questrial"/>
                <a:ea typeface="Questrial"/>
                <a:cs typeface="Questrial"/>
                <a:sym typeface="Questrial"/>
              </a:defRPr>
            </a:lvl5pPr>
            <a:lvl6pPr indent="-121920" lvl="5" marL="2103120" marR="0" rtl="0" algn="l">
              <a:spcBef>
                <a:spcPts val="360"/>
              </a:spcBef>
              <a:buClr>
                <a:schemeClr val="accent1"/>
              </a:buClr>
              <a:buSzPct val="100000"/>
              <a:buFont typeface="Noto Sans Symbols"/>
              <a:buChar char="▪"/>
              <a:defRPr b="0" i="0" sz="1800" u="none" cap="none" strike="noStrike">
                <a:solidFill>
                  <a:schemeClr val="dk1"/>
                </a:solidFill>
                <a:latin typeface="Questrial"/>
                <a:ea typeface="Questrial"/>
                <a:cs typeface="Questrial"/>
                <a:sym typeface="Questrial"/>
              </a:defRPr>
            </a:lvl6pPr>
            <a:lvl7pPr indent="-116839" lvl="6" marL="2377440" marR="0" rtl="0" algn="l">
              <a:spcBef>
                <a:spcPts val="360"/>
              </a:spcBef>
              <a:buClr>
                <a:schemeClr val="accent2"/>
              </a:buClr>
              <a:buSzPct val="100000"/>
              <a:buFont typeface="Noto Sans Symbols"/>
              <a:buChar char="▪"/>
              <a:defRPr b="0" i="0" sz="1800" u="none" cap="none" strike="noStrike">
                <a:solidFill>
                  <a:schemeClr val="dk1"/>
                </a:solidFill>
                <a:latin typeface="Questrial"/>
                <a:ea typeface="Questrial"/>
                <a:cs typeface="Questrial"/>
                <a:sym typeface="Questrial"/>
              </a:defRPr>
            </a:lvl7pPr>
            <a:lvl8pPr indent="-124460" lvl="7" marL="2651760" marR="0" rtl="0" algn="l">
              <a:spcBef>
                <a:spcPts val="360"/>
              </a:spcBef>
              <a:buClr>
                <a:schemeClr val="accent3"/>
              </a:buClr>
              <a:buSzPct val="100000"/>
              <a:buFont typeface="Noto Sans Symbols"/>
              <a:buChar char="▪"/>
              <a:defRPr b="0" i="0" sz="1800" u="none" cap="none" strike="noStrike">
                <a:solidFill>
                  <a:schemeClr val="dk1"/>
                </a:solidFill>
                <a:latin typeface="Questrial"/>
                <a:ea typeface="Questrial"/>
                <a:cs typeface="Questrial"/>
                <a:sym typeface="Questrial"/>
              </a:defRPr>
            </a:lvl8pPr>
            <a:lvl9pPr indent="-119379" lvl="8" marL="2926080" marR="0" rtl="0" algn="l">
              <a:spcBef>
                <a:spcPts val="360"/>
              </a:spcBef>
              <a:buClr>
                <a:schemeClr val="accent4"/>
              </a:buClr>
              <a:buSzPct val="100000"/>
              <a:buFont typeface="Noto Sans Symbols"/>
              <a:buChar char="▪"/>
              <a:defRPr b="0" i="0" sz="1800" u="none" cap="none" strike="noStrike">
                <a:solidFill>
                  <a:schemeClr val="dk1"/>
                </a:solidFill>
                <a:latin typeface="Questrial"/>
                <a:ea typeface="Questrial"/>
                <a:cs typeface="Questrial"/>
                <a:sym typeface="Questrial"/>
              </a:defRPr>
            </a:lvl9pPr>
          </a:lstStyle>
          <a:p/>
        </p:txBody>
      </p:sp>
      <p:sp>
        <p:nvSpPr>
          <p:cNvPr id="134" name="Shape 134"/>
          <p:cNvSpPr txBox="1"/>
          <p:nvPr>
            <p:ph idx="10" type="dt"/>
          </p:nvPr>
        </p:nvSpPr>
        <p:spPr>
          <a:xfrm>
            <a:off x="6248400" y="6248400"/>
            <a:ext cx="2666999" cy="365125"/>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None/>
              <a:defRPr b="0" i="0" sz="1800" u="none">
                <a:solidFill>
                  <a:schemeClr val="dk1"/>
                </a:solidFill>
                <a:latin typeface="Tahoma"/>
                <a:ea typeface="Tahoma"/>
                <a:cs typeface="Tahoma"/>
                <a:sym typeface="Tahoma"/>
              </a:defRPr>
            </a:lvl1pPr>
            <a:lvl2pPr indent="0" lvl="1" marL="4572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2pPr>
            <a:lvl3pPr indent="0" lvl="2" marL="9144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3pPr>
            <a:lvl4pPr indent="0" lvl="3" marL="13716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4pPr>
            <a:lvl5pPr indent="0" lvl="4" marL="18288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5pPr>
            <a:lvl6pPr indent="0" lvl="5" marL="22860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6pPr>
            <a:lvl7pPr indent="0" lvl="6" marL="32004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7pPr>
            <a:lvl8pPr indent="0" lvl="7" marL="45720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8pPr>
            <a:lvl9pPr indent="0" lvl="8" marL="64008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9pPr>
          </a:lstStyle>
          <a:p/>
        </p:txBody>
      </p:sp>
      <p:sp>
        <p:nvSpPr>
          <p:cNvPr id="135" name="Shape 135"/>
          <p:cNvSpPr txBox="1"/>
          <p:nvPr>
            <p:ph idx="12" type="sldNum"/>
          </p:nvPr>
        </p:nvSpPr>
        <p:spPr>
          <a:xfrm>
            <a:off x="0" y="4667250"/>
            <a:ext cx="1447800" cy="663574"/>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FFFFFF"/>
              </a:buClr>
              <a:buSzPct val="25000"/>
              <a:buFont typeface="Tahoma"/>
              <a:buNone/>
            </a:pPr>
            <a:fld id="{00000000-1234-1234-1234-123412341234}" type="slidenum">
              <a:rPr b="1" i="0" lang="en-US" sz="2800" u="none">
                <a:solidFill>
                  <a:srgbClr val="FFFFFF"/>
                </a:solidFill>
                <a:latin typeface="Tahoma"/>
                <a:ea typeface="Tahoma"/>
                <a:cs typeface="Tahoma"/>
                <a:sym typeface="Tahoma"/>
              </a:rPr>
              <a:t>‹#›</a:t>
            </a:fld>
          </a:p>
        </p:txBody>
      </p:sp>
      <p:sp>
        <p:nvSpPr>
          <p:cNvPr id="136" name="Shape 136"/>
          <p:cNvSpPr txBox="1"/>
          <p:nvPr>
            <p:ph idx="11" type="ftr"/>
          </p:nvPr>
        </p:nvSpPr>
        <p:spPr>
          <a:xfrm>
            <a:off x="1600200" y="6248400"/>
            <a:ext cx="4572000" cy="365125"/>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None/>
              <a:defRPr b="0" i="0" sz="1800" u="none">
                <a:solidFill>
                  <a:schemeClr val="dk1"/>
                </a:solidFill>
                <a:latin typeface="Tahoma"/>
                <a:ea typeface="Tahoma"/>
                <a:cs typeface="Tahoma"/>
                <a:sym typeface="Tahoma"/>
              </a:defRPr>
            </a:lvl1pPr>
            <a:lvl2pPr indent="0" lvl="1" marL="4572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2pPr>
            <a:lvl3pPr indent="0" lvl="2" marL="9144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3pPr>
            <a:lvl4pPr indent="0" lvl="3" marL="13716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4pPr>
            <a:lvl5pPr indent="0" lvl="4" marL="18288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5pPr>
            <a:lvl6pPr indent="0" lvl="5" marL="22860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6pPr>
            <a:lvl7pPr indent="0" lvl="6" marL="32004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7pPr>
            <a:lvl8pPr indent="0" lvl="7" marL="45720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8pPr>
            <a:lvl9pPr indent="0" lvl="8" marL="64008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9pPr>
          </a:lstStyle>
          <a:p/>
        </p:txBody>
      </p:sp>
    </p:spTree>
  </p:cSld>
  <p:clrMap accent1="accent1" accent2="accent2" accent3="accent3" accent4="accent4" accent5="accent5" accent6="accent6" bg1="lt1" bg2="dk2" tx1="dk1" tx2="lt2" folHlink="folHlink" hlink="hlink"/>
  <p:sldLayoutIdLst>
    <p:sldLayoutId id="2147483659" r:id="rId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Masters/slideMaster8.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44" name="Shape 144"/>
        <p:cNvGrpSpPr/>
        <p:nvPr/>
      </p:nvGrpSpPr>
      <p:grpSpPr>
        <a:xfrm>
          <a:off x="0" y="0"/>
          <a:ext cx="0" cy="0"/>
          <a:chOff x="0" y="0"/>
          <a:chExt cx="0" cy="0"/>
        </a:xfrm>
      </p:grpSpPr>
      <p:sp>
        <p:nvSpPr>
          <p:cNvPr id="145" name="Shape 145"/>
          <p:cNvSpPr txBox="1"/>
          <p:nvPr/>
        </p:nvSpPr>
        <p:spPr>
          <a:xfrm>
            <a:off x="6096000" y="0"/>
            <a:ext cx="320675" cy="6858000"/>
          </a:xfrm>
          <a:prstGeom prst="rect">
            <a:avLst/>
          </a:prstGeom>
          <a:solidFill>
            <a:srgbClr val="FFFFFF"/>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Tahoma"/>
              <a:ea typeface="Tahoma"/>
              <a:cs typeface="Tahoma"/>
              <a:sym typeface="Tahoma"/>
            </a:endParaRPr>
          </a:p>
        </p:txBody>
      </p:sp>
      <p:sp>
        <p:nvSpPr>
          <p:cNvPr id="146" name="Shape 146"/>
          <p:cNvSpPr txBox="1"/>
          <p:nvPr/>
        </p:nvSpPr>
        <p:spPr>
          <a:xfrm>
            <a:off x="6142037" y="609600"/>
            <a:ext cx="228600" cy="6248399"/>
          </a:xfrm>
          <a:prstGeom prst="rect">
            <a:avLst/>
          </a:prstGeom>
          <a:solidFill>
            <a:schemeClr val="accent1"/>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Tahoma"/>
              <a:ea typeface="Tahoma"/>
              <a:cs typeface="Tahoma"/>
              <a:sym typeface="Tahoma"/>
            </a:endParaRPr>
          </a:p>
        </p:txBody>
      </p:sp>
      <p:sp>
        <p:nvSpPr>
          <p:cNvPr id="147" name="Shape 147"/>
          <p:cNvSpPr txBox="1"/>
          <p:nvPr/>
        </p:nvSpPr>
        <p:spPr>
          <a:xfrm>
            <a:off x="6142037" y="0"/>
            <a:ext cx="228600" cy="533399"/>
          </a:xfrm>
          <a:prstGeom prst="rect">
            <a:avLst/>
          </a:prstGeom>
          <a:solidFill>
            <a:schemeClr val="accent2"/>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Tahoma"/>
              <a:ea typeface="Tahoma"/>
              <a:cs typeface="Tahoma"/>
              <a:sym typeface="Tahoma"/>
            </a:endParaRPr>
          </a:p>
        </p:txBody>
      </p:sp>
      <p:sp>
        <p:nvSpPr>
          <p:cNvPr id="148" name="Shape 148"/>
          <p:cNvSpPr txBox="1"/>
          <p:nvPr>
            <p:ph type="title"/>
          </p:nvPr>
        </p:nvSpPr>
        <p:spPr>
          <a:xfrm>
            <a:off x="609600" y="228600"/>
            <a:ext cx="8153399" cy="990599"/>
          </a:xfrm>
          <a:prstGeom prst="rect">
            <a:avLst/>
          </a:prstGeom>
          <a:noFill/>
          <a:ln>
            <a:noFill/>
          </a:ln>
        </p:spPr>
        <p:txBody>
          <a:bodyPr anchorCtr="0" anchor="ctr" bIns="91425" lIns="91425" rIns="91425" tIns="91425"/>
          <a:lstStyle>
            <a:lvl1pPr indent="0" lvl="0" marL="0" marR="0" rtl="0" algn="l">
              <a:spcBef>
                <a:spcPts val="0"/>
              </a:spcBef>
              <a:spcAft>
                <a:spcPts val="0"/>
              </a:spcAft>
              <a:buNone/>
              <a:defRPr b="0" i="0" sz="4400" u="none" cap="none" strike="noStrike">
                <a:solidFill>
                  <a:schemeClr val="dk2"/>
                </a:solidFill>
                <a:latin typeface="Questrial"/>
                <a:ea typeface="Questrial"/>
                <a:cs typeface="Questrial"/>
                <a:sym typeface="Questrial"/>
              </a:defRPr>
            </a:lvl1pPr>
            <a:lvl2pPr indent="0" lvl="1" marL="0" marR="0" rtl="0" algn="l">
              <a:spcBef>
                <a:spcPts val="0"/>
              </a:spcBef>
              <a:spcAft>
                <a:spcPts val="0"/>
              </a:spcAft>
              <a:buNone/>
              <a:defRPr b="0" i="0" sz="4400" u="none" cap="none" strike="noStrike">
                <a:solidFill>
                  <a:schemeClr val="dk2"/>
                </a:solidFill>
                <a:latin typeface="Questrial"/>
                <a:ea typeface="Questrial"/>
                <a:cs typeface="Questrial"/>
                <a:sym typeface="Questrial"/>
              </a:defRPr>
            </a:lvl2pPr>
            <a:lvl3pPr indent="0" lvl="2" marL="0" marR="0" rtl="0" algn="l">
              <a:spcBef>
                <a:spcPts val="0"/>
              </a:spcBef>
              <a:spcAft>
                <a:spcPts val="0"/>
              </a:spcAft>
              <a:buNone/>
              <a:defRPr b="0" i="0" sz="4400" u="none" cap="none" strike="noStrike">
                <a:solidFill>
                  <a:schemeClr val="dk2"/>
                </a:solidFill>
                <a:latin typeface="Questrial"/>
                <a:ea typeface="Questrial"/>
                <a:cs typeface="Questrial"/>
                <a:sym typeface="Questrial"/>
              </a:defRPr>
            </a:lvl3pPr>
            <a:lvl4pPr indent="0" lvl="3" marL="0" marR="0" rtl="0" algn="l">
              <a:spcBef>
                <a:spcPts val="0"/>
              </a:spcBef>
              <a:spcAft>
                <a:spcPts val="0"/>
              </a:spcAft>
              <a:buNone/>
              <a:defRPr b="0" i="0" sz="4400" u="none" cap="none" strike="noStrike">
                <a:solidFill>
                  <a:schemeClr val="dk2"/>
                </a:solidFill>
                <a:latin typeface="Questrial"/>
                <a:ea typeface="Questrial"/>
                <a:cs typeface="Questrial"/>
                <a:sym typeface="Questrial"/>
              </a:defRPr>
            </a:lvl4pPr>
            <a:lvl5pPr indent="0" lvl="4" marL="0" marR="0" rtl="0" algn="l">
              <a:spcBef>
                <a:spcPts val="0"/>
              </a:spcBef>
              <a:spcAft>
                <a:spcPts val="0"/>
              </a:spcAft>
              <a:buNone/>
              <a:defRPr b="0" i="0" sz="4400" u="none" cap="none" strike="noStrike">
                <a:solidFill>
                  <a:schemeClr val="dk2"/>
                </a:solidFill>
                <a:latin typeface="Questrial"/>
                <a:ea typeface="Questrial"/>
                <a:cs typeface="Questrial"/>
                <a:sym typeface="Questrial"/>
              </a:defRPr>
            </a:lvl5pPr>
            <a:lvl6pPr indent="0" lvl="5" marL="457200" marR="0" rtl="0" algn="l">
              <a:spcBef>
                <a:spcPts val="0"/>
              </a:spcBef>
              <a:spcAft>
                <a:spcPts val="0"/>
              </a:spcAft>
              <a:buNone/>
              <a:defRPr b="0" i="0" sz="4400" u="none" cap="none" strike="noStrike">
                <a:solidFill>
                  <a:schemeClr val="dk2"/>
                </a:solidFill>
                <a:latin typeface="Questrial"/>
                <a:ea typeface="Questrial"/>
                <a:cs typeface="Questrial"/>
                <a:sym typeface="Questrial"/>
              </a:defRPr>
            </a:lvl6pPr>
            <a:lvl7pPr indent="0" lvl="6" marL="914400" marR="0" rtl="0" algn="l">
              <a:spcBef>
                <a:spcPts val="0"/>
              </a:spcBef>
              <a:spcAft>
                <a:spcPts val="0"/>
              </a:spcAft>
              <a:buNone/>
              <a:defRPr b="0" i="0" sz="4400" u="none" cap="none" strike="noStrike">
                <a:solidFill>
                  <a:schemeClr val="dk2"/>
                </a:solidFill>
                <a:latin typeface="Questrial"/>
                <a:ea typeface="Questrial"/>
                <a:cs typeface="Questrial"/>
                <a:sym typeface="Questrial"/>
              </a:defRPr>
            </a:lvl7pPr>
            <a:lvl8pPr indent="0" lvl="7" marL="1371600" marR="0" rtl="0" algn="l">
              <a:spcBef>
                <a:spcPts val="0"/>
              </a:spcBef>
              <a:spcAft>
                <a:spcPts val="0"/>
              </a:spcAft>
              <a:buNone/>
              <a:defRPr b="0" i="0" sz="4400" u="none" cap="none" strike="noStrike">
                <a:solidFill>
                  <a:schemeClr val="dk2"/>
                </a:solidFill>
                <a:latin typeface="Questrial"/>
                <a:ea typeface="Questrial"/>
                <a:cs typeface="Questrial"/>
                <a:sym typeface="Questrial"/>
              </a:defRPr>
            </a:lvl8pPr>
            <a:lvl9pPr indent="0" lvl="8" marL="1828800" marR="0" rtl="0" algn="l">
              <a:spcBef>
                <a:spcPts val="0"/>
              </a:spcBef>
              <a:spcAft>
                <a:spcPts val="0"/>
              </a:spcAft>
              <a:buNone/>
              <a:defRPr b="0" i="0" sz="4400" u="none" cap="none" strike="noStrike">
                <a:solidFill>
                  <a:schemeClr val="dk2"/>
                </a:solidFill>
                <a:latin typeface="Questrial"/>
                <a:ea typeface="Questrial"/>
                <a:cs typeface="Questrial"/>
                <a:sym typeface="Questrial"/>
              </a:defRPr>
            </a:lvl9pPr>
          </a:lstStyle>
          <a:p/>
        </p:txBody>
      </p:sp>
      <p:sp>
        <p:nvSpPr>
          <p:cNvPr id="149" name="Shape 149"/>
          <p:cNvSpPr txBox="1"/>
          <p:nvPr>
            <p:ph idx="1" type="body"/>
          </p:nvPr>
        </p:nvSpPr>
        <p:spPr>
          <a:xfrm>
            <a:off x="612775" y="1600200"/>
            <a:ext cx="8153399" cy="4525961"/>
          </a:xfrm>
          <a:prstGeom prst="rect">
            <a:avLst/>
          </a:prstGeom>
          <a:noFill/>
          <a:ln>
            <a:noFill/>
          </a:ln>
        </p:spPr>
        <p:txBody>
          <a:bodyPr anchorCtr="0" anchor="t" bIns="91425" lIns="91425" rIns="91425" tIns="91425"/>
          <a:lstStyle>
            <a:lvl1pPr indent="-208598" lvl="0" marL="319088" marR="0" rtl="0" algn="l">
              <a:spcBef>
                <a:spcPts val="700"/>
              </a:spcBef>
              <a:spcAft>
                <a:spcPts val="0"/>
              </a:spcAft>
              <a:buClr>
                <a:schemeClr val="accent2"/>
              </a:buClr>
              <a:buSzPct val="59999"/>
              <a:buFont typeface="Noto Sans Symbols"/>
              <a:buChar char="◻"/>
              <a:defRPr b="0" i="0" sz="2900" u="none" cap="none" strike="noStrike">
                <a:solidFill>
                  <a:schemeClr val="dk1"/>
                </a:solidFill>
                <a:latin typeface="Questrial"/>
                <a:ea typeface="Questrial"/>
                <a:cs typeface="Questrial"/>
                <a:sym typeface="Questrial"/>
              </a:defRPr>
            </a:lvl1pPr>
            <a:lvl2pPr indent="-168593" lvl="1" marL="639763" marR="0" rtl="0" algn="l">
              <a:spcBef>
                <a:spcPts val="550"/>
              </a:spcBef>
              <a:spcAft>
                <a:spcPts val="0"/>
              </a:spcAft>
              <a:buClr>
                <a:schemeClr val="accent1"/>
              </a:buClr>
              <a:buSzPct val="70000"/>
              <a:buFont typeface="Noto Sans Symbols"/>
              <a:buChar char="⬜"/>
              <a:defRPr b="0" i="0" sz="2600" u="none" cap="none" strike="noStrike">
                <a:solidFill>
                  <a:schemeClr val="dk1"/>
                </a:solidFill>
                <a:latin typeface="Questrial"/>
                <a:ea typeface="Questrial"/>
                <a:cs typeface="Questrial"/>
                <a:sym typeface="Questrial"/>
              </a:defRPr>
            </a:lvl2pPr>
            <a:lvl3pPr indent="-119062" lvl="2" marL="914400" marR="0" rtl="0" algn="l">
              <a:spcBef>
                <a:spcPts val="500"/>
              </a:spcBef>
              <a:spcAft>
                <a:spcPts val="0"/>
              </a:spcAft>
              <a:buClr>
                <a:schemeClr val="accent2"/>
              </a:buClr>
              <a:buSzPct val="75000"/>
              <a:buFont typeface="Noto Sans Symbols"/>
              <a:buChar char="■"/>
              <a:defRPr b="0" i="0" sz="2300" u="none" cap="none" strike="noStrike">
                <a:solidFill>
                  <a:schemeClr val="dk1"/>
                </a:solidFill>
                <a:latin typeface="Questrial"/>
                <a:ea typeface="Questrial"/>
                <a:cs typeface="Questrial"/>
                <a:sym typeface="Questrial"/>
              </a:defRPr>
            </a:lvl3pPr>
            <a:lvl4pPr indent="-133350" lvl="3" marL="1371600" marR="0" rtl="0" algn="l">
              <a:spcBef>
                <a:spcPts val="400"/>
              </a:spcBef>
              <a:spcAft>
                <a:spcPts val="0"/>
              </a:spcAft>
              <a:buClr>
                <a:srgbClr val="A5AB81"/>
              </a:buClr>
              <a:buSzPct val="75000"/>
              <a:buFont typeface="Noto Sans Symbols"/>
              <a:buChar char="■"/>
              <a:defRPr b="0" i="0" sz="2000" u="none" cap="none" strike="noStrike">
                <a:solidFill>
                  <a:schemeClr val="dk1"/>
                </a:solidFill>
                <a:latin typeface="Questrial"/>
                <a:ea typeface="Questrial"/>
                <a:cs typeface="Questrial"/>
                <a:sym typeface="Questrial"/>
              </a:defRPr>
            </a:lvl4pPr>
            <a:lvl5pPr indent="-146050" lvl="4" marL="1828800" marR="0" rtl="0" algn="l">
              <a:spcBef>
                <a:spcPts val="400"/>
              </a:spcBef>
              <a:spcAft>
                <a:spcPts val="0"/>
              </a:spcAft>
              <a:buClr>
                <a:srgbClr val="D8B25C"/>
              </a:buClr>
              <a:buSzPct val="64999"/>
              <a:buFont typeface="Noto Sans Symbols"/>
              <a:buChar char="■"/>
              <a:defRPr b="0" i="0" sz="2000" u="none" cap="none" strike="noStrike">
                <a:solidFill>
                  <a:schemeClr val="dk1"/>
                </a:solidFill>
                <a:latin typeface="Questrial"/>
                <a:ea typeface="Questrial"/>
                <a:cs typeface="Questrial"/>
                <a:sym typeface="Questrial"/>
              </a:defRPr>
            </a:lvl5pPr>
            <a:lvl6pPr indent="-121920" lvl="5" marL="2103120" marR="0" rtl="0" algn="l">
              <a:spcBef>
                <a:spcPts val="360"/>
              </a:spcBef>
              <a:buClr>
                <a:schemeClr val="accent1"/>
              </a:buClr>
              <a:buSzPct val="100000"/>
              <a:buFont typeface="Noto Sans Symbols"/>
              <a:buChar char="▪"/>
              <a:defRPr b="0" i="0" sz="1800" u="none" cap="none" strike="noStrike">
                <a:solidFill>
                  <a:schemeClr val="dk1"/>
                </a:solidFill>
                <a:latin typeface="Questrial"/>
                <a:ea typeface="Questrial"/>
                <a:cs typeface="Questrial"/>
                <a:sym typeface="Questrial"/>
              </a:defRPr>
            </a:lvl6pPr>
            <a:lvl7pPr indent="-116839" lvl="6" marL="2377440" marR="0" rtl="0" algn="l">
              <a:spcBef>
                <a:spcPts val="360"/>
              </a:spcBef>
              <a:buClr>
                <a:schemeClr val="accent2"/>
              </a:buClr>
              <a:buSzPct val="100000"/>
              <a:buFont typeface="Noto Sans Symbols"/>
              <a:buChar char="▪"/>
              <a:defRPr b="0" i="0" sz="1800" u="none" cap="none" strike="noStrike">
                <a:solidFill>
                  <a:schemeClr val="dk1"/>
                </a:solidFill>
                <a:latin typeface="Questrial"/>
                <a:ea typeface="Questrial"/>
                <a:cs typeface="Questrial"/>
                <a:sym typeface="Questrial"/>
              </a:defRPr>
            </a:lvl7pPr>
            <a:lvl8pPr indent="-124460" lvl="7" marL="2651760" marR="0" rtl="0" algn="l">
              <a:spcBef>
                <a:spcPts val="360"/>
              </a:spcBef>
              <a:buClr>
                <a:schemeClr val="accent3"/>
              </a:buClr>
              <a:buSzPct val="100000"/>
              <a:buFont typeface="Noto Sans Symbols"/>
              <a:buChar char="▪"/>
              <a:defRPr b="0" i="0" sz="1800" u="none" cap="none" strike="noStrike">
                <a:solidFill>
                  <a:schemeClr val="dk1"/>
                </a:solidFill>
                <a:latin typeface="Questrial"/>
                <a:ea typeface="Questrial"/>
                <a:cs typeface="Questrial"/>
                <a:sym typeface="Questrial"/>
              </a:defRPr>
            </a:lvl8pPr>
            <a:lvl9pPr indent="-119379" lvl="8" marL="2926080" marR="0" rtl="0" algn="l">
              <a:spcBef>
                <a:spcPts val="360"/>
              </a:spcBef>
              <a:buClr>
                <a:schemeClr val="accent4"/>
              </a:buClr>
              <a:buSzPct val="100000"/>
              <a:buFont typeface="Noto Sans Symbols"/>
              <a:buChar char="▪"/>
              <a:defRPr b="0" i="0" sz="1800" u="none" cap="none" strike="noStrike">
                <a:solidFill>
                  <a:schemeClr val="dk1"/>
                </a:solidFill>
                <a:latin typeface="Questrial"/>
                <a:ea typeface="Questrial"/>
                <a:cs typeface="Questrial"/>
                <a:sym typeface="Questrial"/>
              </a:defRPr>
            </a:lvl9pPr>
          </a:lstStyle>
          <a:p/>
        </p:txBody>
      </p:sp>
      <p:sp>
        <p:nvSpPr>
          <p:cNvPr id="150" name="Shape 150"/>
          <p:cNvSpPr txBox="1"/>
          <p:nvPr>
            <p:ph idx="10" type="dt"/>
          </p:nvPr>
        </p:nvSpPr>
        <p:spPr>
          <a:xfrm>
            <a:off x="6553200" y="6248400"/>
            <a:ext cx="2209799" cy="365125"/>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None/>
              <a:defRPr b="0" i="0" sz="1800" u="none">
                <a:solidFill>
                  <a:schemeClr val="dk1"/>
                </a:solidFill>
                <a:latin typeface="Tahoma"/>
                <a:ea typeface="Tahoma"/>
                <a:cs typeface="Tahoma"/>
                <a:sym typeface="Tahoma"/>
              </a:defRPr>
            </a:lvl1pPr>
            <a:lvl2pPr indent="0" lvl="1" marL="4572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2pPr>
            <a:lvl3pPr indent="0" lvl="2" marL="9144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3pPr>
            <a:lvl4pPr indent="0" lvl="3" marL="13716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4pPr>
            <a:lvl5pPr indent="0" lvl="4" marL="18288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5pPr>
            <a:lvl6pPr indent="0" lvl="5" marL="22860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6pPr>
            <a:lvl7pPr indent="0" lvl="6" marL="32004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7pPr>
            <a:lvl8pPr indent="0" lvl="7" marL="45720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8pPr>
            <a:lvl9pPr indent="0" lvl="8" marL="64008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9pPr>
          </a:lstStyle>
          <a:p/>
        </p:txBody>
      </p:sp>
      <p:sp>
        <p:nvSpPr>
          <p:cNvPr id="151" name="Shape 151"/>
          <p:cNvSpPr txBox="1"/>
          <p:nvPr>
            <p:ph idx="11" type="ftr"/>
          </p:nvPr>
        </p:nvSpPr>
        <p:spPr>
          <a:xfrm>
            <a:off x="457200" y="6248400"/>
            <a:ext cx="5573711" cy="365125"/>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None/>
              <a:defRPr b="0" i="0" sz="1800" u="none">
                <a:solidFill>
                  <a:schemeClr val="dk1"/>
                </a:solidFill>
                <a:latin typeface="Tahoma"/>
                <a:ea typeface="Tahoma"/>
                <a:cs typeface="Tahoma"/>
                <a:sym typeface="Tahoma"/>
              </a:defRPr>
            </a:lvl1pPr>
            <a:lvl2pPr indent="0" lvl="1" marL="4572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2pPr>
            <a:lvl3pPr indent="0" lvl="2" marL="9144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3pPr>
            <a:lvl4pPr indent="0" lvl="3" marL="13716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4pPr>
            <a:lvl5pPr indent="0" lvl="4" marL="18288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5pPr>
            <a:lvl6pPr indent="0" lvl="5" marL="22860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6pPr>
            <a:lvl7pPr indent="0" lvl="6" marL="32004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7pPr>
            <a:lvl8pPr indent="0" lvl="7" marL="45720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8pPr>
            <a:lvl9pPr indent="0" lvl="8" marL="64008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9pPr>
          </a:lstStyle>
          <a:p/>
        </p:txBody>
      </p:sp>
      <p:sp>
        <p:nvSpPr>
          <p:cNvPr id="152" name="Shape 152"/>
          <p:cNvSpPr txBox="1"/>
          <p:nvPr>
            <p:ph idx="12" type="sldNum"/>
          </p:nvPr>
        </p:nvSpPr>
        <p:spPr>
          <a:xfrm rot="5400000">
            <a:off x="5989637" y="144462"/>
            <a:ext cx="533399" cy="244474"/>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FFFFFF"/>
              </a:buClr>
              <a:buSzPct val="25000"/>
              <a:buFont typeface="Tahoma"/>
              <a:buNone/>
            </a:pPr>
            <a:fld id="{00000000-1234-1234-1234-123412341234}" type="slidenum">
              <a:rPr b="1" i="0" lang="en-US" sz="1400" u="none">
                <a:solidFill>
                  <a:srgbClr val="FFFFFF"/>
                </a:solidFill>
                <a:latin typeface="Tahoma"/>
                <a:ea typeface="Tahoma"/>
                <a:cs typeface="Tahoma"/>
                <a:sym typeface="Tahoma"/>
              </a:rPr>
              <a:t>‹#›</a:t>
            </a:fld>
          </a:p>
        </p:txBody>
      </p:sp>
    </p:spTree>
  </p:cSld>
  <p:clrMap accent1="accent1" accent2="accent2" accent3="accent3" accent4="accent4" accent5="accent5" accent6="accent6" bg1="lt1" bg2="dk2" tx1="dk1" tx2="lt2" folHlink="folHlink" hlink="hlink"/>
  <p:sldLayoutIdLst>
    <p:sldLayoutId id="2147483660"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4.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hyperlink" Target="http://www.spartacus.schoolnet.co.uk/REquakers.htm" TargetMode="External"/><Relationship Id="rId4" Type="http://schemas.openxmlformats.org/officeDocument/2006/relationships/hyperlink" Target="http://www.spartacus.schoolnet.co.uk/USASrunaways.htm" TargetMode="External"/><Relationship Id="rId5" Type="http://schemas.openxmlformats.org/officeDocument/2006/relationships/hyperlink" Target="http://www.spartacus.schoolnet.co.uk/USAScanada.htm" TargetMode="External"/><Relationship Id="rId6" Type="http://schemas.openxmlformats.org/officeDocument/2006/relationships/image" Target="../media/image08.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0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hyperlink" Target="http://www.spartacus.schoolnet.co.uk/USAStubman.htm" TargetMode="Externa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hyperlink" Target="http://www.spartacus.schoolnet.co.uk/USASfugitive.htm" TargetMode="External"/><Relationship Id="rId4" Type="http://schemas.openxmlformats.org/officeDocument/2006/relationships/hyperlink" Target="http://www.spartacus.schoolnet.co.uk/USASfugitive.htm" TargetMode="External"/><Relationship Id="rId5" Type="http://schemas.openxmlformats.org/officeDocument/2006/relationships/hyperlink" Target="http://www.spartacus.schoolnet.co.uk/USASgarrett.htm" TargetMode="External"/><Relationship Id="rId6" Type="http://schemas.openxmlformats.org/officeDocument/2006/relationships/image" Target="../media/image1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hyperlink" Target="http://www.osblackhistory.com/quiltcodes.php" TargetMode="External"/><Relationship Id="rId4" Type="http://schemas.openxmlformats.org/officeDocument/2006/relationships/image" Target="../media/image13.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 Id="rId3" Type="http://schemas.openxmlformats.org/officeDocument/2006/relationships/image" Target="../media/image15.jpg"/><Relationship Id="rId4" Type="http://schemas.openxmlformats.org/officeDocument/2006/relationships/image" Target="../media/image17.jpg"/><Relationship Id="rId5" Type="http://schemas.openxmlformats.org/officeDocument/2006/relationships/image" Target="../media/image20.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 Id="rId3" Type="http://schemas.openxmlformats.org/officeDocument/2006/relationships/image" Target="../media/image21.jpg"/><Relationship Id="rId4" Type="http://schemas.openxmlformats.org/officeDocument/2006/relationships/image" Target="../media/image22.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 Id="rId3" Type="http://schemas.openxmlformats.org/officeDocument/2006/relationships/image" Target="../media/image25.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 Id="rId3" Type="http://schemas.openxmlformats.org/officeDocument/2006/relationships/image" Target="../media/image24.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 Id="rId3" Type="http://schemas.openxmlformats.org/officeDocument/2006/relationships/image" Target="../media/image18.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07.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2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2.xml"/><Relationship Id="rId3" Type="http://schemas.openxmlformats.org/officeDocument/2006/relationships/image" Target="../media/image26.jpg"/><Relationship Id="rId4" Type="http://schemas.openxmlformats.org/officeDocument/2006/relationships/image" Target="../media/image27.png"/><Relationship Id="rId5" Type="http://schemas.openxmlformats.org/officeDocument/2006/relationships/image" Target="../media/image41.png"/><Relationship Id="rId6" Type="http://schemas.openxmlformats.org/officeDocument/2006/relationships/image" Target="../media/image3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2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34.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29.jpg"/><Relationship Id="rId4" Type="http://schemas.openxmlformats.org/officeDocument/2006/relationships/image" Target="../media/image30.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33.png"/><Relationship Id="rId4" Type="http://schemas.openxmlformats.org/officeDocument/2006/relationships/image" Target="../media/image35.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36.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31.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hyperlink" Target="http://www.youtube.com/watch?v=I3gNzfMobNI" TargetMode="External"/><Relationship Id="rId4" Type="http://schemas.openxmlformats.org/officeDocument/2006/relationships/image" Target="../media/image39.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0.jpg"/><Relationship Id="rId4" Type="http://schemas.openxmlformats.org/officeDocument/2006/relationships/image" Target="../media/image0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37.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44.png"/><Relationship Id="rId4" Type="http://schemas.openxmlformats.org/officeDocument/2006/relationships/image" Target="../media/image38.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40.jpg"/><Relationship Id="rId4" Type="http://schemas.openxmlformats.org/officeDocument/2006/relationships/image" Target="../media/image42.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43.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45.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7.xml"/><Relationship Id="rId3" Type="http://schemas.openxmlformats.org/officeDocument/2006/relationships/image" Target="../media/image46.jp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image" Target="../media/image47.jpg"/><Relationship Id="rId4" Type="http://schemas.openxmlformats.org/officeDocument/2006/relationships/image" Target="../media/image53.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 Id="rId3" Type="http://schemas.openxmlformats.org/officeDocument/2006/relationships/image" Target="../media/image48.png"/><Relationship Id="rId4" Type="http://schemas.openxmlformats.org/officeDocument/2006/relationships/image" Target="../media/image50.png"/><Relationship Id="rId5" Type="http://schemas.openxmlformats.org/officeDocument/2006/relationships/image" Target="../media/image5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04.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 Id="rId3" Type="http://schemas.openxmlformats.org/officeDocument/2006/relationships/image" Target="../media/image52.png"/><Relationship Id="rId4" Type="http://schemas.openxmlformats.org/officeDocument/2006/relationships/image" Target="../media/image55.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 Id="rId3" Type="http://schemas.openxmlformats.org/officeDocument/2006/relationships/image" Target="../media/image49.jpg"/><Relationship Id="rId4" Type="http://schemas.openxmlformats.org/officeDocument/2006/relationships/image" Target="../media/image51.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0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0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9.xml"/><Relationship Id="rId3" Type="http://schemas.openxmlformats.org/officeDocument/2006/relationships/image" Target="../media/image09.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2" name="Shape 162"/>
        <p:cNvGrpSpPr/>
        <p:nvPr/>
      </p:nvGrpSpPr>
      <p:grpSpPr>
        <a:xfrm>
          <a:off x="0" y="0"/>
          <a:ext cx="0" cy="0"/>
          <a:chOff x="0" y="0"/>
          <a:chExt cx="0" cy="0"/>
        </a:xfrm>
      </p:grpSpPr>
      <p:pic>
        <p:nvPicPr>
          <p:cNvPr descr="westshap" id="163" name="Shape 163"/>
          <p:cNvPicPr preferRelativeResize="0"/>
          <p:nvPr/>
        </p:nvPicPr>
        <p:blipFill rotWithShape="1">
          <a:blip r:embed="rId3">
            <a:alphaModFix/>
          </a:blip>
          <a:srcRect b="0" l="0" r="0" t="0"/>
          <a:stretch/>
        </p:blipFill>
        <p:spPr>
          <a:xfrm>
            <a:off x="862549" y="474475"/>
            <a:ext cx="7592400" cy="5150400"/>
          </a:xfrm>
          <a:prstGeom prst="rect">
            <a:avLst/>
          </a:prstGeom>
          <a:noFill/>
          <a:ln>
            <a:noFill/>
          </a:ln>
        </p:spPr>
      </p:pic>
      <p:sp>
        <p:nvSpPr>
          <p:cNvPr id="164" name="Shape 164"/>
          <p:cNvSpPr txBox="1"/>
          <p:nvPr>
            <p:ph idx="1" type="subTitle"/>
          </p:nvPr>
        </p:nvSpPr>
        <p:spPr>
          <a:xfrm>
            <a:off x="2438400" y="6096000"/>
            <a:ext cx="6400800" cy="564000"/>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Clr>
                <a:schemeClr val="accent2"/>
              </a:buClr>
              <a:buSzPct val="25000"/>
              <a:buFont typeface="Noto Sans Symbols"/>
              <a:buNone/>
            </a:pPr>
            <a:r>
              <a:rPr b="0" i="0" lang="en-US" sz="2800" u="none" cap="none" strike="noStrike">
                <a:solidFill>
                  <a:schemeClr val="dk1"/>
                </a:solidFill>
                <a:latin typeface="Questrial"/>
                <a:ea typeface="Questrial"/>
                <a:cs typeface="Questrial"/>
                <a:sym typeface="Questrial"/>
              </a:rPr>
              <a:t>Balancing Nationalism and Sectionalism</a:t>
            </a:r>
          </a:p>
        </p:txBody>
      </p:sp>
    </p:spTree>
  </p:cSld>
  <p:clrMapOvr>
    <a:masterClrMapping/>
  </p:clrMapOvr>
  <p:transition spd="slow">
    <p:fade/>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4">
                                            <p:txEl>
                                              <p:pRg end="0" st="0"/>
                                            </p:txEl>
                                          </p:spTgt>
                                        </p:tgtEl>
                                        <p:attrNameLst>
                                          <p:attrName>style.visibility</p:attrName>
                                        </p:attrNameLst>
                                      </p:cBhvr>
                                      <p:to>
                                        <p:strVal val="visible"/>
                                      </p:to>
                                    </p:set>
                                    <p:animEffect filter="fade" transition="in">
                                      <p:cBhvr>
                                        <p:cTn dur="500"/>
                                        <p:tgtEl>
                                          <p:spTgt spid="164">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25" name="Shape 225"/>
        <p:cNvGrpSpPr/>
        <p:nvPr/>
      </p:nvGrpSpPr>
      <p:grpSpPr>
        <a:xfrm>
          <a:off x="0" y="0"/>
          <a:ext cx="0" cy="0"/>
          <a:chOff x="0" y="0"/>
          <a:chExt cx="0" cy="0"/>
        </a:xfrm>
      </p:grpSpPr>
      <p:sp>
        <p:nvSpPr>
          <p:cNvPr id="226" name="Shape 226"/>
          <p:cNvSpPr txBox="1"/>
          <p:nvPr>
            <p:ph type="title"/>
          </p:nvPr>
        </p:nvSpPr>
        <p:spPr>
          <a:xfrm>
            <a:off x="301625" y="228600"/>
            <a:ext cx="8540750" cy="838199"/>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Clr>
                <a:schemeClr val="dk2"/>
              </a:buClr>
              <a:buSzPct val="25000"/>
              <a:buFont typeface="Questrial"/>
              <a:buNone/>
            </a:pPr>
            <a:r>
              <a:rPr b="0" i="0" lang="en-US" sz="4400" u="none" cap="none" strike="noStrike">
                <a:solidFill>
                  <a:schemeClr val="dk2"/>
                </a:solidFill>
                <a:latin typeface="Questrial"/>
                <a:ea typeface="Questrial"/>
                <a:cs typeface="Questrial"/>
                <a:sym typeface="Questrial"/>
              </a:rPr>
              <a:t>The Underground Railroad</a:t>
            </a:r>
          </a:p>
        </p:txBody>
      </p:sp>
      <p:sp>
        <p:nvSpPr>
          <p:cNvPr id="227" name="Shape 227"/>
          <p:cNvSpPr txBox="1"/>
          <p:nvPr>
            <p:ph idx="1" type="body"/>
          </p:nvPr>
        </p:nvSpPr>
        <p:spPr>
          <a:xfrm>
            <a:off x="301625" y="1600200"/>
            <a:ext cx="4194174" cy="4498975"/>
          </a:xfrm>
          <a:prstGeom prst="rect">
            <a:avLst/>
          </a:prstGeom>
          <a:noFill/>
          <a:ln>
            <a:noFill/>
          </a:ln>
        </p:spPr>
        <p:txBody>
          <a:bodyPr anchorCtr="0" anchor="t" bIns="45700" lIns="91425" rIns="91425" tIns="45700">
            <a:noAutofit/>
          </a:bodyPr>
          <a:lstStyle/>
          <a:p>
            <a:pPr indent="-319087" lvl="0" marL="319087" marR="0" rtl="0" algn="l">
              <a:lnSpc>
                <a:spcPct val="80000"/>
              </a:lnSpc>
              <a:spcBef>
                <a:spcPts val="0"/>
              </a:spcBef>
              <a:spcAft>
                <a:spcPts val="0"/>
              </a:spcAft>
              <a:buClr>
                <a:schemeClr val="accent2"/>
              </a:buClr>
              <a:buSzPct val="60000"/>
              <a:buFont typeface="Noto Sans Symbols"/>
              <a:buChar char="◻"/>
            </a:pPr>
            <a:r>
              <a:rPr b="1" i="0" lang="en-US" sz="1800" u="none" cap="none" strike="noStrike">
                <a:solidFill>
                  <a:schemeClr val="dk1"/>
                </a:solidFill>
                <a:latin typeface="Questrial"/>
                <a:ea typeface="Questrial"/>
                <a:cs typeface="Questrial"/>
                <a:sym typeface="Questrial"/>
              </a:rPr>
              <a:t>The Underground Railroad </a:t>
            </a:r>
          </a:p>
          <a:p>
            <a:pPr indent="-284162" lvl="1" marL="639762" marR="0" rtl="0" algn="l">
              <a:lnSpc>
                <a:spcPct val="80000"/>
              </a:lnSpc>
              <a:spcBef>
                <a:spcPts val="500"/>
              </a:spcBef>
              <a:spcAft>
                <a:spcPts val="0"/>
              </a:spcAft>
              <a:buClr>
                <a:schemeClr val="accent1"/>
              </a:buClr>
              <a:buSzPct val="70000"/>
              <a:buFont typeface="Noto Sans Symbols"/>
              <a:buChar char="⬜"/>
            </a:pPr>
            <a:r>
              <a:rPr b="0" i="0" lang="en-US" sz="1600" u="none" cap="none" strike="noStrike">
                <a:solidFill>
                  <a:schemeClr val="dk1"/>
                </a:solidFill>
                <a:latin typeface="Questrial"/>
                <a:ea typeface="Questrial"/>
                <a:cs typeface="Questrial"/>
                <a:sym typeface="Questrial"/>
              </a:rPr>
              <a:t>system by which escaped slaves from the South were helped in their flight to the North. </a:t>
            </a:r>
          </a:p>
          <a:p>
            <a:pPr indent="-319087" lvl="0" marL="319087" marR="0" rtl="0" algn="l">
              <a:lnSpc>
                <a:spcPct val="80000"/>
              </a:lnSpc>
              <a:spcBef>
                <a:spcPts val="700"/>
              </a:spcBef>
              <a:spcAft>
                <a:spcPts val="0"/>
              </a:spcAft>
              <a:buClr>
                <a:schemeClr val="accent2"/>
              </a:buClr>
              <a:buSzPct val="60000"/>
              <a:buFont typeface="Noto Sans Symbols"/>
              <a:buChar char="◻"/>
            </a:pPr>
            <a:r>
              <a:rPr b="0" i="0" lang="en-US" sz="1800" u="none" cap="none" strike="noStrike">
                <a:solidFill>
                  <a:schemeClr val="dk1"/>
                </a:solidFill>
                <a:latin typeface="Questrial"/>
                <a:ea typeface="Questrial"/>
                <a:cs typeface="Questrial"/>
                <a:sym typeface="Questrial"/>
              </a:rPr>
              <a:t>The system started in 1787 when Isaac T. Hopper, a </a:t>
            </a:r>
            <a:r>
              <a:rPr b="0" i="0" lang="en-US" sz="1800" u="sng" cap="none" strike="noStrike">
                <a:solidFill>
                  <a:schemeClr val="hlink"/>
                </a:solidFill>
                <a:latin typeface="Questrial"/>
                <a:ea typeface="Questrial"/>
                <a:cs typeface="Questrial"/>
                <a:sym typeface="Questrial"/>
                <a:hlinkClick r:id="rId3"/>
              </a:rPr>
              <a:t>Quaker</a:t>
            </a:r>
            <a:r>
              <a:rPr b="0" i="0" lang="en-US" sz="1800" u="none" cap="none" strike="noStrike">
                <a:solidFill>
                  <a:schemeClr val="dk1"/>
                </a:solidFill>
                <a:latin typeface="Questrial"/>
                <a:ea typeface="Questrial"/>
                <a:cs typeface="Questrial"/>
                <a:sym typeface="Questrial"/>
              </a:rPr>
              <a:t>The system started in 1787 when Isaac T. Hopper, a Quaker, began to organize a system for hiding and aiding </a:t>
            </a:r>
            <a:r>
              <a:rPr b="0" i="0" lang="en-US" sz="1800" u="sng" cap="none" strike="noStrike">
                <a:solidFill>
                  <a:schemeClr val="hlink"/>
                </a:solidFill>
                <a:latin typeface="Questrial"/>
                <a:ea typeface="Questrial"/>
                <a:cs typeface="Questrial"/>
                <a:sym typeface="Questrial"/>
                <a:hlinkClick r:id="rId4"/>
              </a:rPr>
              <a:t>fugitive slaves</a:t>
            </a:r>
            <a:r>
              <a:rPr b="0" i="0" lang="en-US" sz="1800" u="none" cap="none" strike="noStrike">
                <a:solidFill>
                  <a:schemeClr val="dk1"/>
                </a:solidFill>
                <a:latin typeface="Questrial"/>
                <a:ea typeface="Questrial"/>
                <a:cs typeface="Questrial"/>
                <a:sym typeface="Questrial"/>
              </a:rPr>
              <a:t>. </a:t>
            </a:r>
          </a:p>
          <a:p>
            <a:pPr indent="-319087" lvl="0" marL="319087" marR="0" rtl="0" algn="l">
              <a:lnSpc>
                <a:spcPct val="80000"/>
              </a:lnSpc>
              <a:spcBef>
                <a:spcPts val="700"/>
              </a:spcBef>
              <a:spcAft>
                <a:spcPts val="0"/>
              </a:spcAft>
              <a:buClr>
                <a:schemeClr val="accent2"/>
              </a:buClr>
              <a:buSzPct val="60000"/>
              <a:buFont typeface="Noto Sans Symbols"/>
              <a:buChar char="◻"/>
            </a:pPr>
            <a:r>
              <a:rPr b="0" i="0" lang="en-US" sz="1800" u="none" cap="none" strike="noStrike">
                <a:solidFill>
                  <a:schemeClr val="dk1"/>
                </a:solidFill>
                <a:latin typeface="Questrial"/>
                <a:ea typeface="Questrial"/>
                <a:cs typeface="Questrial"/>
                <a:sym typeface="Questrial"/>
              </a:rPr>
              <a:t>Opponents of slavery allowed their homes, called stations, to be used as places where escaped slaves were provided with food, shelter and money. </a:t>
            </a:r>
          </a:p>
          <a:p>
            <a:pPr indent="-319087" lvl="0" marL="319087" marR="0" rtl="0" algn="l">
              <a:lnSpc>
                <a:spcPct val="80000"/>
              </a:lnSpc>
              <a:spcBef>
                <a:spcPts val="700"/>
              </a:spcBef>
              <a:spcAft>
                <a:spcPts val="0"/>
              </a:spcAft>
              <a:buClr>
                <a:schemeClr val="accent2"/>
              </a:buClr>
              <a:buSzPct val="60000"/>
              <a:buFont typeface="Noto Sans Symbols"/>
              <a:buChar char="◻"/>
            </a:pPr>
            <a:r>
              <a:rPr b="0" i="0" lang="en-US" sz="1800" u="none" cap="none" strike="noStrike">
                <a:solidFill>
                  <a:schemeClr val="dk1"/>
                </a:solidFill>
                <a:latin typeface="Questrial"/>
                <a:ea typeface="Questrial"/>
                <a:cs typeface="Questrial"/>
                <a:sym typeface="Questrial"/>
              </a:rPr>
              <a:t>The various routes went through 14 Northern states and </a:t>
            </a:r>
            <a:r>
              <a:rPr b="0" i="0" lang="en-US" sz="1800" u="sng" cap="none" strike="noStrike">
                <a:solidFill>
                  <a:schemeClr val="hlink"/>
                </a:solidFill>
                <a:latin typeface="Questrial"/>
                <a:ea typeface="Questrial"/>
                <a:cs typeface="Questrial"/>
                <a:sym typeface="Questrial"/>
                <a:hlinkClick r:id="rId5"/>
              </a:rPr>
              <a:t>Canada</a:t>
            </a:r>
            <a:r>
              <a:rPr b="0" i="0" lang="en-US" sz="1800" u="none" cap="none" strike="noStrike">
                <a:solidFill>
                  <a:schemeClr val="dk1"/>
                </a:solidFill>
                <a:latin typeface="Questrial"/>
                <a:ea typeface="Questrial"/>
                <a:cs typeface="Questrial"/>
                <a:sym typeface="Questrial"/>
              </a:rPr>
              <a:t>. </a:t>
            </a:r>
          </a:p>
          <a:p>
            <a:pPr indent="-319087" lvl="0" marL="319087" marR="0" rtl="0" algn="l">
              <a:lnSpc>
                <a:spcPct val="80000"/>
              </a:lnSpc>
              <a:spcBef>
                <a:spcPts val="700"/>
              </a:spcBef>
              <a:spcAft>
                <a:spcPts val="0"/>
              </a:spcAft>
              <a:buClr>
                <a:schemeClr val="accent2"/>
              </a:buClr>
              <a:buSzPct val="60000"/>
              <a:buFont typeface="Noto Sans Symbols"/>
              <a:buChar char="◻"/>
            </a:pPr>
            <a:r>
              <a:rPr b="0" i="0" lang="en-US" sz="1800" u="none" cap="none" strike="noStrike">
                <a:solidFill>
                  <a:schemeClr val="dk1"/>
                </a:solidFill>
                <a:latin typeface="Questrial"/>
                <a:ea typeface="Questrial"/>
                <a:cs typeface="Questrial"/>
                <a:sym typeface="Questrial"/>
              </a:rPr>
              <a:t>It is estimated that by 1850 around 3,000 people worked on the underground railroad. </a:t>
            </a:r>
          </a:p>
        </p:txBody>
      </p:sp>
      <p:pic>
        <p:nvPicPr>
          <p:cNvPr descr="3-150" id="228" name="Shape 228"/>
          <p:cNvPicPr preferRelativeResize="0"/>
          <p:nvPr>
            <p:ph idx="1" type="body"/>
          </p:nvPr>
        </p:nvPicPr>
        <p:blipFill rotWithShape="1">
          <a:blip r:embed="rId6">
            <a:alphaModFix/>
          </a:blip>
          <a:srcRect b="0" l="0" r="0" t="0"/>
          <a:stretch/>
        </p:blipFill>
        <p:spPr>
          <a:xfrm>
            <a:off x="5181600" y="1600200"/>
            <a:ext cx="3244849" cy="49530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32" name="Shape 232"/>
        <p:cNvGrpSpPr/>
        <p:nvPr/>
      </p:nvGrpSpPr>
      <p:grpSpPr>
        <a:xfrm>
          <a:off x="0" y="0"/>
          <a:ext cx="0" cy="0"/>
          <a:chOff x="0" y="0"/>
          <a:chExt cx="0" cy="0"/>
        </a:xfrm>
      </p:grpSpPr>
      <p:sp>
        <p:nvSpPr>
          <p:cNvPr id="233" name="Shape 233"/>
          <p:cNvSpPr txBox="1"/>
          <p:nvPr>
            <p:ph type="title"/>
          </p:nvPr>
        </p:nvSpPr>
        <p:spPr>
          <a:xfrm>
            <a:off x="612775" y="228600"/>
            <a:ext cx="8153399" cy="990599"/>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Clr>
                <a:srgbClr val="CBA523"/>
              </a:buClr>
              <a:buSzPct val="25000"/>
              <a:buFont typeface="Questrial"/>
              <a:buNone/>
            </a:pPr>
            <a:r>
              <a:rPr b="0" i="0" lang="en-US" sz="4000" u="none" cap="none" strike="noStrike">
                <a:solidFill>
                  <a:srgbClr val="CBA523"/>
                </a:solidFill>
                <a:latin typeface="Questrial"/>
                <a:ea typeface="Questrial"/>
                <a:cs typeface="Questrial"/>
                <a:sym typeface="Questrial"/>
              </a:rPr>
              <a:t>Routes of the Underground Railroad</a:t>
            </a:r>
          </a:p>
        </p:txBody>
      </p:sp>
      <p:pic>
        <p:nvPicPr>
          <p:cNvPr descr="map16" id="234" name="Shape 234"/>
          <p:cNvPicPr preferRelativeResize="0"/>
          <p:nvPr>
            <p:ph idx="1" type="body"/>
          </p:nvPr>
        </p:nvPicPr>
        <p:blipFill rotWithShape="1">
          <a:blip r:embed="rId3">
            <a:alphaModFix/>
          </a:blip>
          <a:srcRect b="0" l="0" r="0" t="0"/>
          <a:stretch/>
        </p:blipFill>
        <p:spPr>
          <a:xfrm>
            <a:off x="457200" y="1600200"/>
            <a:ext cx="8305799" cy="5029199"/>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38" name="Shape 238"/>
        <p:cNvGrpSpPr/>
        <p:nvPr/>
      </p:nvGrpSpPr>
      <p:grpSpPr>
        <a:xfrm>
          <a:off x="0" y="0"/>
          <a:ext cx="0" cy="0"/>
          <a:chOff x="0" y="0"/>
          <a:chExt cx="0" cy="0"/>
        </a:xfrm>
      </p:grpSpPr>
      <p:sp>
        <p:nvSpPr>
          <p:cNvPr id="239" name="Shape 239"/>
          <p:cNvSpPr txBox="1"/>
          <p:nvPr>
            <p:ph type="title"/>
          </p:nvPr>
        </p:nvSpPr>
        <p:spPr>
          <a:xfrm>
            <a:off x="612775" y="228600"/>
            <a:ext cx="8153399" cy="990599"/>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Clr>
                <a:srgbClr val="CBA523"/>
              </a:buClr>
              <a:buSzPct val="25000"/>
              <a:buFont typeface="Questrial"/>
              <a:buNone/>
            </a:pPr>
            <a:r>
              <a:rPr b="0" i="0" lang="en-US" sz="4000" u="none" cap="none" strike="noStrike">
                <a:solidFill>
                  <a:srgbClr val="CBA523"/>
                </a:solidFill>
                <a:latin typeface="Questrial"/>
                <a:ea typeface="Questrial"/>
                <a:cs typeface="Questrial"/>
                <a:sym typeface="Questrial"/>
              </a:rPr>
              <a:t>People of the Underground Railroad</a:t>
            </a:r>
          </a:p>
        </p:txBody>
      </p:sp>
      <p:sp>
        <p:nvSpPr>
          <p:cNvPr id="240" name="Shape 240"/>
          <p:cNvSpPr txBox="1"/>
          <p:nvPr>
            <p:ph idx="1" type="body"/>
          </p:nvPr>
        </p:nvSpPr>
        <p:spPr>
          <a:xfrm>
            <a:off x="612775" y="1600200"/>
            <a:ext cx="8153399" cy="4495800"/>
          </a:xfrm>
          <a:prstGeom prst="rect">
            <a:avLst/>
          </a:prstGeom>
          <a:noFill/>
          <a:ln>
            <a:noFill/>
          </a:ln>
        </p:spPr>
        <p:txBody>
          <a:bodyPr anchorCtr="0" anchor="t" bIns="45700" lIns="91425" rIns="91425" tIns="45700">
            <a:noAutofit/>
          </a:bodyPr>
          <a:lstStyle/>
          <a:p>
            <a:pPr indent="-319087" lvl="0" marL="319087" marR="0" rtl="0" algn="l">
              <a:lnSpc>
                <a:spcPct val="70000"/>
              </a:lnSpc>
              <a:spcBef>
                <a:spcPts val="0"/>
              </a:spcBef>
              <a:spcAft>
                <a:spcPts val="0"/>
              </a:spcAft>
              <a:buClr>
                <a:schemeClr val="accent2"/>
              </a:buClr>
              <a:buSzPct val="60000"/>
              <a:buFont typeface="Noto Sans Symbols"/>
              <a:buChar char="◻"/>
            </a:pPr>
            <a:r>
              <a:rPr b="0" i="0" lang="en-US" sz="2600" u="none" cap="none" strike="noStrike">
                <a:solidFill>
                  <a:schemeClr val="dk1"/>
                </a:solidFill>
                <a:latin typeface="Questrial"/>
                <a:ea typeface="Questrial"/>
                <a:cs typeface="Questrial"/>
                <a:sym typeface="Questrial"/>
              </a:rPr>
              <a:t>The Underground Railroad also had people known as conductors who went to the south and helped guide slaves to safety. </a:t>
            </a:r>
          </a:p>
          <a:p>
            <a:pPr indent="-284162" lvl="1" marL="639762" marR="0" rtl="0" algn="l">
              <a:lnSpc>
                <a:spcPct val="70000"/>
              </a:lnSpc>
              <a:spcBef>
                <a:spcPts val="500"/>
              </a:spcBef>
              <a:spcAft>
                <a:spcPts val="0"/>
              </a:spcAft>
              <a:buClr>
                <a:schemeClr val="accent1"/>
              </a:buClr>
              <a:buSzPct val="70000"/>
              <a:buFont typeface="Noto Sans Symbols"/>
              <a:buChar char="⬜"/>
            </a:pPr>
            <a:r>
              <a:rPr b="1" i="0" lang="en-US" sz="2200" u="sng" cap="none" strike="noStrike">
                <a:solidFill>
                  <a:schemeClr val="hlink"/>
                </a:solidFill>
                <a:latin typeface="Questrial"/>
                <a:ea typeface="Questrial"/>
                <a:cs typeface="Questrial"/>
                <a:sym typeface="Questrial"/>
                <a:hlinkClick r:id="rId3"/>
              </a:rPr>
              <a:t>Harriet Tubman</a:t>
            </a:r>
          </a:p>
          <a:p>
            <a:pPr indent="-284162" lvl="1" marL="639762" marR="0" rtl="0" algn="l">
              <a:lnSpc>
                <a:spcPct val="70000"/>
              </a:lnSpc>
              <a:spcBef>
                <a:spcPts val="500"/>
              </a:spcBef>
              <a:spcAft>
                <a:spcPts val="0"/>
              </a:spcAft>
              <a:buClr>
                <a:schemeClr val="accent1"/>
              </a:buClr>
              <a:buSzPct val="70000"/>
              <a:buFont typeface="Noto Sans Symbols"/>
              <a:buNone/>
            </a:pPr>
            <a:r>
              <a:t/>
            </a:r>
            <a:endParaRPr b="1" i="0" sz="2200" u="none" cap="none" strike="noStrike">
              <a:solidFill>
                <a:schemeClr val="dk1"/>
              </a:solidFill>
              <a:latin typeface="Questrial"/>
              <a:ea typeface="Questrial"/>
              <a:cs typeface="Questrial"/>
              <a:sym typeface="Questrial"/>
            </a:endParaRPr>
          </a:p>
          <a:p>
            <a:pPr indent="-284162" lvl="1" marL="639762" marR="0" rtl="0" algn="l">
              <a:lnSpc>
                <a:spcPct val="70000"/>
              </a:lnSpc>
              <a:spcBef>
                <a:spcPts val="500"/>
              </a:spcBef>
              <a:spcAft>
                <a:spcPts val="0"/>
              </a:spcAft>
              <a:buClr>
                <a:schemeClr val="accent1"/>
              </a:buClr>
              <a:buSzPct val="70000"/>
              <a:buFont typeface="Noto Sans Symbols"/>
              <a:buNone/>
            </a:pPr>
            <a:r>
              <a:t/>
            </a:r>
            <a:endParaRPr b="1" i="0" sz="2200" u="none" cap="none" strike="noStrike">
              <a:solidFill>
                <a:schemeClr val="dk1"/>
              </a:solidFill>
              <a:latin typeface="Questrial"/>
              <a:ea typeface="Questrial"/>
              <a:cs typeface="Questrial"/>
              <a:sym typeface="Questrial"/>
            </a:endParaRPr>
          </a:p>
          <a:p>
            <a:pPr indent="-284162" lvl="1" marL="639762" marR="0" rtl="0" algn="l">
              <a:lnSpc>
                <a:spcPct val="70000"/>
              </a:lnSpc>
              <a:spcBef>
                <a:spcPts val="500"/>
              </a:spcBef>
              <a:spcAft>
                <a:spcPts val="0"/>
              </a:spcAft>
              <a:buClr>
                <a:schemeClr val="accent1"/>
              </a:buClr>
              <a:buSzPct val="70000"/>
              <a:buFont typeface="Noto Sans Symbols"/>
              <a:buNone/>
            </a:pPr>
            <a:r>
              <a:t/>
            </a:r>
            <a:endParaRPr b="1" i="0" sz="2200" u="none" cap="none" strike="noStrike">
              <a:solidFill>
                <a:schemeClr val="dk1"/>
              </a:solidFill>
              <a:latin typeface="Questrial"/>
              <a:ea typeface="Questrial"/>
              <a:cs typeface="Questrial"/>
              <a:sym typeface="Questrial"/>
            </a:endParaRPr>
          </a:p>
          <a:p>
            <a:pPr indent="-284162" lvl="1" marL="639762" marR="0" rtl="0" algn="l">
              <a:lnSpc>
                <a:spcPct val="70000"/>
              </a:lnSpc>
              <a:spcBef>
                <a:spcPts val="500"/>
              </a:spcBef>
              <a:spcAft>
                <a:spcPts val="0"/>
              </a:spcAft>
              <a:buClr>
                <a:schemeClr val="accent1"/>
              </a:buClr>
              <a:buSzPct val="70000"/>
              <a:buFont typeface="Noto Sans Symbols"/>
              <a:buChar char="⬜"/>
            </a:pPr>
            <a:r>
              <a:rPr b="1" i="0" lang="en-US" sz="2200" u="none" cap="none" strike="noStrike">
                <a:solidFill>
                  <a:schemeClr val="dk1"/>
                </a:solidFill>
                <a:latin typeface="Questrial"/>
                <a:ea typeface="Questrial"/>
                <a:cs typeface="Questrial"/>
                <a:sym typeface="Questrial"/>
              </a:rPr>
              <a:t>Stations </a:t>
            </a:r>
            <a:r>
              <a:rPr b="0" i="0" lang="en-US" sz="2200" u="none" cap="none" strike="noStrike">
                <a:solidFill>
                  <a:schemeClr val="dk1"/>
                </a:solidFill>
                <a:latin typeface="Questrial"/>
                <a:ea typeface="Questrial"/>
                <a:cs typeface="Questrial"/>
                <a:sym typeface="Questrial"/>
              </a:rPr>
              <a:t>were usually about twenty miles apart. </a:t>
            </a:r>
            <a:r>
              <a:rPr b="1" i="0" lang="en-US" sz="2200" u="none" cap="none" strike="noStrike">
                <a:solidFill>
                  <a:schemeClr val="dk1"/>
                </a:solidFill>
                <a:latin typeface="Questrial"/>
                <a:ea typeface="Questrial"/>
                <a:cs typeface="Questrial"/>
                <a:sym typeface="Questrial"/>
              </a:rPr>
              <a:t>Conductors </a:t>
            </a:r>
            <a:r>
              <a:rPr b="0" i="0" lang="en-US" sz="2200" u="none" cap="none" strike="noStrike">
                <a:solidFill>
                  <a:schemeClr val="dk1"/>
                </a:solidFill>
                <a:latin typeface="Questrial"/>
                <a:ea typeface="Questrial"/>
                <a:cs typeface="Questrial"/>
                <a:sym typeface="Questrial"/>
              </a:rPr>
              <a:t>used covered wagons or carts with false bottoms to carry slaves from one station to another. </a:t>
            </a:r>
          </a:p>
          <a:p>
            <a:pPr indent="-284162" lvl="1" marL="639762" marR="0" rtl="0" algn="l">
              <a:lnSpc>
                <a:spcPct val="70000"/>
              </a:lnSpc>
              <a:spcBef>
                <a:spcPts val="500"/>
              </a:spcBef>
              <a:spcAft>
                <a:spcPts val="0"/>
              </a:spcAft>
              <a:buClr>
                <a:schemeClr val="accent1"/>
              </a:buClr>
              <a:buSzPct val="70000"/>
              <a:buFont typeface="Noto Sans Symbols"/>
              <a:buChar char="⬜"/>
            </a:pPr>
            <a:r>
              <a:rPr b="0" i="0" lang="en-US" sz="2200" u="none" cap="none" strike="noStrike">
                <a:solidFill>
                  <a:schemeClr val="dk1"/>
                </a:solidFill>
                <a:latin typeface="Questrial"/>
                <a:ea typeface="Questrial"/>
                <a:cs typeface="Questrial"/>
                <a:sym typeface="Questrial"/>
              </a:rPr>
              <a:t>Runaway slaves usually hid during the day and traveled at night. </a:t>
            </a:r>
          </a:p>
          <a:p>
            <a:pPr indent="-284162" lvl="1" marL="639762" marR="0" rtl="0" algn="l">
              <a:lnSpc>
                <a:spcPct val="70000"/>
              </a:lnSpc>
              <a:spcBef>
                <a:spcPts val="500"/>
              </a:spcBef>
              <a:spcAft>
                <a:spcPts val="0"/>
              </a:spcAft>
              <a:buClr>
                <a:schemeClr val="accent1"/>
              </a:buClr>
              <a:buSzPct val="70000"/>
              <a:buFont typeface="Noto Sans Symbols"/>
              <a:buChar char="⬜"/>
            </a:pPr>
            <a:r>
              <a:rPr b="0" i="0" lang="en-US" sz="2200" u="none" cap="none" strike="noStrike">
                <a:solidFill>
                  <a:schemeClr val="dk1"/>
                </a:solidFill>
                <a:latin typeface="Questrial"/>
                <a:ea typeface="Questrial"/>
                <a:cs typeface="Questrial"/>
                <a:sym typeface="Questrial"/>
              </a:rPr>
              <a:t>Some of those involved notified runaways of their stations by brightly lit candles in a window or by lanterns positioned in the front yard. </a:t>
            </a:r>
          </a:p>
          <a:p>
            <a:pPr indent="-319088" lvl="0" marL="319088" marR="0" rtl="0" algn="l">
              <a:spcBef>
                <a:spcPts val="700"/>
              </a:spcBef>
              <a:spcAft>
                <a:spcPts val="0"/>
              </a:spcAft>
              <a:buClr>
                <a:schemeClr val="accent2"/>
              </a:buClr>
              <a:buSzPct val="59999"/>
              <a:buFont typeface="Noto Sans Symbols"/>
              <a:buNone/>
            </a:pPr>
            <a:r>
              <a:t/>
            </a:r>
            <a:endParaRPr b="0" i="0" sz="2200" u="none" cap="none" strike="noStrike">
              <a:solidFill>
                <a:schemeClr val="dk1"/>
              </a:solidFill>
              <a:latin typeface="Questrial"/>
              <a:ea typeface="Questrial"/>
              <a:cs typeface="Questrial"/>
              <a:sym typeface="Questrial"/>
            </a:endParaRPr>
          </a:p>
        </p:txBody>
      </p:sp>
      <p:pic>
        <p:nvPicPr>
          <p:cNvPr descr="hattub6" id="241" name="Shape 241"/>
          <p:cNvPicPr preferRelativeResize="0"/>
          <p:nvPr/>
        </p:nvPicPr>
        <p:blipFill rotWithShape="1">
          <a:blip r:embed="rId4">
            <a:alphaModFix/>
          </a:blip>
          <a:srcRect b="0" l="0" r="0" t="0"/>
          <a:stretch/>
        </p:blipFill>
        <p:spPr>
          <a:xfrm>
            <a:off x="3657600" y="2286000"/>
            <a:ext cx="1600199" cy="14224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45" name="Shape 245"/>
        <p:cNvGrpSpPr/>
        <p:nvPr/>
      </p:nvGrpSpPr>
      <p:grpSpPr>
        <a:xfrm>
          <a:off x="0" y="0"/>
          <a:ext cx="0" cy="0"/>
          <a:chOff x="0" y="0"/>
          <a:chExt cx="0" cy="0"/>
        </a:xfrm>
      </p:grpSpPr>
      <p:sp>
        <p:nvSpPr>
          <p:cNvPr id="246" name="Shape 246"/>
          <p:cNvSpPr txBox="1"/>
          <p:nvPr>
            <p:ph type="title"/>
          </p:nvPr>
        </p:nvSpPr>
        <p:spPr>
          <a:xfrm>
            <a:off x="612775" y="228600"/>
            <a:ext cx="8153399" cy="990599"/>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Clr>
                <a:srgbClr val="CBA523"/>
              </a:buClr>
              <a:buSzPct val="25000"/>
              <a:buFont typeface="Questrial"/>
              <a:buNone/>
            </a:pPr>
            <a:r>
              <a:rPr b="0" i="0" lang="en-US" sz="4400" u="none" cap="none" strike="noStrike">
                <a:solidFill>
                  <a:srgbClr val="CBA523"/>
                </a:solidFill>
                <a:latin typeface="Questrial"/>
                <a:ea typeface="Questrial"/>
                <a:cs typeface="Questrial"/>
                <a:sym typeface="Questrial"/>
              </a:rPr>
              <a:t>The Opposition</a:t>
            </a:r>
          </a:p>
        </p:txBody>
      </p:sp>
      <p:sp>
        <p:nvSpPr>
          <p:cNvPr id="247" name="Shape 247"/>
          <p:cNvSpPr txBox="1"/>
          <p:nvPr>
            <p:ph idx="1" type="body"/>
          </p:nvPr>
        </p:nvSpPr>
        <p:spPr>
          <a:xfrm>
            <a:off x="533400" y="2057400"/>
            <a:ext cx="8153399" cy="4495800"/>
          </a:xfrm>
          <a:prstGeom prst="rect">
            <a:avLst/>
          </a:prstGeom>
          <a:noFill/>
          <a:ln>
            <a:noFill/>
          </a:ln>
        </p:spPr>
        <p:txBody>
          <a:bodyPr anchorCtr="0" anchor="t" bIns="45700" lIns="91425" rIns="91425" tIns="45700">
            <a:noAutofit/>
          </a:bodyPr>
          <a:lstStyle/>
          <a:p>
            <a:pPr indent="-319087" lvl="0" marL="319087" marR="0" rtl="0" algn="l">
              <a:lnSpc>
                <a:spcPct val="80000"/>
              </a:lnSpc>
              <a:spcBef>
                <a:spcPts val="0"/>
              </a:spcBef>
              <a:spcAft>
                <a:spcPts val="0"/>
              </a:spcAft>
              <a:buClr>
                <a:schemeClr val="accent2"/>
              </a:buClr>
              <a:buSzPct val="59999"/>
              <a:buFont typeface="Noto Sans Symbols"/>
              <a:buChar char="◻"/>
            </a:pPr>
            <a:r>
              <a:rPr b="0" i="0" lang="en-US" sz="2400" u="none">
                <a:solidFill>
                  <a:schemeClr val="dk1"/>
                </a:solidFill>
                <a:latin typeface="Questrial"/>
                <a:ea typeface="Questrial"/>
                <a:cs typeface="Questrial"/>
                <a:sym typeface="Questrial"/>
              </a:rPr>
              <a:t>Plantation owners became concerned at the large number of slaves escaping to the North and in 1850 managed to persuade Congress to pass the </a:t>
            </a:r>
            <a:r>
              <a:rPr b="0" i="0" lang="en-US" sz="2400" u="sng">
                <a:solidFill>
                  <a:schemeClr val="hlink"/>
                </a:solidFill>
                <a:latin typeface="Questrial"/>
                <a:ea typeface="Questrial"/>
                <a:cs typeface="Questrial"/>
                <a:sym typeface="Questrial"/>
                <a:hlinkClick r:id="rId3"/>
              </a:rPr>
              <a:t>Fugitive Slave Act</a:t>
            </a:r>
            <a:r>
              <a:rPr b="0" i="0" lang="en-US" sz="2400" u="none">
                <a:solidFill>
                  <a:schemeClr val="dk1"/>
                </a:solidFill>
                <a:latin typeface="Questrial"/>
                <a:ea typeface="Questrial"/>
                <a:cs typeface="Questrial"/>
                <a:sym typeface="Questrial"/>
              </a:rPr>
              <a:t>. </a:t>
            </a:r>
          </a:p>
          <a:p>
            <a:pPr indent="-284162" lvl="1" marL="639762" marR="0" rtl="0" algn="l">
              <a:lnSpc>
                <a:spcPct val="80000"/>
              </a:lnSpc>
              <a:spcBef>
                <a:spcPts val="500"/>
              </a:spcBef>
              <a:spcAft>
                <a:spcPts val="0"/>
              </a:spcAft>
              <a:buClr>
                <a:schemeClr val="accent1"/>
              </a:buClr>
              <a:buSzPct val="70000"/>
              <a:buFont typeface="Noto Sans Symbols"/>
              <a:buChar char="⬜"/>
            </a:pPr>
            <a:r>
              <a:rPr b="0" i="0" lang="en-US" sz="2000" u="none" cap="none" strike="noStrike">
                <a:solidFill>
                  <a:schemeClr val="dk1"/>
                </a:solidFill>
                <a:latin typeface="Questrial"/>
                <a:ea typeface="Questrial"/>
                <a:cs typeface="Questrial"/>
                <a:sym typeface="Questrial"/>
              </a:rPr>
              <a:t>Any federal marshal who did not arrest an alleged runaway slave could be fined $1,000. Any person aiding a runaway slave by providing shelter, food or any other form of assistance was liable to six months' imprisonment and a $1,000 fine. </a:t>
            </a:r>
          </a:p>
          <a:p>
            <a:pPr indent="-284162" lvl="1" marL="639762" marR="0" rtl="0" algn="l">
              <a:lnSpc>
                <a:spcPct val="80000"/>
              </a:lnSpc>
              <a:spcBef>
                <a:spcPts val="500"/>
              </a:spcBef>
              <a:spcAft>
                <a:spcPts val="0"/>
              </a:spcAft>
              <a:buClr>
                <a:schemeClr val="accent1"/>
              </a:buClr>
              <a:buSzPct val="70000"/>
              <a:buFont typeface="Noto Sans Symbols"/>
              <a:buChar char="⬜"/>
            </a:pPr>
            <a:r>
              <a:rPr b="0" i="0" lang="en-US" sz="2000" u="none" cap="none" strike="noStrike">
                <a:solidFill>
                  <a:schemeClr val="dk1"/>
                </a:solidFill>
                <a:latin typeface="Questrial"/>
                <a:ea typeface="Questrial"/>
                <a:cs typeface="Questrial"/>
                <a:sym typeface="Questrial"/>
              </a:rPr>
              <a:t>The </a:t>
            </a:r>
            <a:r>
              <a:rPr b="0" i="0" lang="en-US" sz="2000" u="sng" cap="none" strike="noStrike">
                <a:solidFill>
                  <a:schemeClr val="hlink"/>
                </a:solidFill>
                <a:latin typeface="Questrial"/>
                <a:ea typeface="Questrial"/>
                <a:cs typeface="Questrial"/>
                <a:sym typeface="Questrial"/>
                <a:hlinkClick r:id="rId4"/>
              </a:rPr>
              <a:t>Fugitive Slave Act</a:t>
            </a:r>
            <a:r>
              <a:rPr b="0" i="0" lang="en-US" sz="2000" u="none" cap="none" strike="noStrike">
                <a:solidFill>
                  <a:schemeClr val="dk1"/>
                </a:solidFill>
                <a:latin typeface="Questrial"/>
                <a:ea typeface="Questrial"/>
                <a:cs typeface="Questrial"/>
                <a:sym typeface="Questrial"/>
              </a:rPr>
              <a:t> failed to stop the underground railroad. </a:t>
            </a:r>
          </a:p>
          <a:p>
            <a:pPr indent="-228600" lvl="2" marL="914400" marR="0" rtl="0" algn="l">
              <a:lnSpc>
                <a:spcPct val="80000"/>
              </a:lnSpc>
              <a:spcBef>
                <a:spcPts val="500"/>
              </a:spcBef>
              <a:spcAft>
                <a:spcPts val="0"/>
              </a:spcAft>
              <a:buClr>
                <a:schemeClr val="accent2"/>
              </a:buClr>
              <a:buSzPct val="75000"/>
              <a:buFont typeface="Noto Sans Symbols"/>
              <a:buChar char="■"/>
            </a:pPr>
            <a:r>
              <a:rPr b="0" i="0" lang="en-US" sz="1800" u="sng" cap="none" strike="noStrike">
                <a:solidFill>
                  <a:schemeClr val="hlink"/>
                </a:solidFill>
                <a:latin typeface="Questrial"/>
                <a:ea typeface="Questrial"/>
                <a:cs typeface="Questrial"/>
                <a:sym typeface="Questrial"/>
                <a:hlinkClick r:id="rId5"/>
              </a:rPr>
              <a:t>Thomas Garrett</a:t>
            </a:r>
            <a:r>
              <a:rPr b="0" i="0" lang="en-US" sz="1800" u="none" cap="none" strike="noStrike">
                <a:solidFill>
                  <a:schemeClr val="dk1"/>
                </a:solidFill>
                <a:latin typeface="Questrial"/>
                <a:ea typeface="Questrial"/>
                <a:cs typeface="Questrial"/>
                <a:sym typeface="Questrial"/>
              </a:rPr>
              <a:t>, the Delaware station-master, paid more than $8,000 in fines.</a:t>
            </a:r>
          </a:p>
          <a:p>
            <a:pPr indent="-228600" lvl="2" marL="914400" marR="0" rtl="0" algn="l">
              <a:lnSpc>
                <a:spcPct val="80000"/>
              </a:lnSpc>
              <a:spcBef>
                <a:spcPts val="500"/>
              </a:spcBef>
              <a:spcAft>
                <a:spcPts val="0"/>
              </a:spcAft>
              <a:buClr>
                <a:schemeClr val="accent2"/>
              </a:buClr>
              <a:buSzPct val="75000"/>
              <a:buFont typeface="Noto Sans Symbols"/>
              <a:buChar char="■"/>
            </a:pPr>
            <a:r>
              <a:rPr b="0" i="0" lang="en-US" sz="1800" u="none" cap="none" strike="noStrike">
                <a:solidFill>
                  <a:schemeClr val="dk1"/>
                </a:solidFill>
                <a:latin typeface="Questrial"/>
                <a:ea typeface="Questrial"/>
                <a:cs typeface="Questrial"/>
                <a:sym typeface="Questrial"/>
              </a:rPr>
              <a:t>Calvin Fairbanks served over seventeen years in prison for his anti-slavery activities. </a:t>
            </a:r>
          </a:p>
          <a:p>
            <a:pPr indent="-228600" lvl="2" marL="914400" marR="0" rtl="0" algn="l">
              <a:lnSpc>
                <a:spcPct val="80000"/>
              </a:lnSpc>
              <a:spcBef>
                <a:spcPts val="500"/>
              </a:spcBef>
              <a:spcAft>
                <a:spcPts val="0"/>
              </a:spcAft>
              <a:buClr>
                <a:schemeClr val="accent2"/>
              </a:buClr>
              <a:buSzPct val="75000"/>
              <a:buFont typeface="Noto Sans Symbols"/>
              <a:buChar char="■"/>
            </a:pPr>
            <a:r>
              <a:rPr b="0" i="0" lang="en-US" sz="1800" u="none" cap="none" strike="noStrike">
                <a:solidFill>
                  <a:schemeClr val="dk1"/>
                </a:solidFill>
                <a:latin typeface="Questrial"/>
                <a:ea typeface="Questrial"/>
                <a:cs typeface="Questrial"/>
                <a:sym typeface="Questrial"/>
              </a:rPr>
              <a:t>John Fairfield, one of the best known of the white conductors, was killed working for the underground railroad. </a:t>
            </a:r>
          </a:p>
          <a:p>
            <a:pPr indent="-319088" lvl="0" marL="319088" marR="0" rtl="0" algn="l">
              <a:spcBef>
                <a:spcPts val="700"/>
              </a:spcBef>
              <a:spcAft>
                <a:spcPts val="0"/>
              </a:spcAft>
              <a:buClr>
                <a:schemeClr val="accent2"/>
              </a:buClr>
              <a:buSzPct val="60000"/>
              <a:buFont typeface="Noto Sans Symbols"/>
              <a:buNone/>
            </a:pPr>
            <a:r>
              <a:t/>
            </a:r>
            <a:endParaRPr b="0" i="0" sz="1800" u="none" cap="none" strike="noStrike">
              <a:solidFill>
                <a:schemeClr val="dk1"/>
              </a:solidFill>
              <a:latin typeface="Questrial"/>
              <a:ea typeface="Questrial"/>
              <a:cs typeface="Questrial"/>
              <a:sym typeface="Questrial"/>
            </a:endParaRPr>
          </a:p>
        </p:txBody>
      </p:sp>
      <p:pic>
        <p:nvPicPr>
          <p:cNvPr descr="j1_top" id="248" name="Shape 248"/>
          <p:cNvPicPr preferRelativeResize="0"/>
          <p:nvPr/>
        </p:nvPicPr>
        <p:blipFill rotWithShape="1">
          <a:blip r:embed="rId6">
            <a:alphaModFix/>
          </a:blip>
          <a:srcRect b="0" l="0" r="0" t="0"/>
          <a:stretch/>
        </p:blipFill>
        <p:spPr>
          <a:xfrm>
            <a:off x="4191000" y="304800"/>
            <a:ext cx="4800600" cy="1676399"/>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52" name="Shape 252"/>
        <p:cNvGrpSpPr/>
        <p:nvPr/>
      </p:nvGrpSpPr>
      <p:grpSpPr>
        <a:xfrm>
          <a:off x="0" y="0"/>
          <a:ext cx="0" cy="0"/>
          <a:chOff x="0" y="0"/>
          <a:chExt cx="0" cy="0"/>
        </a:xfrm>
      </p:grpSpPr>
      <p:sp>
        <p:nvSpPr>
          <p:cNvPr id="253" name="Shape 253"/>
          <p:cNvSpPr txBox="1"/>
          <p:nvPr>
            <p:ph type="title"/>
          </p:nvPr>
        </p:nvSpPr>
        <p:spPr>
          <a:xfrm>
            <a:off x="301625" y="228600"/>
            <a:ext cx="8540750" cy="762000"/>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Clr>
                <a:schemeClr val="dk2"/>
              </a:buClr>
              <a:buSzPct val="25000"/>
              <a:buFont typeface="Questrial"/>
              <a:buNone/>
            </a:pPr>
            <a:r>
              <a:rPr b="0" i="0" lang="en-US" sz="4400" u="sng" cap="none" strike="noStrike">
                <a:solidFill>
                  <a:schemeClr val="hlink"/>
                </a:solidFill>
                <a:latin typeface="Questrial"/>
                <a:ea typeface="Questrial"/>
                <a:cs typeface="Questrial"/>
                <a:sym typeface="Questrial"/>
                <a:hlinkClick r:id="rId3"/>
              </a:rPr>
              <a:t>Freedom Quilts</a:t>
            </a:r>
          </a:p>
        </p:txBody>
      </p:sp>
      <p:sp>
        <p:nvSpPr>
          <p:cNvPr id="254" name="Shape 254"/>
          <p:cNvSpPr txBox="1"/>
          <p:nvPr>
            <p:ph idx="1" type="body"/>
          </p:nvPr>
        </p:nvSpPr>
        <p:spPr>
          <a:xfrm>
            <a:off x="301625" y="1600200"/>
            <a:ext cx="4194174" cy="4498975"/>
          </a:xfrm>
          <a:prstGeom prst="rect">
            <a:avLst/>
          </a:prstGeom>
          <a:noFill/>
          <a:ln>
            <a:noFill/>
          </a:ln>
        </p:spPr>
        <p:txBody>
          <a:bodyPr anchorCtr="0" anchor="t" bIns="45700" lIns="91425" rIns="91425" tIns="45700">
            <a:noAutofit/>
          </a:bodyPr>
          <a:lstStyle/>
          <a:p>
            <a:pPr indent="-319087" lvl="0" marL="319087" marR="0" rtl="0" algn="l">
              <a:lnSpc>
                <a:spcPct val="80000"/>
              </a:lnSpc>
              <a:spcBef>
                <a:spcPts val="0"/>
              </a:spcBef>
              <a:spcAft>
                <a:spcPts val="0"/>
              </a:spcAft>
              <a:buClr>
                <a:schemeClr val="accent2"/>
              </a:buClr>
              <a:buSzPct val="59999"/>
              <a:buFont typeface="Noto Sans Symbols"/>
              <a:buChar char="◻"/>
            </a:pPr>
            <a:r>
              <a:rPr b="0" i="0" lang="en-US" sz="2400" u="none">
                <a:solidFill>
                  <a:schemeClr val="dk1"/>
                </a:solidFill>
                <a:latin typeface="Questrial"/>
                <a:ea typeface="Questrial"/>
                <a:cs typeface="Questrial"/>
                <a:sym typeface="Questrial"/>
              </a:rPr>
              <a:t>In order for slaves to escape in the early 1800s, they relied heavily on the Underground Railroad.</a:t>
            </a:r>
          </a:p>
          <a:p>
            <a:pPr indent="-319087" lvl="0" marL="319087" marR="0" rtl="0" algn="l">
              <a:lnSpc>
                <a:spcPct val="80000"/>
              </a:lnSpc>
              <a:spcBef>
                <a:spcPts val="700"/>
              </a:spcBef>
              <a:spcAft>
                <a:spcPts val="0"/>
              </a:spcAft>
              <a:buClr>
                <a:schemeClr val="accent2"/>
              </a:buClr>
              <a:buSzPct val="59999"/>
              <a:buFont typeface="Noto Sans Symbols"/>
              <a:buChar char="◻"/>
            </a:pPr>
            <a:r>
              <a:rPr b="0" i="0" lang="en-US" sz="2400" u="none">
                <a:solidFill>
                  <a:schemeClr val="dk1"/>
                </a:solidFill>
                <a:latin typeface="Questrial"/>
                <a:ea typeface="Questrial"/>
                <a:cs typeface="Questrial"/>
                <a:sym typeface="Questrial"/>
              </a:rPr>
              <a:t>It is here that the story of the quilt code begins. Since quilts were hung outside for drying, it is thought that they were used as "billboards" to give clues to escaping slaves on the road. </a:t>
            </a:r>
          </a:p>
          <a:p>
            <a:pPr indent="-319087" lvl="0" marL="319087" marR="0" rtl="0" algn="l">
              <a:lnSpc>
                <a:spcPct val="80000"/>
              </a:lnSpc>
              <a:spcBef>
                <a:spcPts val="700"/>
              </a:spcBef>
              <a:spcAft>
                <a:spcPts val="0"/>
              </a:spcAft>
              <a:buClr>
                <a:schemeClr val="accent2"/>
              </a:buClr>
              <a:buSzPct val="59999"/>
              <a:buFont typeface="Noto Sans Symbols"/>
              <a:buChar char="◻"/>
            </a:pPr>
            <a:r>
              <a:rPr b="0" i="0" lang="en-US" sz="2400" u="none">
                <a:solidFill>
                  <a:schemeClr val="dk1"/>
                </a:solidFill>
                <a:latin typeface="Questrial"/>
                <a:ea typeface="Questrial"/>
                <a:cs typeface="Questrial"/>
                <a:sym typeface="Questrial"/>
              </a:rPr>
              <a:t>To those who knew the code, the block patterns of each quilt symbolized a direction, or prepared an escaping slave for what was ahead on the road to freedom. </a:t>
            </a:r>
          </a:p>
        </p:txBody>
      </p:sp>
      <p:pic>
        <p:nvPicPr>
          <p:cNvPr descr="1-150" id="255" name="Shape 255"/>
          <p:cNvPicPr preferRelativeResize="0"/>
          <p:nvPr>
            <p:ph idx="1" type="body"/>
          </p:nvPr>
        </p:nvPicPr>
        <p:blipFill rotWithShape="1">
          <a:blip r:embed="rId4">
            <a:alphaModFix/>
          </a:blip>
          <a:srcRect b="0" l="0" r="0" t="0"/>
          <a:stretch/>
        </p:blipFill>
        <p:spPr>
          <a:xfrm>
            <a:off x="4953000" y="1600200"/>
            <a:ext cx="3416299" cy="49530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59" name="Shape 259"/>
        <p:cNvGrpSpPr/>
        <p:nvPr/>
      </p:nvGrpSpPr>
      <p:grpSpPr>
        <a:xfrm>
          <a:off x="0" y="0"/>
          <a:ext cx="0" cy="0"/>
          <a:chOff x="0" y="0"/>
          <a:chExt cx="0" cy="0"/>
        </a:xfrm>
      </p:grpSpPr>
      <p:sp>
        <p:nvSpPr>
          <p:cNvPr id="260" name="Shape 260"/>
          <p:cNvSpPr txBox="1"/>
          <p:nvPr>
            <p:ph type="title"/>
          </p:nvPr>
        </p:nvSpPr>
        <p:spPr>
          <a:xfrm>
            <a:off x="301625" y="228600"/>
            <a:ext cx="8540750" cy="1143000"/>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Clr>
                <a:schemeClr val="dk2"/>
              </a:buClr>
              <a:buSzPct val="25000"/>
              <a:buFont typeface="Questrial"/>
              <a:buNone/>
            </a:pPr>
            <a:r>
              <a:rPr b="0" i="0" lang="en-US" sz="4400" u="none" cap="none" strike="noStrike">
                <a:solidFill>
                  <a:schemeClr val="dk2"/>
                </a:solidFill>
                <a:latin typeface="Questrial"/>
                <a:ea typeface="Questrial"/>
                <a:cs typeface="Questrial"/>
                <a:sym typeface="Questrial"/>
              </a:rPr>
              <a:t>Freedom Quilts Cont.</a:t>
            </a:r>
          </a:p>
        </p:txBody>
      </p:sp>
      <p:sp>
        <p:nvSpPr>
          <p:cNvPr id="261" name="Shape 261"/>
          <p:cNvSpPr txBox="1"/>
          <p:nvPr>
            <p:ph idx="1" type="body"/>
          </p:nvPr>
        </p:nvSpPr>
        <p:spPr>
          <a:xfrm>
            <a:off x="301625" y="1600200"/>
            <a:ext cx="4194174" cy="4498975"/>
          </a:xfrm>
          <a:prstGeom prst="rect">
            <a:avLst/>
          </a:prstGeom>
          <a:noFill/>
          <a:ln>
            <a:noFill/>
          </a:ln>
        </p:spPr>
        <p:txBody>
          <a:bodyPr anchorCtr="0" anchor="t" bIns="45700" lIns="91425" rIns="91425" tIns="45700">
            <a:noAutofit/>
          </a:bodyPr>
          <a:lstStyle/>
          <a:p>
            <a:pPr indent="-319087" lvl="0" marL="319087" marR="0" rtl="0" algn="l">
              <a:lnSpc>
                <a:spcPct val="100000"/>
              </a:lnSpc>
              <a:spcBef>
                <a:spcPts val="0"/>
              </a:spcBef>
              <a:spcAft>
                <a:spcPts val="0"/>
              </a:spcAft>
              <a:buClr>
                <a:schemeClr val="accent2"/>
              </a:buClr>
              <a:buSzPct val="59999"/>
              <a:buFont typeface="Noto Sans Symbols"/>
              <a:buChar char="◻"/>
            </a:pPr>
            <a:r>
              <a:rPr b="0" i="0" lang="en-US" sz="2900" u="none">
                <a:solidFill>
                  <a:schemeClr val="dk1"/>
                </a:solidFill>
                <a:latin typeface="Questrial"/>
                <a:ea typeface="Questrial"/>
                <a:cs typeface="Questrial"/>
                <a:sym typeface="Questrial"/>
              </a:rPr>
              <a:t>Our class will complete our own freedom quilt.</a:t>
            </a:r>
          </a:p>
          <a:p>
            <a:pPr indent="-319087" lvl="0" marL="319087" marR="0" rtl="0" algn="l">
              <a:lnSpc>
                <a:spcPct val="100000"/>
              </a:lnSpc>
              <a:spcBef>
                <a:spcPts val="700"/>
              </a:spcBef>
              <a:spcAft>
                <a:spcPts val="0"/>
              </a:spcAft>
              <a:buClr>
                <a:schemeClr val="accent2"/>
              </a:buClr>
              <a:buSzPct val="59999"/>
              <a:buFont typeface="Noto Sans Symbols"/>
              <a:buChar char="◻"/>
            </a:pPr>
            <a:r>
              <a:rPr b="0" i="0" lang="en-US" sz="2900" u="none">
                <a:solidFill>
                  <a:schemeClr val="dk1"/>
                </a:solidFill>
                <a:latin typeface="Questrial"/>
                <a:ea typeface="Questrial"/>
                <a:cs typeface="Questrial"/>
                <a:sym typeface="Questrial"/>
              </a:rPr>
              <a:t>Pick two different quilt pieces to color however you want.  </a:t>
            </a:r>
          </a:p>
          <a:p>
            <a:pPr indent="-319087" lvl="0" marL="319087" marR="0" rtl="0" algn="l">
              <a:lnSpc>
                <a:spcPct val="100000"/>
              </a:lnSpc>
              <a:spcBef>
                <a:spcPts val="700"/>
              </a:spcBef>
              <a:spcAft>
                <a:spcPts val="0"/>
              </a:spcAft>
              <a:buClr>
                <a:schemeClr val="accent2"/>
              </a:buClr>
              <a:buSzPct val="59999"/>
              <a:buFont typeface="Noto Sans Symbols"/>
              <a:buChar char="◻"/>
            </a:pPr>
            <a:r>
              <a:rPr b="0" i="0" lang="en-US" sz="2900" u="none">
                <a:solidFill>
                  <a:schemeClr val="dk1"/>
                </a:solidFill>
                <a:latin typeface="Questrial"/>
                <a:ea typeface="Questrial"/>
                <a:cs typeface="Questrial"/>
                <a:sym typeface="Questrial"/>
              </a:rPr>
              <a:t>Look up what each of your pieces means and write this information on the back of each piece.</a:t>
            </a:r>
          </a:p>
        </p:txBody>
      </p:sp>
      <p:pic>
        <p:nvPicPr>
          <p:cNvPr descr="Flying Geese" id="262" name="Shape 262"/>
          <p:cNvPicPr preferRelativeResize="0"/>
          <p:nvPr/>
        </p:nvPicPr>
        <p:blipFill rotWithShape="1">
          <a:blip r:embed="rId3">
            <a:alphaModFix/>
          </a:blip>
          <a:srcRect b="0" l="0" r="0" t="0"/>
          <a:stretch/>
        </p:blipFill>
        <p:spPr>
          <a:xfrm>
            <a:off x="5257800" y="457200"/>
            <a:ext cx="714374" cy="723900"/>
          </a:xfrm>
          <a:prstGeom prst="rect">
            <a:avLst/>
          </a:prstGeom>
          <a:noFill/>
          <a:ln>
            <a:noFill/>
          </a:ln>
        </p:spPr>
      </p:pic>
      <p:pic>
        <p:nvPicPr>
          <p:cNvPr descr="http://mathwire.com/images/quilt.jpg" id="263" name="Shape 263"/>
          <p:cNvPicPr preferRelativeResize="0"/>
          <p:nvPr/>
        </p:nvPicPr>
        <p:blipFill rotWithShape="1">
          <a:blip r:embed="rId4">
            <a:alphaModFix/>
          </a:blip>
          <a:srcRect b="0" l="0" r="0" t="0"/>
          <a:stretch/>
        </p:blipFill>
        <p:spPr>
          <a:xfrm>
            <a:off x="4724400" y="1828800"/>
            <a:ext cx="1981199" cy="1562099"/>
          </a:xfrm>
          <a:prstGeom prst="rect">
            <a:avLst/>
          </a:prstGeom>
          <a:noFill/>
          <a:ln>
            <a:noFill/>
          </a:ln>
        </p:spPr>
      </p:pic>
      <p:pic>
        <p:nvPicPr>
          <p:cNvPr descr="http://ptartscape.com/ResourcesForTeachers/Lessons/FreedomQuilts/FreedomQuilts1.jpg" id="264" name="Shape 264"/>
          <p:cNvPicPr preferRelativeResize="0"/>
          <p:nvPr/>
        </p:nvPicPr>
        <p:blipFill rotWithShape="1">
          <a:blip r:embed="rId5">
            <a:alphaModFix/>
          </a:blip>
          <a:srcRect b="0" l="0" r="0" t="0"/>
          <a:stretch/>
        </p:blipFill>
        <p:spPr>
          <a:xfrm>
            <a:off x="4724400" y="3581400"/>
            <a:ext cx="4038599" cy="2714624"/>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68" name="Shape 268"/>
        <p:cNvGrpSpPr/>
        <p:nvPr/>
      </p:nvGrpSpPr>
      <p:grpSpPr>
        <a:xfrm>
          <a:off x="0" y="0"/>
          <a:ext cx="0" cy="0"/>
          <a:chOff x="0" y="0"/>
          <a:chExt cx="0" cy="0"/>
        </a:xfrm>
      </p:grpSpPr>
      <p:sp>
        <p:nvSpPr>
          <p:cNvPr id="269" name="Shape 269"/>
          <p:cNvSpPr txBox="1"/>
          <p:nvPr>
            <p:ph type="title"/>
          </p:nvPr>
        </p:nvSpPr>
        <p:spPr>
          <a:xfrm>
            <a:off x="301625" y="228600"/>
            <a:ext cx="8540750" cy="1143000"/>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Clr>
                <a:schemeClr val="dk2"/>
              </a:buClr>
              <a:buSzPct val="25000"/>
              <a:buFont typeface="Questrial"/>
              <a:buNone/>
            </a:pPr>
            <a:r>
              <a:rPr b="0" i="0" lang="en-US" sz="4400" u="none" cap="none" strike="noStrike">
                <a:solidFill>
                  <a:schemeClr val="dk2"/>
                </a:solidFill>
                <a:latin typeface="Questrial"/>
                <a:ea typeface="Questrial"/>
                <a:cs typeface="Questrial"/>
                <a:sym typeface="Questrial"/>
              </a:rPr>
              <a:t>Exit Slip</a:t>
            </a:r>
          </a:p>
        </p:txBody>
      </p:sp>
      <p:sp>
        <p:nvSpPr>
          <p:cNvPr id="270" name="Shape 270"/>
          <p:cNvSpPr txBox="1"/>
          <p:nvPr>
            <p:ph idx="1" type="body"/>
          </p:nvPr>
        </p:nvSpPr>
        <p:spPr>
          <a:xfrm>
            <a:off x="301625" y="1600200"/>
            <a:ext cx="4194174" cy="4498975"/>
          </a:xfrm>
          <a:prstGeom prst="rect">
            <a:avLst/>
          </a:prstGeom>
          <a:noFill/>
          <a:ln>
            <a:noFill/>
          </a:ln>
        </p:spPr>
        <p:txBody>
          <a:bodyPr anchorCtr="0" anchor="t" bIns="45700" lIns="91425" rIns="91425" tIns="45700">
            <a:noAutofit/>
          </a:bodyPr>
          <a:lstStyle/>
          <a:p>
            <a:pPr indent="-319087" lvl="0" marL="319087" marR="0" rtl="0" algn="l">
              <a:lnSpc>
                <a:spcPct val="100000"/>
              </a:lnSpc>
              <a:spcBef>
                <a:spcPts val="0"/>
              </a:spcBef>
              <a:spcAft>
                <a:spcPts val="0"/>
              </a:spcAft>
              <a:buClr>
                <a:schemeClr val="accent2"/>
              </a:buClr>
              <a:buSzPct val="59999"/>
              <a:buFont typeface="Noto Sans Symbols"/>
              <a:buChar char="◻"/>
            </a:pPr>
            <a:r>
              <a:rPr b="0" i="0" lang="en-US" sz="2900" u="none">
                <a:solidFill>
                  <a:schemeClr val="dk1"/>
                </a:solidFill>
                <a:latin typeface="Questrial"/>
                <a:ea typeface="Questrial"/>
                <a:cs typeface="Questrial"/>
                <a:sym typeface="Questrial"/>
              </a:rPr>
              <a:t>Knowing a little more about slavery in the United States- what do you think are some of the long term affects of slavery on American society?  Are there any problems in today’s society that can be attributed to the issue of slavery?</a:t>
            </a:r>
          </a:p>
        </p:txBody>
      </p:sp>
      <p:pic>
        <p:nvPicPr>
          <p:cNvPr descr="http://www.nps.gov/liho/historyculture/images/slavery.jpg" id="271" name="Shape 271"/>
          <p:cNvPicPr preferRelativeResize="0"/>
          <p:nvPr/>
        </p:nvPicPr>
        <p:blipFill rotWithShape="1">
          <a:blip r:embed="rId3">
            <a:alphaModFix/>
          </a:blip>
          <a:srcRect b="0" l="0" r="0" t="0"/>
          <a:stretch/>
        </p:blipFill>
        <p:spPr>
          <a:xfrm>
            <a:off x="6096000" y="3346450"/>
            <a:ext cx="2809875" cy="3238499"/>
          </a:xfrm>
          <a:prstGeom prst="rect">
            <a:avLst/>
          </a:prstGeom>
          <a:noFill/>
          <a:ln>
            <a:noFill/>
          </a:ln>
        </p:spPr>
      </p:pic>
      <p:pic>
        <p:nvPicPr>
          <p:cNvPr descr="http://scrapetv.com/News/News%20Pages/usa/images-3/Slavery.jpg" id="272" name="Shape 272"/>
          <p:cNvPicPr preferRelativeResize="0"/>
          <p:nvPr/>
        </p:nvPicPr>
        <p:blipFill rotWithShape="1">
          <a:blip r:embed="rId4">
            <a:alphaModFix/>
          </a:blip>
          <a:srcRect b="0" l="0" r="0" t="0"/>
          <a:stretch/>
        </p:blipFill>
        <p:spPr>
          <a:xfrm>
            <a:off x="4267200" y="609600"/>
            <a:ext cx="3095625" cy="2695574"/>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76" name="Shape 276"/>
        <p:cNvGrpSpPr/>
        <p:nvPr/>
      </p:nvGrpSpPr>
      <p:grpSpPr>
        <a:xfrm>
          <a:off x="0" y="0"/>
          <a:ext cx="0" cy="0"/>
          <a:chOff x="0" y="0"/>
          <a:chExt cx="0" cy="0"/>
        </a:xfrm>
      </p:grpSpPr>
      <p:sp>
        <p:nvSpPr>
          <p:cNvPr id="277" name="Shape 277"/>
          <p:cNvSpPr txBox="1"/>
          <p:nvPr>
            <p:ph type="title"/>
          </p:nvPr>
        </p:nvSpPr>
        <p:spPr>
          <a:xfrm>
            <a:off x="381000" y="381000"/>
            <a:ext cx="8540750" cy="838199"/>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Clr>
                <a:schemeClr val="dk2"/>
              </a:buClr>
              <a:buSzPct val="25000"/>
              <a:buFont typeface="Questrial"/>
              <a:buNone/>
            </a:pPr>
            <a:r>
              <a:rPr b="0" i="0" lang="en-US" sz="2900" u="none" cap="none" strike="noStrike">
                <a:solidFill>
                  <a:schemeClr val="dk2"/>
                </a:solidFill>
                <a:latin typeface="Questrial"/>
                <a:ea typeface="Questrial"/>
                <a:cs typeface="Questrial"/>
                <a:sym typeface="Questrial"/>
              </a:rPr>
              <a:t>Section 2:  </a:t>
            </a:r>
            <a:br>
              <a:rPr b="0" i="0" lang="en-US" sz="2900" u="none" cap="none" strike="noStrike">
                <a:solidFill>
                  <a:schemeClr val="dk2"/>
                </a:solidFill>
                <a:latin typeface="Questrial"/>
                <a:ea typeface="Questrial"/>
                <a:cs typeface="Questrial"/>
                <a:sym typeface="Questrial"/>
              </a:rPr>
            </a:br>
            <a:r>
              <a:rPr b="0" i="0" lang="en-US" sz="2900" u="none" cap="none" strike="noStrike">
                <a:solidFill>
                  <a:schemeClr val="dk2"/>
                </a:solidFill>
                <a:latin typeface="Questrial"/>
                <a:ea typeface="Questrial"/>
                <a:cs typeface="Questrial"/>
                <a:sym typeface="Questrial"/>
              </a:rPr>
              <a:t>Nationalism at Center Stage</a:t>
            </a:r>
          </a:p>
        </p:txBody>
      </p:sp>
      <p:sp>
        <p:nvSpPr>
          <p:cNvPr id="278" name="Shape 278"/>
          <p:cNvSpPr txBox="1"/>
          <p:nvPr>
            <p:ph idx="1" type="body"/>
          </p:nvPr>
        </p:nvSpPr>
        <p:spPr>
          <a:xfrm>
            <a:off x="301625" y="1600200"/>
            <a:ext cx="4194174" cy="4498975"/>
          </a:xfrm>
          <a:prstGeom prst="rect">
            <a:avLst/>
          </a:prstGeom>
          <a:noFill/>
          <a:ln>
            <a:noFill/>
          </a:ln>
        </p:spPr>
        <p:txBody>
          <a:bodyPr anchorCtr="0" anchor="t" bIns="45700" lIns="91425" rIns="91425" tIns="45700">
            <a:noAutofit/>
          </a:bodyPr>
          <a:lstStyle/>
          <a:p>
            <a:pPr indent="-812800" lvl="0" marL="812800" marR="0" rtl="0" algn="l">
              <a:lnSpc>
                <a:spcPct val="80000"/>
              </a:lnSpc>
              <a:spcBef>
                <a:spcPts val="0"/>
              </a:spcBef>
              <a:spcAft>
                <a:spcPts val="0"/>
              </a:spcAft>
              <a:buClr>
                <a:schemeClr val="accent2"/>
              </a:buClr>
              <a:buSzPct val="59999"/>
              <a:buFont typeface="Noto Sans Symbols"/>
              <a:buChar char="◻"/>
            </a:pPr>
            <a:r>
              <a:rPr b="0" i="0" lang="en-US" sz="2400" u="none">
                <a:solidFill>
                  <a:schemeClr val="dk1"/>
                </a:solidFill>
                <a:latin typeface="Questrial"/>
                <a:ea typeface="Questrial"/>
                <a:cs typeface="Questrial"/>
                <a:sym typeface="Questrial"/>
              </a:rPr>
              <a:t>The Supreme Court Boosts National Power</a:t>
            </a:r>
          </a:p>
          <a:p>
            <a:pPr indent="-711200" lvl="1" marL="1168400" marR="0" rtl="0" algn="l">
              <a:lnSpc>
                <a:spcPct val="80000"/>
              </a:lnSpc>
              <a:spcBef>
                <a:spcPts val="500"/>
              </a:spcBef>
              <a:spcAft>
                <a:spcPts val="0"/>
              </a:spcAft>
              <a:buClr>
                <a:schemeClr val="accent1"/>
              </a:buClr>
              <a:buSzPct val="70000"/>
              <a:buFont typeface="Noto Sans Symbols"/>
              <a:buChar char="⬜"/>
            </a:pPr>
            <a:r>
              <a:rPr b="0" i="0" lang="en-US" sz="2000" u="none" cap="none" strike="noStrike">
                <a:solidFill>
                  <a:schemeClr val="dk1"/>
                </a:solidFill>
                <a:latin typeface="Questrial"/>
                <a:ea typeface="Questrial"/>
                <a:cs typeface="Questrial"/>
                <a:sym typeface="Questrial"/>
              </a:rPr>
              <a:t>In 1807 </a:t>
            </a:r>
            <a:r>
              <a:rPr b="1" i="0" lang="en-US" sz="2000" u="none" cap="none" strike="noStrike">
                <a:solidFill>
                  <a:schemeClr val="dk1"/>
                </a:solidFill>
                <a:latin typeface="Questrial"/>
                <a:ea typeface="Questrial"/>
                <a:cs typeface="Questrial"/>
                <a:sym typeface="Questrial"/>
              </a:rPr>
              <a:t>Robert Fulton’s </a:t>
            </a:r>
            <a:r>
              <a:rPr b="0" i="0" lang="en-US" sz="2000" u="none" cap="none" strike="noStrike">
                <a:solidFill>
                  <a:schemeClr val="dk1"/>
                </a:solidFill>
                <a:latin typeface="Questrial"/>
                <a:ea typeface="Questrial"/>
                <a:cs typeface="Questrial"/>
                <a:sym typeface="Questrial"/>
              </a:rPr>
              <a:t>Boat the Clermont propelled by steam engine cruised 150 miles up the Hudson River in 32 hours.  This started the steamboat era.</a:t>
            </a:r>
          </a:p>
          <a:p>
            <a:pPr indent="-711200" lvl="1" marL="1168400" marR="0" rtl="0" algn="l">
              <a:lnSpc>
                <a:spcPct val="80000"/>
              </a:lnSpc>
              <a:spcBef>
                <a:spcPts val="500"/>
              </a:spcBef>
              <a:spcAft>
                <a:spcPts val="0"/>
              </a:spcAft>
              <a:buClr>
                <a:schemeClr val="accent1"/>
              </a:buClr>
              <a:buSzPct val="70000"/>
              <a:buFont typeface="Noto Sans Symbols"/>
              <a:buChar char="⬜"/>
            </a:pPr>
            <a:r>
              <a:rPr b="0" i="0" lang="en-US" sz="2000" u="none" cap="none" strike="noStrike">
                <a:solidFill>
                  <a:schemeClr val="dk1"/>
                </a:solidFill>
                <a:latin typeface="Questrial"/>
                <a:ea typeface="Questrial"/>
                <a:cs typeface="Questrial"/>
                <a:sym typeface="Questrial"/>
              </a:rPr>
              <a:t>In 1808 Robert Fulton receiv</a:t>
            </a:r>
            <a:r>
              <a:rPr b="0" i="1" lang="en-US" sz="2000" u="none" cap="none" strike="noStrike">
                <a:solidFill>
                  <a:schemeClr val="dk1"/>
                </a:solidFill>
                <a:latin typeface="Questrial"/>
                <a:ea typeface="Questrial"/>
                <a:cs typeface="Questrial"/>
                <a:sym typeface="Questrial"/>
              </a:rPr>
              <a:t>e</a:t>
            </a:r>
            <a:r>
              <a:rPr b="0" i="0" lang="en-US" sz="2000" u="none" cap="none" strike="noStrike">
                <a:solidFill>
                  <a:schemeClr val="dk1"/>
                </a:solidFill>
                <a:latin typeface="Questrial"/>
                <a:ea typeface="Questrial"/>
                <a:cs typeface="Questrial"/>
                <a:sym typeface="Questrial"/>
              </a:rPr>
              <a:t>d a charter from the New York Legislature</a:t>
            </a:r>
          </a:p>
          <a:p>
            <a:pPr indent="-711200" lvl="1" marL="1168400" marR="0" rtl="0" algn="l">
              <a:lnSpc>
                <a:spcPct val="80000"/>
              </a:lnSpc>
              <a:spcBef>
                <a:spcPts val="500"/>
              </a:spcBef>
              <a:spcAft>
                <a:spcPts val="0"/>
              </a:spcAft>
              <a:buClr>
                <a:schemeClr val="accent1"/>
              </a:buClr>
              <a:buSzPct val="70000"/>
              <a:buFont typeface="Noto Sans Symbols"/>
              <a:buChar char="⬜"/>
            </a:pPr>
            <a:r>
              <a:rPr b="0" i="0" lang="en-US" sz="2000" u="none" cap="none" strike="noStrike">
                <a:solidFill>
                  <a:schemeClr val="dk1"/>
                </a:solidFill>
                <a:latin typeface="Questrial"/>
                <a:ea typeface="Questrial"/>
                <a:cs typeface="Questrial"/>
                <a:sym typeface="Questrial"/>
              </a:rPr>
              <a:t>Gave him the exclusive right to run steamboats on rivers in that state.  </a:t>
            </a:r>
          </a:p>
        </p:txBody>
      </p:sp>
      <p:pic>
        <p:nvPicPr>
          <p:cNvPr descr="hudsonFulton2k" id="279" name="Shape 279"/>
          <p:cNvPicPr preferRelativeResize="0"/>
          <p:nvPr>
            <p:ph idx="1" type="body"/>
          </p:nvPr>
        </p:nvPicPr>
        <p:blipFill rotWithShape="1">
          <a:blip r:embed="rId3">
            <a:alphaModFix/>
          </a:blip>
          <a:srcRect b="0" l="0" r="0" t="0"/>
          <a:stretch/>
        </p:blipFill>
        <p:spPr>
          <a:xfrm>
            <a:off x="4648200" y="2057400"/>
            <a:ext cx="4194174" cy="3154361"/>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83" name="Shape 283"/>
        <p:cNvGrpSpPr/>
        <p:nvPr/>
      </p:nvGrpSpPr>
      <p:grpSpPr>
        <a:xfrm>
          <a:off x="0" y="0"/>
          <a:ext cx="0" cy="0"/>
          <a:chOff x="0" y="0"/>
          <a:chExt cx="0" cy="0"/>
        </a:xfrm>
      </p:grpSpPr>
      <p:sp>
        <p:nvSpPr>
          <p:cNvPr id="284" name="Shape 284"/>
          <p:cNvSpPr txBox="1"/>
          <p:nvPr>
            <p:ph type="title"/>
          </p:nvPr>
        </p:nvSpPr>
        <p:spPr>
          <a:xfrm>
            <a:off x="301625" y="228600"/>
            <a:ext cx="8540750" cy="1143000"/>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Clr>
                <a:schemeClr val="dk2"/>
              </a:buClr>
              <a:buSzPct val="25000"/>
              <a:buFont typeface="Questrial"/>
              <a:buNone/>
            </a:pPr>
            <a:r>
              <a:rPr b="0" i="0" lang="en-US" sz="4400" u="none" cap="none" strike="noStrike">
                <a:solidFill>
                  <a:schemeClr val="dk2"/>
                </a:solidFill>
                <a:latin typeface="Questrial"/>
                <a:ea typeface="Questrial"/>
                <a:cs typeface="Questrial"/>
                <a:sym typeface="Questrial"/>
              </a:rPr>
              <a:t>Ogden V. Gibbons</a:t>
            </a:r>
          </a:p>
        </p:txBody>
      </p:sp>
      <p:sp>
        <p:nvSpPr>
          <p:cNvPr id="285" name="Shape 285"/>
          <p:cNvSpPr txBox="1"/>
          <p:nvPr>
            <p:ph idx="1" type="body"/>
          </p:nvPr>
        </p:nvSpPr>
        <p:spPr>
          <a:xfrm>
            <a:off x="301625" y="1600200"/>
            <a:ext cx="4194174" cy="4498975"/>
          </a:xfrm>
          <a:prstGeom prst="rect">
            <a:avLst/>
          </a:prstGeom>
          <a:noFill/>
          <a:ln>
            <a:noFill/>
          </a:ln>
        </p:spPr>
        <p:txBody>
          <a:bodyPr anchorCtr="0" anchor="t" bIns="45700" lIns="91425" rIns="91425" tIns="45700">
            <a:noAutofit/>
          </a:bodyPr>
          <a:lstStyle/>
          <a:p>
            <a:pPr indent="-609600" lvl="0" marL="609600" marR="0" rtl="0" algn="l">
              <a:lnSpc>
                <a:spcPct val="80000"/>
              </a:lnSpc>
              <a:spcBef>
                <a:spcPts val="0"/>
              </a:spcBef>
              <a:spcAft>
                <a:spcPts val="0"/>
              </a:spcAft>
              <a:buClr>
                <a:schemeClr val="accent2"/>
              </a:buClr>
              <a:buSzPct val="59999"/>
              <a:buFont typeface="Noto Sans Symbols"/>
              <a:buChar char="◻"/>
            </a:pPr>
            <a:r>
              <a:rPr b="0" i="0" lang="en-US" sz="2400" u="none">
                <a:solidFill>
                  <a:schemeClr val="dk1"/>
                </a:solidFill>
                <a:latin typeface="Questrial"/>
                <a:ea typeface="Questrial"/>
                <a:cs typeface="Questrial"/>
                <a:sym typeface="Questrial"/>
              </a:rPr>
              <a:t>Aaron Ogden believed he was the only operator legally entitled to run a steamboat on that stretch of the Hudson. </a:t>
            </a:r>
          </a:p>
          <a:p>
            <a:pPr indent="-609600" lvl="0" marL="609600" marR="0" rtl="0" algn="l">
              <a:lnSpc>
                <a:spcPct val="80000"/>
              </a:lnSpc>
              <a:spcBef>
                <a:spcPts val="700"/>
              </a:spcBef>
              <a:spcAft>
                <a:spcPts val="0"/>
              </a:spcAft>
              <a:buClr>
                <a:schemeClr val="accent2"/>
              </a:buClr>
              <a:buSzPct val="59999"/>
              <a:buFont typeface="Noto Sans Symbols"/>
              <a:buChar char="◻"/>
            </a:pPr>
            <a:r>
              <a:rPr b="0" i="0" lang="en-US" sz="2400" u="none">
                <a:solidFill>
                  <a:schemeClr val="dk1"/>
                </a:solidFill>
                <a:latin typeface="Questrial"/>
                <a:ea typeface="Questrial"/>
                <a:cs typeface="Questrial"/>
                <a:sym typeface="Questrial"/>
              </a:rPr>
              <a:t>Thomas Gibbons did the same in the same area.  </a:t>
            </a:r>
          </a:p>
          <a:p>
            <a:pPr indent="-609600" lvl="0" marL="609600" marR="0" rtl="0" algn="l">
              <a:lnSpc>
                <a:spcPct val="80000"/>
              </a:lnSpc>
              <a:spcBef>
                <a:spcPts val="700"/>
              </a:spcBef>
              <a:spcAft>
                <a:spcPts val="0"/>
              </a:spcAft>
              <a:buClr>
                <a:schemeClr val="accent2"/>
              </a:buClr>
              <a:buSzPct val="59999"/>
              <a:buFont typeface="Noto Sans Symbols"/>
              <a:buChar char="◻"/>
            </a:pPr>
            <a:r>
              <a:rPr b="0" i="0" lang="en-US" sz="2400" u="none">
                <a:solidFill>
                  <a:schemeClr val="dk1"/>
                </a:solidFill>
                <a:latin typeface="Questrial"/>
                <a:ea typeface="Questrial"/>
                <a:cs typeface="Questrial"/>
                <a:sym typeface="Questrial"/>
              </a:rPr>
              <a:t>Ogden took Gibbons to court </a:t>
            </a:r>
          </a:p>
          <a:p>
            <a:pPr indent="-533400" lvl="1" marL="990600" marR="0" rtl="0" algn="l">
              <a:lnSpc>
                <a:spcPct val="80000"/>
              </a:lnSpc>
              <a:spcBef>
                <a:spcPts val="500"/>
              </a:spcBef>
              <a:spcAft>
                <a:spcPts val="0"/>
              </a:spcAft>
              <a:buClr>
                <a:schemeClr val="accent1"/>
              </a:buClr>
              <a:buSzPct val="70000"/>
              <a:buFont typeface="Noto Sans Symbols"/>
              <a:buChar char="⬜"/>
            </a:pPr>
            <a:r>
              <a:rPr b="0" i="0" lang="en-US" sz="2000" u="none" cap="none" strike="noStrike">
                <a:solidFill>
                  <a:schemeClr val="dk1"/>
                </a:solidFill>
                <a:latin typeface="Questrial"/>
                <a:ea typeface="Questrial"/>
                <a:cs typeface="Questrial"/>
                <a:sym typeface="Questrial"/>
              </a:rPr>
              <a:t>1824 the Supreme Court ruled that interstate commerce could be regulated only by the federal government.</a:t>
            </a:r>
          </a:p>
        </p:txBody>
      </p:sp>
      <p:pic>
        <p:nvPicPr>
          <p:cNvPr descr="ninjakittycat" id="286" name="Shape 286"/>
          <p:cNvPicPr preferRelativeResize="0"/>
          <p:nvPr>
            <p:ph idx="1" type="body"/>
          </p:nvPr>
        </p:nvPicPr>
        <p:blipFill rotWithShape="1">
          <a:blip r:embed="rId3">
            <a:alphaModFix/>
          </a:blip>
          <a:srcRect b="0" l="0" r="0" t="0"/>
          <a:stretch/>
        </p:blipFill>
        <p:spPr>
          <a:xfrm>
            <a:off x="4876800" y="1828800"/>
            <a:ext cx="3809999" cy="45720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90" name="Shape 290"/>
        <p:cNvGrpSpPr/>
        <p:nvPr/>
      </p:nvGrpSpPr>
      <p:grpSpPr>
        <a:xfrm>
          <a:off x="0" y="0"/>
          <a:ext cx="0" cy="0"/>
          <a:chOff x="0" y="0"/>
          <a:chExt cx="0" cy="0"/>
        </a:xfrm>
      </p:grpSpPr>
      <p:sp>
        <p:nvSpPr>
          <p:cNvPr id="291" name="Shape 291"/>
          <p:cNvSpPr txBox="1"/>
          <p:nvPr>
            <p:ph type="title"/>
          </p:nvPr>
        </p:nvSpPr>
        <p:spPr>
          <a:xfrm>
            <a:off x="301625" y="228600"/>
            <a:ext cx="8540750" cy="1143000"/>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Clr>
                <a:schemeClr val="dk2"/>
              </a:buClr>
              <a:buSzPct val="25000"/>
              <a:buFont typeface="Questrial"/>
              <a:buNone/>
            </a:pPr>
            <a:r>
              <a:rPr b="0" i="0" lang="en-US" sz="4400" u="none" cap="none" strike="noStrike">
                <a:solidFill>
                  <a:schemeClr val="dk2"/>
                </a:solidFill>
                <a:latin typeface="Questrial"/>
                <a:ea typeface="Questrial"/>
                <a:cs typeface="Questrial"/>
                <a:sym typeface="Questrial"/>
              </a:rPr>
              <a:t>McCulloch v. Maryland</a:t>
            </a:r>
          </a:p>
        </p:txBody>
      </p:sp>
      <p:sp>
        <p:nvSpPr>
          <p:cNvPr id="292" name="Shape 292"/>
          <p:cNvSpPr txBox="1"/>
          <p:nvPr>
            <p:ph idx="1" type="body"/>
          </p:nvPr>
        </p:nvSpPr>
        <p:spPr>
          <a:xfrm>
            <a:off x="301625" y="1600200"/>
            <a:ext cx="4194174" cy="4498975"/>
          </a:xfrm>
          <a:prstGeom prst="rect">
            <a:avLst/>
          </a:prstGeom>
          <a:noFill/>
          <a:ln>
            <a:noFill/>
          </a:ln>
        </p:spPr>
        <p:txBody>
          <a:bodyPr anchorCtr="0" anchor="t" bIns="45700" lIns="91425" rIns="91425" tIns="45700">
            <a:noAutofit/>
          </a:bodyPr>
          <a:lstStyle/>
          <a:p>
            <a:pPr indent="-609600" lvl="0" marL="609600" marR="0" rtl="0" algn="l">
              <a:lnSpc>
                <a:spcPct val="100000"/>
              </a:lnSpc>
              <a:spcBef>
                <a:spcPts val="0"/>
              </a:spcBef>
              <a:spcAft>
                <a:spcPts val="0"/>
              </a:spcAft>
              <a:buClr>
                <a:schemeClr val="accent2"/>
              </a:buClr>
              <a:buSzPct val="59999"/>
              <a:buFont typeface="Noto Sans Symbols"/>
              <a:buChar char="◻"/>
            </a:pPr>
            <a:r>
              <a:rPr b="0" i="0" lang="en-US" sz="2400" u="none">
                <a:solidFill>
                  <a:schemeClr val="dk1"/>
                </a:solidFill>
                <a:latin typeface="Questrial"/>
                <a:ea typeface="Questrial"/>
                <a:cs typeface="Questrial"/>
                <a:sym typeface="Questrial"/>
              </a:rPr>
              <a:t>Maryland attempted to levy a heavy tax on the local branch of the BUS hoping to make it fail.  Marshall said states do not have this right.</a:t>
            </a:r>
          </a:p>
          <a:p>
            <a:pPr indent="-609600" lvl="0" marL="609600" marR="0" rtl="0" algn="l">
              <a:lnSpc>
                <a:spcPct val="100000"/>
              </a:lnSpc>
              <a:spcBef>
                <a:spcPts val="700"/>
              </a:spcBef>
              <a:spcAft>
                <a:spcPts val="0"/>
              </a:spcAft>
              <a:buClr>
                <a:schemeClr val="accent2"/>
              </a:buClr>
              <a:buSzPct val="59999"/>
              <a:buFont typeface="Noto Sans Symbols"/>
              <a:buChar char="◻"/>
            </a:pPr>
            <a:r>
              <a:rPr b="0" i="0" lang="en-US" sz="2400" u="none">
                <a:solidFill>
                  <a:schemeClr val="dk1"/>
                </a:solidFill>
                <a:latin typeface="Questrial"/>
                <a:ea typeface="Questrial"/>
                <a:cs typeface="Questrial"/>
                <a:sym typeface="Questrial"/>
              </a:rPr>
              <a:t>(1819) Chief Justice </a:t>
            </a:r>
            <a:r>
              <a:rPr b="1" i="0" lang="en-US" sz="2400" u="none">
                <a:solidFill>
                  <a:schemeClr val="dk1"/>
                </a:solidFill>
                <a:latin typeface="Questrial"/>
                <a:ea typeface="Questrial"/>
                <a:cs typeface="Questrial"/>
                <a:sym typeface="Questrial"/>
              </a:rPr>
              <a:t>John Marshal </a:t>
            </a:r>
            <a:r>
              <a:rPr b="0" i="0" lang="en-US" sz="2400" u="none">
                <a:solidFill>
                  <a:schemeClr val="dk1"/>
                </a:solidFill>
                <a:latin typeface="Questrial"/>
                <a:ea typeface="Questrial"/>
                <a:cs typeface="Questrial"/>
                <a:sym typeface="Questrial"/>
              </a:rPr>
              <a:t>guided the Supreme Court to a ruling that supported the national government over state governments.</a:t>
            </a:r>
          </a:p>
        </p:txBody>
      </p:sp>
      <p:pic>
        <p:nvPicPr>
          <p:cNvPr descr="fishing" id="293" name="Shape 293"/>
          <p:cNvPicPr preferRelativeResize="0"/>
          <p:nvPr>
            <p:ph idx="1" type="body"/>
          </p:nvPr>
        </p:nvPicPr>
        <p:blipFill rotWithShape="1">
          <a:blip r:embed="rId3">
            <a:alphaModFix/>
          </a:blip>
          <a:srcRect b="0" l="0" r="0" t="0"/>
          <a:stretch/>
        </p:blipFill>
        <p:spPr>
          <a:xfrm>
            <a:off x="4572000" y="1600200"/>
            <a:ext cx="4295775" cy="41148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8" name="Shape 168"/>
        <p:cNvGrpSpPr/>
        <p:nvPr/>
      </p:nvGrpSpPr>
      <p:grpSpPr>
        <a:xfrm>
          <a:off x="0" y="0"/>
          <a:ext cx="0" cy="0"/>
          <a:chOff x="0" y="0"/>
          <a:chExt cx="0" cy="0"/>
        </a:xfrm>
      </p:grpSpPr>
      <p:sp>
        <p:nvSpPr>
          <p:cNvPr id="169" name="Shape 169"/>
          <p:cNvSpPr txBox="1"/>
          <p:nvPr>
            <p:ph idx="1" type="body"/>
          </p:nvPr>
        </p:nvSpPr>
        <p:spPr>
          <a:xfrm>
            <a:off x="381000" y="1676400"/>
            <a:ext cx="8540750" cy="4498975"/>
          </a:xfrm>
          <a:prstGeom prst="rect">
            <a:avLst/>
          </a:prstGeom>
          <a:noFill/>
          <a:ln>
            <a:noFill/>
          </a:ln>
        </p:spPr>
        <p:txBody>
          <a:bodyPr anchorCtr="0" anchor="t" bIns="45700" lIns="91425" rIns="91425" tIns="45700">
            <a:noAutofit/>
          </a:bodyPr>
          <a:lstStyle/>
          <a:p>
            <a:pPr indent="-319087" lvl="0" marL="319087" marR="0" rtl="0" algn="l">
              <a:lnSpc>
                <a:spcPct val="80000"/>
              </a:lnSpc>
              <a:spcBef>
                <a:spcPts val="0"/>
              </a:spcBef>
              <a:spcAft>
                <a:spcPts val="0"/>
              </a:spcAft>
              <a:buClr>
                <a:schemeClr val="accent2"/>
              </a:buClr>
              <a:buSzPct val="59999"/>
              <a:buFont typeface="Noto Sans Symbols"/>
              <a:buChar char="◻"/>
            </a:pPr>
            <a:r>
              <a:rPr b="0" i="0" lang="en-US" sz="2400" u="none" cap="none" strike="noStrike">
                <a:solidFill>
                  <a:schemeClr val="dk1"/>
                </a:solidFill>
                <a:latin typeface="Questrial"/>
                <a:ea typeface="Questrial"/>
                <a:cs typeface="Questrial"/>
                <a:sym typeface="Questrial"/>
              </a:rPr>
              <a:t>The year is 1828.  You are a senator from a Southern state.  Congress has just passed a high tax on imported cloth and iron in order to protect Northern Industry.  The tax will raise the cost of these goods in the south and will cause Britain to buy less cotton.  Southern states hope to nullify, or cancel, such federal laws that they consider unfair</a:t>
            </a:r>
          </a:p>
          <a:p>
            <a:pPr indent="-284162" lvl="1" marL="639762" marR="0" rtl="0" algn="l">
              <a:lnSpc>
                <a:spcPct val="80000"/>
              </a:lnSpc>
              <a:spcBef>
                <a:spcPts val="500"/>
              </a:spcBef>
              <a:spcAft>
                <a:spcPts val="0"/>
              </a:spcAft>
              <a:buClr>
                <a:schemeClr val="accent1"/>
              </a:buClr>
              <a:buSzPct val="70000"/>
              <a:buFont typeface="Noto Sans Symbols"/>
              <a:buNone/>
            </a:pPr>
            <a:r>
              <a:t/>
            </a:r>
            <a:endParaRPr b="0" i="0" sz="2400" u="none" cap="none" strike="noStrike">
              <a:solidFill>
                <a:schemeClr val="dk1"/>
              </a:solidFill>
              <a:latin typeface="Questrial"/>
              <a:ea typeface="Questrial"/>
              <a:cs typeface="Questrial"/>
              <a:sym typeface="Questrial"/>
            </a:endParaRPr>
          </a:p>
          <a:p>
            <a:pPr indent="-284162" lvl="1" marL="639762" marR="0" rtl="0" algn="l">
              <a:lnSpc>
                <a:spcPct val="80000"/>
              </a:lnSpc>
              <a:spcBef>
                <a:spcPts val="500"/>
              </a:spcBef>
              <a:spcAft>
                <a:spcPts val="0"/>
              </a:spcAft>
              <a:buClr>
                <a:schemeClr val="accent1"/>
              </a:buClr>
              <a:buSzPct val="70000"/>
              <a:buFont typeface="Noto Sans Symbols"/>
              <a:buChar char="⬜"/>
            </a:pPr>
            <a:r>
              <a:rPr b="0" i="0" lang="en-US" sz="2400" u="none" cap="none" strike="noStrike">
                <a:solidFill>
                  <a:schemeClr val="dk1"/>
                </a:solidFill>
                <a:latin typeface="Questrial"/>
                <a:ea typeface="Questrial"/>
                <a:cs typeface="Questrial"/>
                <a:sym typeface="Questrial"/>
              </a:rPr>
              <a:t>Would you support the federal or state government?</a:t>
            </a:r>
          </a:p>
          <a:p>
            <a:pPr indent="-284162" lvl="1" marL="639762" marR="0" rtl="0" algn="l">
              <a:lnSpc>
                <a:spcPct val="80000"/>
              </a:lnSpc>
              <a:spcBef>
                <a:spcPts val="500"/>
              </a:spcBef>
              <a:spcAft>
                <a:spcPts val="0"/>
              </a:spcAft>
              <a:buClr>
                <a:schemeClr val="accent1"/>
              </a:buClr>
              <a:buSzPct val="70000"/>
              <a:buFont typeface="Noto Sans Symbols"/>
              <a:buChar char="⬜"/>
            </a:pPr>
            <a:r>
              <a:rPr b="0" i="0" lang="en-US" sz="2400" u="none" cap="none" strike="noStrike">
                <a:solidFill>
                  <a:schemeClr val="dk1"/>
                </a:solidFill>
                <a:latin typeface="Questrial"/>
                <a:ea typeface="Questrial"/>
                <a:cs typeface="Questrial"/>
                <a:sym typeface="Questrial"/>
              </a:rPr>
              <a:t>What might happen if some states enforce laws and others don’t?</a:t>
            </a:r>
          </a:p>
          <a:p>
            <a:pPr indent="-284162" lvl="1" marL="639762" marR="0" rtl="0" algn="l">
              <a:lnSpc>
                <a:spcPct val="80000"/>
              </a:lnSpc>
              <a:spcBef>
                <a:spcPts val="500"/>
              </a:spcBef>
              <a:spcAft>
                <a:spcPts val="0"/>
              </a:spcAft>
              <a:buClr>
                <a:schemeClr val="accent1"/>
              </a:buClr>
              <a:buSzPct val="70000"/>
              <a:buFont typeface="Noto Sans Symbols"/>
              <a:buChar char="⬜"/>
            </a:pPr>
            <a:r>
              <a:rPr b="0" i="0" lang="en-US" sz="2400" u="none" cap="none" strike="noStrike">
                <a:solidFill>
                  <a:schemeClr val="dk1"/>
                </a:solidFill>
                <a:latin typeface="Questrial"/>
                <a:ea typeface="Questrial"/>
                <a:cs typeface="Questrial"/>
                <a:sym typeface="Questrial"/>
              </a:rPr>
              <a:t>What does it mean to be a nation?</a:t>
            </a:r>
          </a:p>
          <a:p>
            <a:pPr indent="-319088" lvl="0" marL="319088" marR="0" rtl="0" algn="l">
              <a:spcBef>
                <a:spcPts val="700"/>
              </a:spcBef>
              <a:spcAft>
                <a:spcPts val="0"/>
              </a:spcAft>
              <a:buClr>
                <a:schemeClr val="accent2"/>
              </a:buClr>
              <a:buSzPct val="59999"/>
              <a:buFont typeface="Noto Sans Symbols"/>
              <a:buNone/>
            </a:pPr>
            <a:r>
              <a:t/>
            </a:r>
            <a:endParaRPr b="0" i="0" sz="2400" u="none" cap="none" strike="noStrike">
              <a:solidFill>
                <a:schemeClr val="dk1"/>
              </a:solidFill>
              <a:latin typeface="Questrial"/>
              <a:ea typeface="Questrial"/>
              <a:cs typeface="Questrial"/>
              <a:sym typeface="Questrial"/>
            </a:endParaRPr>
          </a:p>
        </p:txBody>
      </p:sp>
      <p:sp>
        <p:nvSpPr>
          <p:cNvPr id="170" name="Shape 170"/>
          <p:cNvSpPr txBox="1"/>
          <p:nvPr>
            <p:ph type="title"/>
          </p:nvPr>
        </p:nvSpPr>
        <p:spPr>
          <a:xfrm>
            <a:off x="612775" y="228600"/>
            <a:ext cx="8153399" cy="990599"/>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Clr>
                <a:srgbClr val="CBA523"/>
              </a:buClr>
              <a:buSzPct val="25000"/>
              <a:buFont typeface="Questrial"/>
              <a:buNone/>
            </a:pPr>
            <a:r>
              <a:rPr b="0" i="0" lang="en-US" sz="4400" u="none" cap="none" strike="noStrike">
                <a:solidFill>
                  <a:srgbClr val="CBA523"/>
                </a:solidFill>
                <a:latin typeface="Questrial"/>
                <a:ea typeface="Questrial"/>
                <a:cs typeface="Questrial"/>
                <a:sym typeface="Questrial"/>
              </a:rPr>
              <a:t>Imagine</a:t>
            </a:r>
          </a:p>
        </p:txBody>
      </p:sp>
      <p:pic>
        <p:nvPicPr>
          <p:cNvPr descr="MCj02154960000[1]" id="171" name="Shape 171"/>
          <p:cNvPicPr preferRelativeResize="0"/>
          <p:nvPr>
            <p:ph idx="4294967295" type="body"/>
          </p:nvPr>
        </p:nvPicPr>
        <p:blipFill rotWithShape="1">
          <a:blip r:embed="rId3">
            <a:alphaModFix/>
          </a:blip>
          <a:srcRect b="0" l="0" r="0" t="0"/>
          <a:stretch/>
        </p:blipFill>
        <p:spPr>
          <a:xfrm>
            <a:off x="4225575" y="76200"/>
            <a:ext cx="1066800" cy="1295400"/>
          </a:xfrm>
          <a:prstGeom prst="rect">
            <a:avLst/>
          </a:prstGeom>
          <a:noFill/>
          <a:ln>
            <a:noFill/>
          </a:ln>
        </p:spPr>
      </p:pic>
    </p:spTree>
  </p:cSld>
  <p:clrMapOvr>
    <a:masterClrMapping/>
  </p:clrMapOvr>
  <p:transition spd="slow">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70"/>
                                        </p:tgtEl>
                                        <p:attrNameLst>
                                          <p:attrName>style.visibility</p:attrName>
                                        </p:attrNameLst>
                                      </p:cBhvr>
                                      <p:to>
                                        <p:strVal val="visible"/>
                                      </p:to>
                                    </p:set>
                                    <p:animEffect filter="fade" transition="in">
                                      <p:cBhvr>
                                        <p:cTn dur="2000"/>
                                        <p:tgtEl>
                                          <p:spTgt spid="17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9">
                                            <p:txEl>
                                              <p:pRg end="0" st="0"/>
                                            </p:txEl>
                                          </p:spTgt>
                                        </p:tgtEl>
                                        <p:attrNameLst>
                                          <p:attrName>style.visibility</p:attrName>
                                        </p:attrNameLst>
                                      </p:cBhvr>
                                      <p:to>
                                        <p:strVal val="visible"/>
                                      </p:to>
                                    </p:set>
                                    <p:animEffect filter="fade" transition="in">
                                      <p:cBhvr>
                                        <p:cTn dur="500"/>
                                        <p:tgtEl>
                                          <p:spTgt spid="169">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9">
                                            <p:txEl>
                                              <p:pRg end="1" st="1"/>
                                            </p:txEl>
                                          </p:spTgt>
                                        </p:tgtEl>
                                        <p:attrNameLst>
                                          <p:attrName>style.visibility</p:attrName>
                                        </p:attrNameLst>
                                      </p:cBhvr>
                                      <p:to>
                                        <p:strVal val="visible"/>
                                      </p:to>
                                    </p:set>
                                    <p:animEffect filter="fade" transition="in">
                                      <p:cBhvr>
                                        <p:cTn dur="500"/>
                                        <p:tgtEl>
                                          <p:spTgt spid="169">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9">
                                            <p:txEl>
                                              <p:pRg end="2" st="2"/>
                                            </p:txEl>
                                          </p:spTgt>
                                        </p:tgtEl>
                                        <p:attrNameLst>
                                          <p:attrName>style.visibility</p:attrName>
                                        </p:attrNameLst>
                                      </p:cBhvr>
                                      <p:to>
                                        <p:strVal val="visible"/>
                                      </p:to>
                                    </p:set>
                                    <p:animEffect filter="fade" transition="in">
                                      <p:cBhvr>
                                        <p:cTn dur="500"/>
                                        <p:tgtEl>
                                          <p:spTgt spid="169">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9">
                                            <p:txEl>
                                              <p:pRg end="3" st="3"/>
                                            </p:txEl>
                                          </p:spTgt>
                                        </p:tgtEl>
                                        <p:attrNameLst>
                                          <p:attrName>style.visibility</p:attrName>
                                        </p:attrNameLst>
                                      </p:cBhvr>
                                      <p:to>
                                        <p:strVal val="visible"/>
                                      </p:to>
                                    </p:set>
                                    <p:animEffect filter="fade" transition="in">
                                      <p:cBhvr>
                                        <p:cTn dur="500"/>
                                        <p:tgtEl>
                                          <p:spTgt spid="169">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9">
                                            <p:txEl>
                                              <p:pRg end="4" st="4"/>
                                            </p:txEl>
                                          </p:spTgt>
                                        </p:tgtEl>
                                        <p:attrNameLst>
                                          <p:attrName>style.visibility</p:attrName>
                                        </p:attrNameLst>
                                      </p:cBhvr>
                                      <p:to>
                                        <p:strVal val="visible"/>
                                      </p:to>
                                    </p:set>
                                    <p:animEffect filter="fade" transition="in">
                                      <p:cBhvr>
                                        <p:cTn dur="500"/>
                                        <p:tgtEl>
                                          <p:spTgt spid="169">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9">
                                            <p:txEl>
                                              <p:pRg end="5" st="5"/>
                                            </p:txEl>
                                          </p:spTgt>
                                        </p:tgtEl>
                                        <p:attrNameLst>
                                          <p:attrName>style.visibility</p:attrName>
                                        </p:attrNameLst>
                                      </p:cBhvr>
                                      <p:to>
                                        <p:strVal val="visible"/>
                                      </p:to>
                                    </p:set>
                                    <p:animEffect filter="fade" transition="in">
                                      <p:cBhvr>
                                        <p:cTn dur="500"/>
                                        <p:tgtEl>
                                          <p:spTgt spid="169">
                                            <p:txEl>
                                              <p:pRg end="5" st="5"/>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97" name="Shape 297"/>
        <p:cNvGrpSpPr/>
        <p:nvPr/>
      </p:nvGrpSpPr>
      <p:grpSpPr>
        <a:xfrm>
          <a:off x="0" y="0"/>
          <a:ext cx="0" cy="0"/>
          <a:chOff x="0" y="0"/>
          <a:chExt cx="0" cy="0"/>
        </a:xfrm>
      </p:grpSpPr>
      <p:sp>
        <p:nvSpPr>
          <p:cNvPr id="298" name="Shape 298"/>
          <p:cNvSpPr txBox="1"/>
          <p:nvPr>
            <p:ph type="title"/>
          </p:nvPr>
        </p:nvSpPr>
        <p:spPr>
          <a:xfrm>
            <a:off x="612775" y="228600"/>
            <a:ext cx="8153399" cy="990599"/>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Clr>
                <a:srgbClr val="CBA523"/>
              </a:buClr>
              <a:buSzPct val="25000"/>
              <a:buFont typeface="Questrial"/>
              <a:buNone/>
            </a:pPr>
            <a:r>
              <a:rPr b="0" i="0" lang="en-US" sz="4000" u="none" cap="none" strike="noStrike">
                <a:solidFill>
                  <a:srgbClr val="CBA523"/>
                </a:solidFill>
                <a:latin typeface="Questrial"/>
                <a:ea typeface="Questrial"/>
                <a:cs typeface="Questrial"/>
                <a:sym typeface="Questrial"/>
              </a:rPr>
              <a:t>Nationalism Shapes Foreign Policy</a:t>
            </a:r>
          </a:p>
        </p:txBody>
      </p:sp>
      <p:pic>
        <p:nvPicPr>
          <p:cNvPr descr="MCj01984820000[1]" id="299" name="Shape 299"/>
          <p:cNvPicPr preferRelativeResize="0"/>
          <p:nvPr>
            <p:ph idx="1" type="body"/>
          </p:nvPr>
        </p:nvPicPr>
        <p:blipFill rotWithShape="1">
          <a:blip r:embed="rId3">
            <a:alphaModFix/>
          </a:blip>
          <a:srcRect b="0" l="0" r="0" t="0"/>
          <a:stretch/>
        </p:blipFill>
        <p:spPr>
          <a:xfrm>
            <a:off x="6854825" y="1676400"/>
            <a:ext cx="2289174" cy="2265362"/>
          </a:xfrm>
          <a:prstGeom prst="rect">
            <a:avLst/>
          </a:prstGeom>
          <a:noFill/>
          <a:ln>
            <a:noFill/>
          </a:ln>
        </p:spPr>
      </p:pic>
      <p:sp>
        <p:nvSpPr>
          <p:cNvPr id="300" name="Shape 300"/>
          <p:cNvSpPr txBox="1"/>
          <p:nvPr>
            <p:ph idx="1" type="body"/>
          </p:nvPr>
        </p:nvSpPr>
        <p:spPr>
          <a:xfrm>
            <a:off x="228600" y="1676400"/>
            <a:ext cx="6858000" cy="4800600"/>
          </a:xfrm>
          <a:prstGeom prst="rect">
            <a:avLst/>
          </a:prstGeom>
          <a:noFill/>
          <a:ln>
            <a:noFill/>
          </a:ln>
        </p:spPr>
        <p:txBody>
          <a:bodyPr anchorCtr="0" anchor="t" bIns="45700" lIns="91425" rIns="91425" tIns="45700">
            <a:noAutofit/>
          </a:bodyPr>
          <a:lstStyle/>
          <a:p>
            <a:pPr indent="-533400" lvl="1" marL="990600" marR="0" rtl="0" algn="l">
              <a:lnSpc>
                <a:spcPct val="80000"/>
              </a:lnSpc>
              <a:spcBef>
                <a:spcPts val="0"/>
              </a:spcBef>
              <a:spcAft>
                <a:spcPts val="0"/>
              </a:spcAft>
              <a:buClr>
                <a:schemeClr val="accent1"/>
              </a:buClr>
              <a:buSzPct val="25000"/>
              <a:buFont typeface="Noto Sans Symbols"/>
              <a:buNone/>
            </a:pPr>
            <a:r>
              <a:t/>
            </a:r>
            <a:endParaRPr b="0" i="0" sz="2000" u="none" cap="none" strike="noStrike">
              <a:solidFill>
                <a:schemeClr val="dk1"/>
              </a:solidFill>
              <a:latin typeface="Questrial"/>
              <a:ea typeface="Questrial"/>
              <a:cs typeface="Questrial"/>
              <a:sym typeface="Questrial"/>
            </a:endParaRPr>
          </a:p>
          <a:p>
            <a:pPr indent="-541020" lvl="1" marL="990600" marR="0" rtl="0" algn="l">
              <a:lnSpc>
                <a:spcPct val="80000"/>
              </a:lnSpc>
              <a:spcBef>
                <a:spcPts val="500"/>
              </a:spcBef>
              <a:spcAft>
                <a:spcPts val="0"/>
              </a:spcAft>
              <a:buClr>
                <a:schemeClr val="accent1"/>
              </a:buClr>
              <a:buSzPct val="100000"/>
              <a:buFont typeface="Noto Sans Symbols"/>
              <a:buChar char="⬜"/>
            </a:pPr>
            <a:r>
              <a:rPr b="0" i="0" lang="en-US" sz="1800" u="none" cap="none" strike="noStrike">
                <a:solidFill>
                  <a:schemeClr val="dk1"/>
                </a:solidFill>
                <a:latin typeface="Questrial"/>
                <a:ea typeface="Questrial"/>
                <a:cs typeface="Questrial"/>
                <a:sym typeface="Questrial"/>
              </a:rPr>
              <a:t>Chief Justice Marshall guided the Supreme Court to decisions that increased the power of the federal government.</a:t>
            </a:r>
          </a:p>
          <a:p>
            <a:pPr indent="-541020" lvl="1" marL="990600" marR="0" rtl="0" algn="l">
              <a:lnSpc>
                <a:spcPct val="80000"/>
              </a:lnSpc>
              <a:spcBef>
                <a:spcPts val="500"/>
              </a:spcBef>
              <a:spcAft>
                <a:spcPts val="0"/>
              </a:spcAft>
              <a:buClr>
                <a:schemeClr val="accent1"/>
              </a:buClr>
              <a:buSzPct val="100000"/>
              <a:buFont typeface="Noto Sans Symbols"/>
              <a:buChar char="⬜"/>
            </a:pPr>
            <a:r>
              <a:rPr b="0" i="0" lang="en-US" sz="1800" u="none" cap="none" strike="noStrike">
                <a:solidFill>
                  <a:schemeClr val="dk1"/>
                </a:solidFill>
                <a:latin typeface="Questrial"/>
                <a:ea typeface="Questrial"/>
                <a:cs typeface="Questrial"/>
                <a:sym typeface="Questrial"/>
              </a:rPr>
              <a:t>Secretary of State John Quincy Adams established foreign policy guided by </a:t>
            </a:r>
            <a:r>
              <a:rPr b="0" i="0" lang="en-US" sz="1800" u="none" cap="none" strike="noStrike">
                <a:solidFill>
                  <a:srgbClr val="B21423"/>
                </a:solidFill>
                <a:latin typeface="Questrial"/>
                <a:ea typeface="Questrial"/>
                <a:cs typeface="Questrial"/>
                <a:sym typeface="Questrial"/>
              </a:rPr>
              <a:t>nationalism </a:t>
            </a:r>
            <a:r>
              <a:rPr b="0" i="0" lang="en-US" sz="1800" u="none" cap="none" strike="noStrike">
                <a:solidFill>
                  <a:schemeClr val="dk1"/>
                </a:solidFill>
                <a:latin typeface="Questrial"/>
                <a:ea typeface="Questrial"/>
                <a:cs typeface="Questrial"/>
                <a:sym typeface="Questrial"/>
              </a:rPr>
              <a:t>– the belief that national interests should be place ahead of regional concerns or the interests of other countries.</a:t>
            </a:r>
          </a:p>
          <a:p>
            <a:pPr indent="-541020" lvl="1" marL="990600" marR="0" rtl="0" algn="l">
              <a:lnSpc>
                <a:spcPct val="80000"/>
              </a:lnSpc>
              <a:spcBef>
                <a:spcPts val="500"/>
              </a:spcBef>
              <a:spcAft>
                <a:spcPts val="0"/>
              </a:spcAft>
              <a:buClr>
                <a:schemeClr val="accent1"/>
              </a:buClr>
              <a:buSzPct val="100000"/>
              <a:buFont typeface="Noto Sans Symbols"/>
              <a:buChar char="⬜"/>
            </a:pPr>
            <a:r>
              <a:rPr b="0" i="0" lang="en-US" sz="1800" u="none" cap="none" strike="noStrike">
                <a:solidFill>
                  <a:schemeClr val="dk1"/>
                </a:solidFill>
                <a:latin typeface="Questrial"/>
                <a:ea typeface="Questrial"/>
                <a:cs typeface="Questrial"/>
                <a:sym typeface="Questrial"/>
              </a:rPr>
              <a:t>Expansion of Territory: Under President James Monroe, Adams wanted to work on expansion.  Worked out treaty with GB to reduce the Great Lakes fleets of both countries to only a few military vessels. </a:t>
            </a: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04" name="Shape 304"/>
        <p:cNvGrpSpPr/>
        <p:nvPr/>
      </p:nvGrpSpPr>
      <p:grpSpPr>
        <a:xfrm>
          <a:off x="0" y="0"/>
          <a:ext cx="0" cy="0"/>
          <a:chOff x="0" y="0"/>
          <a:chExt cx="0" cy="0"/>
        </a:xfrm>
      </p:grpSpPr>
      <p:sp>
        <p:nvSpPr>
          <p:cNvPr id="305" name="Shape 305"/>
          <p:cNvSpPr txBox="1"/>
          <p:nvPr>
            <p:ph type="title"/>
          </p:nvPr>
        </p:nvSpPr>
        <p:spPr>
          <a:xfrm>
            <a:off x="612775" y="228600"/>
            <a:ext cx="8153399" cy="990599"/>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Clr>
                <a:srgbClr val="CBA523"/>
              </a:buClr>
              <a:buSzPct val="25000"/>
              <a:buFont typeface="Questrial"/>
              <a:buNone/>
            </a:pPr>
            <a:r>
              <a:rPr b="0" i="0" lang="en-US" sz="4400" u="none" cap="none" strike="noStrike">
                <a:solidFill>
                  <a:srgbClr val="CBA523"/>
                </a:solidFill>
                <a:latin typeface="Questrial"/>
                <a:ea typeface="Questrial"/>
                <a:cs typeface="Questrial"/>
                <a:sym typeface="Questrial"/>
              </a:rPr>
              <a:t>Monroe Doctrine</a:t>
            </a:r>
          </a:p>
        </p:txBody>
      </p:sp>
      <p:pic>
        <p:nvPicPr>
          <p:cNvPr descr="MCj03979190000[1]" id="306" name="Shape 306"/>
          <p:cNvPicPr preferRelativeResize="0"/>
          <p:nvPr>
            <p:ph idx="1" type="body"/>
          </p:nvPr>
        </p:nvPicPr>
        <p:blipFill rotWithShape="1">
          <a:blip r:embed="rId3">
            <a:alphaModFix/>
          </a:blip>
          <a:srcRect b="0" l="0" r="0" t="0"/>
          <a:stretch/>
        </p:blipFill>
        <p:spPr>
          <a:xfrm>
            <a:off x="4572000" y="228600"/>
            <a:ext cx="1284287" cy="1371599"/>
          </a:xfrm>
          <a:prstGeom prst="rect">
            <a:avLst/>
          </a:prstGeom>
          <a:noFill/>
          <a:ln>
            <a:noFill/>
          </a:ln>
        </p:spPr>
      </p:pic>
      <p:sp>
        <p:nvSpPr>
          <p:cNvPr id="307" name="Shape 307"/>
          <p:cNvSpPr txBox="1"/>
          <p:nvPr>
            <p:ph idx="1" type="body"/>
          </p:nvPr>
        </p:nvSpPr>
        <p:spPr>
          <a:xfrm>
            <a:off x="0" y="1600200"/>
            <a:ext cx="8540750" cy="4498975"/>
          </a:xfrm>
          <a:prstGeom prst="rect">
            <a:avLst/>
          </a:prstGeom>
          <a:noFill/>
          <a:ln>
            <a:noFill/>
          </a:ln>
        </p:spPr>
        <p:txBody>
          <a:bodyPr anchorCtr="0" anchor="t" bIns="45700" lIns="91425" rIns="91425" tIns="45700">
            <a:noAutofit/>
          </a:bodyPr>
          <a:lstStyle/>
          <a:p>
            <a:pPr indent="-533400" lvl="1" marL="990600" marR="0" rtl="0" algn="l">
              <a:lnSpc>
                <a:spcPct val="90000"/>
              </a:lnSpc>
              <a:spcBef>
                <a:spcPts val="0"/>
              </a:spcBef>
              <a:spcAft>
                <a:spcPts val="0"/>
              </a:spcAft>
              <a:buClr>
                <a:schemeClr val="accent1"/>
              </a:buClr>
              <a:buSzPct val="70000"/>
              <a:buFont typeface="Noto Sans Symbols"/>
              <a:buChar char="⬜"/>
            </a:pPr>
            <a:r>
              <a:rPr b="1" i="0" lang="en-US" sz="2400" u="none" cap="none" strike="noStrike">
                <a:solidFill>
                  <a:schemeClr val="dk1"/>
                </a:solidFill>
                <a:latin typeface="Questrial"/>
                <a:ea typeface="Questrial"/>
                <a:cs typeface="Questrial"/>
                <a:sym typeface="Questrial"/>
              </a:rPr>
              <a:t>Rush Bagot Treaty </a:t>
            </a:r>
            <a:r>
              <a:rPr b="0" i="0" lang="en-US" sz="2400" u="none" cap="none" strike="noStrike">
                <a:solidFill>
                  <a:schemeClr val="dk1"/>
                </a:solidFill>
                <a:latin typeface="Questrial"/>
                <a:ea typeface="Questrial"/>
                <a:cs typeface="Questrial"/>
                <a:sym typeface="Questrial"/>
              </a:rPr>
              <a:t>eventually led the US and Canada to demilitarize their border. Adams arranged U.S. border at 49th parallel.  </a:t>
            </a:r>
          </a:p>
          <a:p>
            <a:pPr indent="-533400" lvl="1" marL="990600" marR="0" rtl="0" algn="l">
              <a:lnSpc>
                <a:spcPct val="90000"/>
              </a:lnSpc>
              <a:spcBef>
                <a:spcPts val="500"/>
              </a:spcBef>
              <a:spcAft>
                <a:spcPts val="0"/>
              </a:spcAft>
              <a:buClr>
                <a:schemeClr val="accent1"/>
              </a:buClr>
              <a:buSzPct val="70000"/>
              <a:buFont typeface="Noto Sans Symbols"/>
              <a:buChar char="⬜"/>
            </a:pPr>
            <a:r>
              <a:rPr b="0" i="0" lang="en-US" sz="2400" u="none" cap="none" strike="noStrike">
                <a:solidFill>
                  <a:schemeClr val="dk1"/>
                </a:solidFill>
                <a:latin typeface="Questrial"/>
                <a:ea typeface="Questrial"/>
                <a:cs typeface="Questrial"/>
                <a:sym typeface="Questrial"/>
              </a:rPr>
              <a:t>1819 Spain ceded Florida to the US in the </a:t>
            </a:r>
            <a:r>
              <a:rPr b="1" i="0" lang="en-US" sz="2400" u="none" cap="none" strike="noStrike">
                <a:solidFill>
                  <a:schemeClr val="dk1"/>
                </a:solidFill>
                <a:latin typeface="Questrial"/>
                <a:ea typeface="Questrial"/>
                <a:cs typeface="Questrial"/>
                <a:sym typeface="Questrial"/>
              </a:rPr>
              <a:t>Adams-Onis Treaty</a:t>
            </a:r>
            <a:r>
              <a:rPr b="0" i="0" lang="en-US" sz="2400" u="none" cap="none" strike="noStrike">
                <a:solidFill>
                  <a:schemeClr val="dk1"/>
                </a:solidFill>
                <a:latin typeface="Questrial"/>
                <a:ea typeface="Questrial"/>
                <a:cs typeface="Questrial"/>
                <a:sym typeface="Questrial"/>
              </a:rPr>
              <a:t> and gave up claims to Oregon Territory.</a:t>
            </a:r>
          </a:p>
          <a:p>
            <a:pPr indent="-533400" lvl="1" marL="990600" marR="0" rtl="0" algn="l">
              <a:lnSpc>
                <a:spcPct val="90000"/>
              </a:lnSpc>
              <a:spcBef>
                <a:spcPts val="500"/>
              </a:spcBef>
              <a:spcAft>
                <a:spcPts val="0"/>
              </a:spcAft>
              <a:buClr>
                <a:schemeClr val="accent1"/>
              </a:buClr>
              <a:buSzPct val="70000"/>
              <a:buFont typeface="Noto Sans Symbols"/>
              <a:buChar char="⬜"/>
            </a:pPr>
            <a:r>
              <a:rPr b="1" i="0" lang="en-US" sz="2400" u="none" cap="none" strike="noStrike">
                <a:solidFill>
                  <a:schemeClr val="dk1"/>
                </a:solidFill>
                <a:latin typeface="Questrial"/>
                <a:ea typeface="Questrial"/>
                <a:cs typeface="Questrial"/>
                <a:sym typeface="Questrial"/>
              </a:rPr>
              <a:t>Monroe Doctrine</a:t>
            </a:r>
            <a:r>
              <a:rPr b="0" i="0" lang="en-US" sz="2400" u="none" cap="none" strike="noStrike">
                <a:solidFill>
                  <a:schemeClr val="dk1"/>
                </a:solidFill>
                <a:latin typeface="Questrial"/>
                <a:ea typeface="Questrial"/>
                <a:cs typeface="Questrial"/>
                <a:sym typeface="Questrial"/>
              </a:rPr>
              <a:t>:  After Spain and Portugal defeated Napoleon in 1815 these European powers wanted to reclaim their former colonies.  Russia pushing in from the NW.  </a:t>
            </a:r>
          </a:p>
          <a:p>
            <a:pPr indent="-533400" lvl="1" marL="990600" marR="0" rtl="0" algn="l">
              <a:lnSpc>
                <a:spcPct val="90000"/>
              </a:lnSpc>
              <a:spcBef>
                <a:spcPts val="500"/>
              </a:spcBef>
              <a:spcAft>
                <a:spcPts val="0"/>
              </a:spcAft>
              <a:buClr>
                <a:schemeClr val="accent1"/>
              </a:buClr>
              <a:buSzPct val="70000"/>
              <a:buFont typeface="Noto Sans Symbols"/>
              <a:buChar char="⬜"/>
            </a:pPr>
            <a:r>
              <a:rPr b="0" i="0" lang="en-US" sz="2400" u="none" cap="none" strike="noStrike">
                <a:solidFill>
                  <a:schemeClr val="dk1"/>
                </a:solidFill>
                <a:latin typeface="Questrial"/>
                <a:ea typeface="Questrial"/>
                <a:cs typeface="Questrial"/>
                <a:sym typeface="Questrial"/>
              </a:rPr>
              <a:t>In 1823 President Monroe sent a message to Congress warning all outside powers not to interfere with affairs in the Western Hemisphere.  </a:t>
            </a: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11" name="Shape 311"/>
        <p:cNvGrpSpPr/>
        <p:nvPr/>
      </p:nvGrpSpPr>
      <p:grpSpPr>
        <a:xfrm>
          <a:off x="0" y="0"/>
          <a:ext cx="0" cy="0"/>
          <a:chOff x="0" y="0"/>
          <a:chExt cx="0" cy="0"/>
        </a:xfrm>
      </p:grpSpPr>
      <p:sp>
        <p:nvSpPr>
          <p:cNvPr id="312" name="Shape 312"/>
          <p:cNvSpPr txBox="1"/>
          <p:nvPr>
            <p:ph type="title"/>
          </p:nvPr>
        </p:nvSpPr>
        <p:spPr>
          <a:xfrm>
            <a:off x="609600" y="228600"/>
            <a:ext cx="8153399" cy="990599"/>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Clr>
                <a:schemeClr val="dk2"/>
              </a:buClr>
              <a:buSzPct val="25000"/>
              <a:buFont typeface="Arial"/>
              <a:buNone/>
            </a:pPr>
            <a:r>
              <a:rPr b="0" i="0" lang="en-US" sz="4400" u="none" cap="none" strike="noStrike">
                <a:solidFill>
                  <a:schemeClr val="dk2"/>
                </a:solidFill>
                <a:latin typeface="Arial"/>
                <a:ea typeface="Arial"/>
                <a:cs typeface="Arial"/>
                <a:sym typeface="Arial"/>
              </a:rPr>
              <a:t>Act It Out:  Monroe Doctrine</a:t>
            </a:r>
          </a:p>
        </p:txBody>
      </p:sp>
      <p:sp>
        <p:nvSpPr>
          <p:cNvPr id="313" name="Shape 313"/>
          <p:cNvSpPr txBox="1"/>
          <p:nvPr>
            <p:ph idx="1" type="body"/>
          </p:nvPr>
        </p:nvSpPr>
        <p:spPr>
          <a:xfrm>
            <a:off x="298450" y="1589087"/>
            <a:ext cx="4546599" cy="4572000"/>
          </a:xfrm>
          <a:prstGeom prst="rect">
            <a:avLst/>
          </a:prstGeom>
          <a:noFill/>
          <a:ln>
            <a:noFill/>
          </a:ln>
        </p:spPr>
        <p:txBody>
          <a:bodyPr anchorCtr="0" anchor="t" bIns="45700" lIns="91425" rIns="91425" tIns="45700">
            <a:noAutofit/>
          </a:bodyPr>
          <a:lstStyle/>
          <a:p>
            <a:pPr indent="-319087" lvl="0" marL="319087" marR="0" rtl="0" algn="l">
              <a:lnSpc>
                <a:spcPct val="100000"/>
              </a:lnSpc>
              <a:spcBef>
                <a:spcPts val="0"/>
              </a:spcBef>
              <a:spcAft>
                <a:spcPts val="0"/>
              </a:spcAft>
              <a:buClr>
                <a:schemeClr val="accent2"/>
              </a:buClr>
              <a:buSzPct val="59999"/>
              <a:buFont typeface="Noto Sans Symbols"/>
              <a:buChar char="◻"/>
            </a:pPr>
            <a:r>
              <a:rPr b="0" i="0" lang="en-US" sz="2900" u="none">
                <a:solidFill>
                  <a:schemeClr val="dk1"/>
                </a:solidFill>
                <a:latin typeface="Questrial"/>
                <a:ea typeface="Questrial"/>
                <a:cs typeface="Questrial"/>
                <a:sym typeface="Questrial"/>
              </a:rPr>
              <a:t>Cast of Characters:</a:t>
            </a:r>
          </a:p>
          <a:p>
            <a:pPr indent="-319087" lvl="0" marL="319087" marR="0" rtl="0" algn="l">
              <a:lnSpc>
                <a:spcPct val="100000"/>
              </a:lnSpc>
              <a:spcBef>
                <a:spcPts val="700"/>
              </a:spcBef>
              <a:spcAft>
                <a:spcPts val="0"/>
              </a:spcAft>
              <a:buClr>
                <a:schemeClr val="accent2"/>
              </a:buClr>
              <a:buSzPct val="25000"/>
              <a:buFont typeface="Noto Sans Symbols"/>
              <a:buNone/>
            </a:pPr>
            <a:r>
              <a:rPr b="0" i="0" lang="en-US" sz="2900" u="none">
                <a:solidFill>
                  <a:schemeClr val="dk1"/>
                </a:solidFill>
                <a:latin typeface="Questrial"/>
                <a:ea typeface="Questrial"/>
                <a:cs typeface="Questrial"/>
                <a:sym typeface="Questrial"/>
              </a:rPr>
              <a:t>Miguel Hidalgo/Henry Clay</a:t>
            </a:r>
          </a:p>
          <a:p>
            <a:pPr indent="-319087" lvl="0" marL="319087" marR="0" rtl="0" algn="l">
              <a:lnSpc>
                <a:spcPct val="100000"/>
              </a:lnSpc>
              <a:spcBef>
                <a:spcPts val="700"/>
              </a:spcBef>
              <a:spcAft>
                <a:spcPts val="0"/>
              </a:spcAft>
              <a:buClr>
                <a:schemeClr val="accent2"/>
              </a:buClr>
              <a:buSzPct val="25000"/>
              <a:buFont typeface="Noto Sans Symbols"/>
              <a:buNone/>
            </a:pPr>
            <a:r>
              <a:t/>
            </a:r>
            <a:endParaRPr b="0" i="0" sz="2900" u="none">
              <a:solidFill>
                <a:schemeClr val="dk1"/>
              </a:solidFill>
              <a:latin typeface="Questrial"/>
              <a:ea typeface="Questrial"/>
              <a:cs typeface="Questrial"/>
              <a:sym typeface="Questrial"/>
            </a:endParaRPr>
          </a:p>
          <a:p>
            <a:pPr indent="-319087" lvl="0" marL="319087" marR="0" rtl="0" algn="l">
              <a:lnSpc>
                <a:spcPct val="100000"/>
              </a:lnSpc>
              <a:spcBef>
                <a:spcPts val="700"/>
              </a:spcBef>
              <a:spcAft>
                <a:spcPts val="0"/>
              </a:spcAft>
              <a:buClr>
                <a:schemeClr val="accent2"/>
              </a:buClr>
              <a:buSzPct val="25000"/>
              <a:buFont typeface="Noto Sans Symbols"/>
              <a:buNone/>
            </a:pPr>
            <a:r>
              <a:t/>
            </a:r>
            <a:endParaRPr b="0" i="0" sz="2900" u="none">
              <a:solidFill>
                <a:schemeClr val="dk1"/>
              </a:solidFill>
              <a:latin typeface="Questrial"/>
              <a:ea typeface="Questrial"/>
              <a:cs typeface="Questrial"/>
              <a:sym typeface="Questrial"/>
            </a:endParaRPr>
          </a:p>
          <a:p>
            <a:pPr indent="-319087" lvl="0" marL="319087" marR="0" rtl="0" algn="l">
              <a:lnSpc>
                <a:spcPct val="100000"/>
              </a:lnSpc>
              <a:spcBef>
                <a:spcPts val="700"/>
              </a:spcBef>
              <a:spcAft>
                <a:spcPts val="0"/>
              </a:spcAft>
              <a:buClr>
                <a:schemeClr val="accent2"/>
              </a:buClr>
              <a:buSzPct val="25000"/>
              <a:buFont typeface="Noto Sans Symbols"/>
              <a:buNone/>
            </a:pPr>
            <a:r>
              <a:rPr b="0" i="0" lang="en-US" sz="2900" u="none">
                <a:solidFill>
                  <a:schemeClr val="dk1"/>
                </a:solidFill>
                <a:latin typeface="Questrial"/>
                <a:ea typeface="Questrial"/>
                <a:cs typeface="Questrial"/>
                <a:sym typeface="Questrial"/>
              </a:rPr>
              <a:t>Simon Bolivar/James Monroe</a:t>
            </a:r>
          </a:p>
          <a:p>
            <a:pPr indent="-319087" lvl="0" marL="319087" marR="0" rtl="0" algn="l">
              <a:lnSpc>
                <a:spcPct val="100000"/>
              </a:lnSpc>
              <a:spcBef>
                <a:spcPts val="700"/>
              </a:spcBef>
              <a:spcAft>
                <a:spcPts val="0"/>
              </a:spcAft>
              <a:buClr>
                <a:schemeClr val="accent2"/>
              </a:buClr>
              <a:buSzPct val="25000"/>
              <a:buFont typeface="Noto Sans Symbols"/>
              <a:buNone/>
            </a:pPr>
            <a:r>
              <a:rPr b="0" i="0" lang="en-US" sz="2900" u="none">
                <a:solidFill>
                  <a:schemeClr val="dk1"/>
                </a:solidFill>
                <a:latin typeface="Questrial"/>
                <a:ea typeface="Questrial"/>
                <a:cs typeface="Questrial"/>
                <a:sym typeface="Questrial"/>
              </a:rPr>
              <a:t>					</a:t>
            </a:r>
          </a:p>
          <a:p>
            <a:pPr indent="-284162" lvl="1" marL="639762" marR="0" rtl="0" algn="l">
              <a:lnSpc>
                <a:spcPct val="100000"/>
              </a:lnSpc>
              <a:spcBef>
                <a:spcPts val="500"/>
              </a:spcBef>
              <a:spcAft>
                <a:spcPts val="0"/>
              </a:spcAft>
              <a:buClr>
                <a:schemeClr val="accent1"/>
              </a:buClr>
              <a:buSzPct val="70000"/>
              <a:buFont typeface="Noto Sans Symbols"/>
              <a:buNone/>
            </a:pPr>
            <a:r>
              <a:t/>
            </a:r>
            <a:endParaRPr b="0" i="0" sz="2600" u="none" cap="none" strike="noStrike">
              <a:solidFill>
                <a:schemeClr val="dk1"/>
              </a:solidFill>
              <a:latin typeface="Questrial"/>
              <a:ea typeface="Questrial"/>
              <a:cs typeface="Questrial"/>
              <a:sym typeface="Questrial"/>
            </a:endParaRPr>
          </a:p>
          <a:p>
            <a:pPr indent="-284162" lvl="1" marL="639762" marR="0" rtl="0" algn="l">
              <a:lnSpc>
                <a:spcPct val="100000"/>
              </a:lnSpc>
              <a:spcBef>
                <a:spcPts val="500"/>
              </a:spcBef>
              <a:spcAft>
                <a:spcPts val="0"/>
              </a:spcAft>
              <a:buClr>
                <a:schemeClr val="accent1"/>
              </a:buClr>
              <a:buSzPct val="25000"/>
              <a:buFont typeface="Noto Sans Symbols"/>
              <a:buNone/>
            </a:pPr>
            <a:r>
              <a:t/>
            </a:r>
            <a:endParaRPr b="0" i="0" sz="2600" u="none" cap="none" strike="noStrike">
              <a:solidFill>
                <a:schemeClr val="dk1"/>
              </a:solidFill>
              <a:latin typeface="Questrial"/>
              <a:ea typeface="Questrial"/>
              <a:cs typeface="Questrial"/>
              <a:sym typeface="Questrial"/>
            </a:endParaRPr>
          </a:p>
          <a:p>
            <a:pPr indent="-284162" lvl="1" marL="639762" marR="0" rtl="0" algn="l">
              <a:lnSpc>
                <a:spcPct val="100000"/>
              </a:lnSpc>
              <a:spcBef>
                <a:spcPts val="500"/>
              </a:spcBef>
              <a:spcAft>
                <a:spcPts val="0"/>
              </a:spcAft>
              <a:buClr>
                <a:schemeClr val="accent1"/>
              </a:buClr>
              <a:buSzPct val="25000"/>
              <a:buFont typeface="Noto Sans Symbols"/>
              <a:buNone/>
            </a:pPr>
            <a:br>
              <a:rPr b="0" i="0" lang="en-US" sz="2600" u="none" cap="none" strike="noStrike">
                <a:solidFill>
                  <a:schemeClr val="dk1"/>
                </a:solidFill>
                <a:latin typeface="Questrial"/>
                <a:ea typeface="Questrial"/>
                <a:cs typeface="Questrial"/>
                <a:sym typeface="Questrial"/>
              </a:rPr>
            </a:br>
          </a:p>
        </p:txBody>
      </p:sp>
      <p:sp>
        <p:nvSpPr>
          <p:cNvPr id="314" name="Shape 314"/>
          <p:cNvSpPr txBox="1"/>
          <p:nvPr>
            <p:ph idx="2" type="body"/>
          </p:nvPr>
        </p:nvSpPr>
        <p:spPr>
          <a:xfrm>
            <a:off x="4845050" y="1589087"/>
            <a:ext cx="3886200" cy="4572000"/>
          </a:xfrm>
          <a:prstGeom prst="rect">
            <a:avLst/>
          </a:prstGeom>
          <a:noFill/>
          <a:ln>
            <a:noFill/>
          </a:ln>
        </p:spPr>
        <p:txBody>
          <a:bodyPr anchorCtr="0" anchor="t" bIns="45700" lIns="91425" rIns="91425" tIns="45700">
            <a:noAutofit/>
          </a:bodyPr>
          <a:lstStyle/>
          <a:p>
            <a:pPr indent="-11111" lvl="1" marL="366712" marR="0" rtl="0" algn="l">
              <a:lnSpc>
                <a:spcPct val="100000"/>
              </a:lnSpc>
              <a:spcBef>
                <a:spcPts val="0"/>
              </a:spcBef>
              <a:spcAft>
                <a:spcPts val="0"/>
              </a:spcAft>
              <a:buClr>
                <a:schemeClr val="accent1"/>
              </a:buClr>
              <a:buSzPct val="25000"/>
              <a:buFont typeface="Noto Sans Symbols"/>
              <a:buNone/>
            </a:pPr>
            <a:r>
              <a:rPr b="0" i="0" lang="en-US" sz="2400" u="none" cap="none" strike="noStrike">
                <a:solidFill>
                  <a:srgbClr val="FF0000"/>
                </a:solidFill>
                <a:latin typeface="Questrial"/>
                <a:ea typeface="Questrial"/>
                <a:cs typeface="Questrial"/>
                <a:sym typeface="Questrial"/>
              </a:rPr>
              <a:t>Step 1:</a:t>
            </a:r>
            <a:r>
              <a:rPr b="0" i="0" lang="en-US" sz="2400" u="none" cap="none" strike="noStrike">
                <a:solidFill>
                  <a:schemeClr val="dk1"/>
                </a:solidFill>
                <a:latin typeface="Questrial"/>
                <a:ea typeface="Questrial"/>
                <a:cs typeface="Questrial"/>
                <a:sym typeface="Questrial"/>
              </a:rPr>
              <a:t>  Read pages 169-170 about the story behind the Monroe Doctrine.</a:t>
            </a:r>
          </a:p>
          <a:p>
            <a:pPr indent="-11111" lvl="1" marL="366712" marR="0" rtl="0" algn="l">
              <a:lnSpc>
                <a:spcPct val="100000"/>
              </a:lnSpc>
              <a:spcBef>
                <a:spcPts val="500"/>
              </a:spcBef>
              <a:spcAft>
                <a:spcPts val="0"/>
              </a:spcAft>
              <a:buClr>
                <a:schemeClr val="accent1"/>
              </a:buClr>
              <a:buSzPct val="25000"/>
              <a:buFont typeface="Noto Sans Symbols"/>
              <a:buNone/>
            </a:pPr>
            <a:r>
              <a:rPr b="0" i="0" lang="en-US" sz="2400" u="none" cap="none" strike="noStrike">
                <a:solidFill>
                  <a:srgbClr val="FF0000"/>
                </a:solidFill>
                <a:latin typeface="Questrial"/>
                <a:ea typeface="Questrial"/>
                <a:cs typeface="Questrial"/>
                <a:sym typeface="Questrial"/>
              </a:rPr>
              <a:t>Step 2:  </a:t>
            </a:r>
            <a:r>
              <a:rPr b="0" i="0" lang="en-US" sz="2400" u="none" cap="none" strike="noStrike">
                <a:solidFill>
                  <a:schemeClr val="dk1"/>
                </a:solidFill>
                <a:latin typeface="Questrial"/>
                <a:ea typeface="Questrial"/>
                <a:cs typeface="Questrial"/>
                <a:sym typeface="Questrial"/>
              </a:rPr>
              <a:t>In your teams put together a small script of the circumstances that surround the Monroe Doctrine.  Each person must have a character. And you must write out the actions that are occurring as if it was a play.</a:t>
            </a:r>
          </a:p>
          <a:p>
            <a:pPr indent="-11111" lvl="1" marL="366712" marR="0" rtl="0" algn="l">
              <a:lnSpc>
                <a:spcPct val="100000"/>
              </a:lnSpc>
              <a:spcBef>
                <a:spcPts val="500"/>
              </a:spcBef>
              <a:spcAft>
                <a:spcPts val="0"/>
              </a:spcAft>
              <a:buClr>
                <a:schemeClr val="accent1"/>
              </a:buClr>
              <a:buSzPct val="25000"/>
              <a:buFont typeface="Noto Sans Symbols"/>
              <a:buNone/>
            </a:pPr>
            <a:r>
              <a:rPr b="0" i="0" lang="en-US" sz="2400" u="none" cap="none" strike="noStrike">
                <a:solidFill>
                  <a:srgbClr val="FF0000"/>
                </a:solidFill>
                <a:latin typeface="Questrial"/>
                <a:ea typeface="Questrial"/>
                <a:cs typeface="Questrial"/>
                <a:sym typeface="Questrial"/>
              </a:rPr>
              <a:t>Step 3:</a:t>
            </a:r>
            <a:r>
              <a:rPr b="0" i="0" lang="en-US" sz="2400" u="none" cap="none" strike="noStrike">
                <a:solidFill>
                  <a:schemeClr val="dk1"/>
                </a:solidFill>
                <a:latin typeface="Questrial"/>
                <a:ea typeface="Questrial"/>
                <a:cs typeface="Questrial"/>
                <a:sym typeface="Questrial"/>
              </a:rPr>
              <a:t>  Performance!</a:t>
            </a:r>
          </a:p>
          <a:p>
            <a:pPr indent="-11112" lvl="1" marL="366712" marR="0" rtl="0" algn="l">
              <a:lnSpc>
                <a:spcPct val="100000"/>
              </a:lnSpc>
              <a:spcBef>
                <a:spcPts val="500"/>
              </a:spcBef>
              <a:spcAft>
                <a:spcPts val="0"/>
              </a:spcAft>
              <a:buClr>
                <a:schemeClr val="accent1"/>
              </a:buClr>
              <a:buSzPct val="70000"/>
              <a:buFont typeface="Noto Sans Symbols"/>
              <a:buNone/>
            </a:pPr>
            <a:r>
              <a:t/>
            </a:r>
            <a:endParaRPr b="0" i="0" sz="2600" u="none" cap="none" strike="noStrike">
              <a:solidFill>
                <a:schemeClr val="dk1"/>
              </a:solidFill>
              <a:latin typeface="Questrial"/>
              <a:ea typeface="Questrial"/>
              <a:cs typeface="Questrial"/>
              <a:sym typeface="Questrial"/>
            </a:endParaRPr>
          </a:p>
          <a:p>
            <a:pPr indent="-319088" lvl="0" marL="319088" marR="0" rtl="0" algn="l">
              <a:spcBef>
                <a:spcPts val="700"/>
              </a:spcBef>
              <a:spcAft>
                <a:spcPts val="0"/>
              </a:spcAft>
              <a:buClr>
                <a:schemeClr val="accent2"/>
              </a:buClr>
              <a:buSzPct val="60000"/>
              <a:buFont typeface="Noto Sans Symbols"/>
              <a:buNone/>
            </a:pPr>
            <a:r>
              <a:t/>
            </a:r>
            <a:endParaRPr b="0" i="0" sz="2600" u="none" cap="none" strike="noStrike">
              <a:solidFill>
                <a:schemeClr val="dk1"/>
              </a:solidFill>
              <a:latin typeface="Questrial"/>
              <a:ea typeface="Questrial"/>
              <a:cs typeface="Questrial"/>
              <a:sym typeface="Questrial"/>
            </a:endParaRPr>
          </a:p>
        </p:txBody>
      </p:sp>
      <p:pic>
        <p:nvPicPr>
          <p:cNvPr id="315" name="Shape 315"/>
          <p:cNvPicPr preferRelativeResize="0"/>
          <p:nvPr/>
        </p:nvPicPr>
        <p:blipFill rotWithShape="1">
          <a:blip r:embed="rId3">
            <a:alphaModFix/>
          </a:blip>
          <a:srcRect b="0" l="0" r="0" t="0"/>
          <a:stretch/>
        </p:blipFill>
        <p:spPr>
          <a:xfrm>
            <a:off x="563562" y="2667000"/>
            <a:ext cx="1066799" cy="989012"/>
          </a:xfrm>
          <a:prstGeom prst="rect">
            <a:avLst/>
          </a:prstGeom>
          <a:noFill/>
          <a:ln>
            <a:noFill/>
          </a:ln>
        </p:spPr>
      </p:pic>
      <p:pic>
        <p:nvPicPr>
          <p:cNvPr id="316" name="Shape 316"/>
          <p:cNvPicPr preferRelativeResize="0"/>
          <p:nvPr/>
        </p:nvPicPr>
        <p:blipFill rotWithShape="1">
          <a:blip r:embed="rId4">
            <a:alphaModFix/>
          </a:blip>
          <a:srcRect b="0" l="0" r="0" t="0"/>
          <a:stretch/>
        </p:blipFill>
        <p:spPr>
          <a:xfrm>
            <a:off x="557162" y="5427162"/>
            <a:ext cx="1632000" cy="981000"/>
          </a:xfrm>
          <a:prstGeom prst="rect">
            <a:avLst/>
          </a:prstGeom>
          <a:noFill/>
          <a:ln>
            <a:noFill/>
          </a:ln>
        </p:spPr>
      </p:pic>
      <p:pic>
        <p:nvPicPr>
          <p:cNvPr id="317" name="Shape 317"/>
          <p:cNvPicPr preferRelativeResize="0"/>
          <p:nvPr/>
        </p:nvPicPr>
        <p:blipFill rotWithShape="1">
          <a:blip r:embed="rId5">
            <a:alphaModFix/>
          </a:blip>
          <a:srcRect b="0" l="0" r="0" t="0"/>
          <a:stretch/>
        </p:blipFill>
        <p:spPr>
          <a:xfrm>
            <a:off x="3021011" y="2667000"/>
            <a:ext cx="990599" cy="990599"/>
          </a:xfrm>
          <a:prstGeom prst="rect">
            <a:avLst/>
          </a:prstGeom>
          <a:noFill/>
          <a:ln>
            <a:noFill/>
          </a:ln>
        </p:spPr>
      </p:pic>
      <p:pic>
        <p:nvPicPr>
          <p:cNvPr id="318" name="Shape 318"/>
          <p:cNvPicPr preferRelativeResize="0"/>
          <p:nvPr/>
        </p:nvPicPr>
        <p:blipFill rotWithShape="1">
          <a:blip r:embed="rId6">
            <a:alphaModFix/>
          </a:blip>
          <a:srcRect b="0" l="0" r="0" t="0"/>
          <a:stretch/>
        </p:blipFill>
        <p:spPr>
          <a:xfrm>
            <a:off x="2890836" y="5105412"/>
            <a:ext cx="1252500" cy="13701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22" name="Shape 322"/>
        <p:cNvGrpSpPr/>
        <p:nvPr/>
      </p:nvGrpSpPr>
      <p:grpSpPr>
        <a:xfrm>
          <a:off x="0" y="0"/>
          <a:ext cx="0" cy="0"/>
          <a:chOff x="0" y="0"/>
          <a:chExt cx="0" cy="0"/>
        </a:xfrm>
      </p:grpSpPr>
      <p:sp>
        <p:nvSpPr>
          <p:cNvPr id="323" name="Shape 323"/>
          <p:cNvSpPr txBox="1"/>
          <p:nvPr>
            <p:ph type="title"/>
          </p:nvPr>
        </p:nvSpPr>
        <p:spPr>
          <a:xfrm>
            <a:off x="612775" y="228600"/>
            <a:ext cx="8153399" cy="990599"/>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Clr>
                <a:schemeClr val="dk2"/>
              </a:buClr>
              <a:buSzPct val="25000"/>
              <a:buFont typeface="Questrial"/>
              <a:buNone/>
            </a:pPr>
            <a:r>
              <a:rPr b="0" i="0" lang="en-US" sz="3600" u="none" cap="none" strike="noStrike">
                <a:solidFill>
                  <a:schemeClr val="dk2"/>
                </a:solidFill>
                <a:latin typeface="Questrial"/>
                <a:ea typeface="Questrial"/>
                <a:cs typeface="Questrial"/>
                <a:sym typeface="Questrial"/>
              </a:rPr>
              <a:t>Nationalism Pushes West   YeeeHawww!</a:t>
            </a:r>
          </a:p>
        </p:txBody>
      </p:sp>
      <p:pic>
        <p:nvPicPr>
          <p:cNvPr descr="MCj02291890000[1]" id="324" name="Shape 324"/>
          <p:cNvPicPr preferRelativeResize="0"/>
          <p:nvPr>
            <p:ph idx="1" type="body"/>
          </p:nvPr>
        </p:nvPicPr>
        <p:blipFill rotWithShape="1">
          <a:blip r:embed="rId3">
            <a:alphaModFix/>
          </a:blip>
          <a:srcRect b="0" l="0" r="0" t="0"/>
          <a:stretch/>
        </p:blipFill>
        <p:spPr>
          <a:xfrm>
            <a:off x="228600" y="3124200"/>
            <a:ext cx="1825625" cy="1152525"/>
          </a:xfrm>
          <a:prstGeom prst="rect">
            <a:avLst/>
          </a:prstGeom>
          <a:noFill/>
          <a:ln>
            <a:noFill/>
          </a:ln>
        </p:spPr>
      </p:pic>
      <p:sp>
        <p:nvSpPr>
          <p:cNvPr id="325" name="Shape 325"/>
          <p:cNvSpPr txBox="1"/>
          <p:nvPr>
            <p:ph idx="1" type="body"/>
          </p:nvPr>
        </p:nvSpPr>
        <p:spPr>
          <a:xfrm>
            <a:off x="152400" y="1371600"/>
            <a:ext cx="8540750" cy="5486399"/>
          </a:xfrm>
          <a:prstGeom prst="rect">
            <a:avLst/>
          </a:prstGeom>
          <a:noFill/>
          <a:ln>
            <a:noFill/>
          </a:ln>
        </p:spPr>
        <p:txBody>
          <a:bodyPr anchorCtr="0" anchor="t" bIns="45700" lIns="91425" rIns="91425" tIns="45700">
            <a:noAutofit/>
          </a:bodyPr>
          <a:lstStyle/>
          <a:p>
            <a:pPr indent="-660400" lvl="0" marL="660400" marR="0" rtl="0" algn="l">
              <a:lnSpc>
                <a:spcPct val="70000"/>
              </a:lnSpc>
              <a:spcBef>
                <a:spcPts val="0"/>
              </a:spcBef>
              <a:spcAft>
                <a:spcPts val="0"/>
              </a:spcAft>
              <a:buClr>
                <a:schemeClr val="accent2"/>
              </a:buClr>
              <a:buSzPct val="59999"/>
              <a:buFont typeface="Noto Sans Symbols"/>
              <a:buNone/>
            </a:pPr>
            <a:r>
              <a:t/>
            </a:r>
            <a:endParaRPr b="0" i="0" sz="2200" u="none">
              <a:solidFill>
                <a:schemeClr val="dk1"/>
              </a:solidFill>
              <a:latin typeface="Questrial"/>
              <a:ea typeface="Questrial"/>
              <a:cs typeface="Questrial"/>
              <a:sym typeface="Questrial"/>
            </a:endParaRPr>
          </a:p>
          <a:p>
            <a:pPr indent="-577850" lvl="1" marL="1035050" marR="0" rtl="0" algn="l">
              <a:lnSpc>
                <a:spcPct val="70000"/>
              </a:lnSpc>
              <a:spcBef>
                <a:spcPts val="500"/>
              </a:spcBef>
              <a:spcAft>
                <a:spcPts val="0"/>
              </a:spcAft>
              <a:buClr>
                <a:schemeClr val="accent1"/>
              </a:buClr>
              <a:buSzPct val="70000"/>
              <a:buFont typeface="Noto Sans Symbols"/>
              <a:buChar char="○"/>
            </a:pPr>
            <a:r>
              <a:rPr b="0" i="0" lang="en-US" sz="2400" u="none" cap="none" strike="noStrike">
                <a:solidFill>
                  <a:schemeClr val="dk1"/>
                </a:solidFill>
                <a:latin typeface="Bell MT"/>
                <a:ea typeface="Bell MT"/>
                <a:cs typeface="Bell MT"/>
                <a:sym typeface="Bell MT"/>
              </a:rPr>
              <a:t>Missouri Compromise:  </a:t>
            </a:r>
          </a:p>
          <a:p>
            <a:pPr indent="-495300" lvl="2" marL="1409700" marR="0" rtl="0" algn="l">
              <a:lnSpc>
                <a:spcPct val="70000"/>
              </a:lnSpc>
              <a:spcBef>
                <a:spcPts val="500"/>
              </a:spcBef>
              <a:spcAft>
                <a:spcPts val="0"/>
              </a:spcAft>
              <a:buClr>
                <a:srgbClr val="A5AB81"/>
              </a:buClr>
              <a:buSzPct val="75000"/>
              <a:buFont typeface="Noto Sans Symbols"/>
              <a:buChar char="•"/>
            </a:pPr>
            <a:r>
              <a:rPr b="0" i="0" lang="en-US" sz="2000" u="none" cap="none" strike="noStrike">
                <a:solidFill>
                  <a:schemeClr val="dk1"/>
                </a:solidFill>
                <a:latin typeface="Bell MT"/>
                <a:ea typeface="Bell MT"/>
                <a:cs typeface="Bell MT"/>
                <a:sym typeface="Bell MT"/>
              </a:rPr>
              <a:t>In 1819 Missouri requested admission into the Union but was split on the issue of slavery.</a:t>
            </a:r>
          </a:p>
          <a:p>
            <a:pPr indent="-495300" lvl="2" marL="1409700" marR="0" rtl="0" algn="l">
              <a:lnSpc>
                <a:spcPct val="70000"/>
              </a:lnSpc>
              <a:spcBef>
                <a:spcPts val="500"/>
              </a:spcBef>
              <a:spcAft>
                <a:spcPts val="0"/>
              </a:spcAft>
              <a:buClr>
                <a:srgbClr val="A5AB81"/>
              </a:buClr>
              <a:buSzPct val="75000"/>
              <a:buFont typeface="Noto Sans Symbols"/>
              <a:buChar char="•"/>
            </a:pPr>
            <a:r>
              <a:rPr b="0" i="0" lang="en-US" sz="2000" u="none" cap="none" strike="noStrike">
                <a:solidFill>
                  <a:schemeClr val="dk1"/>
                </a:solidFill>
                <a:latin typeface="Bell MT"/>
                <a:ea typeface="Bell MT"/>
                <a:cs typeface="Bell MT"/>
                <a:sym typeface="Bell MT"/>
              </a:rPr>
              <a:t>Until 1818 the US consisted of ten free and ten slave states.  Illinois was the 11th Free State.  People expected Missouri to be the 11th slave state. </a:t>
            </a:r>
          </a:p>
          <a:p>
            <a:pPr indent="-412750" lvl="4" marL="2241550" marR="0" rtl="0" algn="l">
              <a:lnSpc>
                <a:spcPct val="70000"/>
              </a:lnSpc>
              <a:spcBef>
                <a:spcPts val="400"/>
              </a:spcBef>
              <a:spcAft>
                <a:spcPts val="0"/>
              </a:spcAft>
              <a:buClr>
                <a:srgbClr val="7BA79D"/>
              </a:buClr>
              <a:buSzPct val="64999"/>
              <a:buFont typeface="Noto Sans Symbols"/>
              <a:buChar char="■"/>
            </a:pPr>
            <a:r>
              <a:rPr b="0" i="0" lang="en-US" sz="2000" u="none" cap="none" strike="noStrike">
                <a:solidFill>
                  <a:schemeClr val="dk1"/>
                </a:solidFill>
                <a:latin typeface="Questrial"/>
                <a:ea typeface="Questrial"/>
                <a:cs typeface="Questrial"/>
                <a:sym typeface="Questrial"/>
              </a:rPr>
              <a:t>NY congressmen James Tallmadge passed a law that Missouri had to gradually free its slaves.  Southerners attempted to block this bill.  Alabama admitted as a slave state.</a:t>
            </a:r>
          </a:p>
          <a:p>
            <a:pPr indent="-412750" lvl="4" marL="2241550" marR="0" rtl="0" algn="l">
              <a:lnSpc>
                <a:spcPct val="70000"/>
              </a:lnSpc>
              <a:spcBef>
                <a:spcPts val="400"/>
              </a:spcBef>
              <a:spcAft>
                <a:spcPts val="0"/>
              </a:spcAft>
              <a:buClr>
                <a:srgbClr val="7BA79D"/>
              </a:buClr>
              <a:buSzPct val="64999"/>
              <a:buFont typeface="Noto Sans Symbols"/>
              <a:buChar char="■"/>
            </a:pPr>
            <a:r>
              <a:rPr b="0" i="0" lang="en-US" sz="2000" u="none" cap="none" strike="noStrike">
                <a:solidFill>
                  <a:schemeClr val="dk1"/>
                </a:solidFill>
                <a:latin typeface="Questrial"/>
                <a:ea typeface="Questrial"/>
                <a:cs typeface="Questrial"/>
                <a:sym typeface="Questrial"/>
              </a:rPr>
              <a:t>Northerners accused southerners of plotting to extend slavery into other states. Southerners accused Northerners of trying to end slavery.</a:t>
            </a:r>
          </a:p>
          <a:p>
            <a:pPr indent="-412750" lvl="4" marL="2241550" marR="0" rtl="0" algn="l">
              <a:lnSpc>
                <a:spcPct val="70000"/>
              </a:lnSpc>
              <a:spcBef>
                <a:spcPts val="400"/>
              </a:spcBef>
              <a:spcAft>
                <a:spcPts val="0"/>
              </a:spcAft>
              <a:buClr>
                <a:srgbClr val="7BA79D"/>
              </a:buClr>
              <a:buSzPct val="64999"/>
              <a:buFont typeface="Noto Sans Symbols"/>
              <a:buChar char="■"/>
            </a:pPr>
            <a:r>
              <a:rPr b="0" i="0" lang="en-US" sz="2000" u="none" cap="none" strike="noStrike">
                <a:solidFill>
                  <a:schemeClr val="dk1"/>
                </a:solidFill>
                <a:latin typeface="Questrial"/>
                <a:ea typeface="Questrial"/>
                <a:cs typeface="Questrial"/>
                <a:sym typeface="Questrial"/>
              </a:rPr>
              <a:t>Foreshadowed the war to come.</a:t>
            </a:r>
          </a:p>
          <a:p>
            <a:pPr indent="-412750" lvl="4" marL="2241550" marR="0" rtl="0" algn="l">
              <a:lnSpc>
                <a:spcPct val="70000"/>
              </a:lnSpc>
              <a:spcBef>
                <a:spcPts val="400"/>
              </a:spcBef>
              <a:spcAft>
                <a:spcPts val="0"/>
              </a:spcAft>
              <a:buClr>
                <a:srgbClr val="7BA79D"/>
              </a:buClr>
              <a:buSzPct val="64999"/>
              <a:buFont typeface="Noto Sans Symbols"/>
              <a:buChar char="■"/>
            </a:pPr>
            <a:r>
              <a:rPr b="0" i="0" lang="en-US" sz="2000" u="none" cap="none" strike="noStrike">
                <a:solidFill>
                  <a:schemeClr val="dk1"/>
                </a:solidFill>
                <a:latin typeface="Questrial"/>
                <a:ea typeface="Questrial"/>
                <a:cs typeface="Questrial"/>
                <a:sym typeface="Questrial"/>
              </a:rPr>
              <a:t>Under Henry Clay Congress made a series of agreements collectively called the </a:t>
            </a:r>
            <a:r>
              <a:rPr b="1" i="0" lang="en-US" sz="2000" u="none" cap="none" strike="noStrike">
                <a:solidFill>
                  <a:schemeClr val="dk1"/>
                </a:solidFill>
                <a:latin typeface="Questrial"/>
                <a:ea typeface="Questrial"/>
                <a:cs typeface="Questrial"/>
                <a:sym typeface="Questrial"/>
              </a:rPr>
              <a:t>Missouri Compromise</a:t>
            </a:r>
          </a:p>
          <a:p>
            <a:pPr indent="-412750" lvl="4" marL="2241550" marR="0" rtl="0" algn="l">
              <a:lnSpc>
                <a:spcPct val="70000"/>
              </a:lnSpc>
              <a:spcBef>
                <a:spcPts val="400"/>
              </a:spcBef>
              <a:spcAft>
                <a:spcPts val="0"/>
              </a:spcAft>
              <a:buClr>
                <a:srgbClr val="7BA79D"/>
              </a:buClr>
              <a:buSzPct val="64999"/>
              <a:buFont typeface="Noto Sans Symbols"/>
              <a:buChar char="■"/>
            </a:pPr>
            <a:r>
              <a:rPr b="0" i="0" lang="en-US" sz="2000" u="none" cap="none" strike="noStrike">
                <a:solidFill>
                  <a:schemeClr val="dk1"/>
                </a:solidFill>
                <a:latin typeface="Questrial"/>
                <a:ea typeface="Questrial"/>
                <a:cs typeface="Questrial"/>
                <a:sym typeface="Questrial"/>
              </a:rPr>
              <a:t>Maine admitted as a free state.  Missouri as a slave state.  South of the Missouri compromise line slavery was legal.  North except Missouri slavery was banned </a:t>
            </a:r>
          </a:p>
          <a:p>
            <a:pPr indent="-319088" lvl="0" marL="319088" marR="0" rtl="0" algn="l">
              <a:spcBef>
                <a:spcPts val="700"/>
              </a:spcBef>
              <a:spcAft>
                <a:spcPts val="0"/>
              </a:spcAft>
              <a:buClr>
                <a:schemeClr val="accent2"/>
              </a:buClr>
              <a:buSzPct val="60000"/>
              <a:buFont typeface="Noto Sans Symbols"/>
              <a:buNone/>
            </a:pPr>
            <a:r>
              <a:t/>
            </a:r>
            <a:endParaRPr b="0" i="0" sz="2000" u="none" cap="none" strike="noStrike">
              <a:solidFill>
                <a:schemeClr val="dk1"/>
              </a:solidFill>
              <a:latin typeface="Questrial"/>
              <a:ea typeface="Questrial"/>
              <a:cs typeface="Questrial"/>
              <a:sym typeface="Questrial"/>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29" name="Shape 329"/>
        <p:cNvGrpSpPr/>
        <p:nvPr/>
      </p:nvGrpSpPr>
      <p:grpSpPr>
        <a:xfrm>
          <a:off x="0" y="0"/>
          <a:ext cx="0" cy="0"/>
          <a:chOff x="0" y="0"/>
          <a:chExt cx="0" cy="0"/>
        </a:xfrm>
      </p:grpSpPr>
      <p:sp>
        <p:nvSpPr>
          <p:cNvPr id="330" name="Shape 330"/>
          <p:cNvSpPr txBox="1"/>
          <p:nvPr>
            <p:ph type="title"/>
          </p:nvPr>
        </p:nvSpPr>
        <p:spPr>
          <a:xfrm>
            <a:off x="612775" y="228600"/>
            <a:ext cx="8153399" cy="990599"/>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Clr>
                <a:schemeClr val="dk2"/>
              </a:buClr>
              <a:buSzPct val="25000"/>
              <a:buFont typeface="Questrial"/>
              <a:buNone/>
            </a:pPr>
            <a:r>
              <a:rPr b="0" i="0" lang="en-US" sz="4400" u="none" cap="none" strike="noStrike">
                <a:solidFill>
                  <a:schemeClr val="dk2"/>
                </a:solidFill>
                <a:latin typeface="Questrial"/>
                <a:ea typeface="Questrial"/>
                <a:cs typeface="Questrial"/>
                <a:sym typeface="Questrial"/>
              </a:rPr>
              <a:t>Missouri Compromise</a:t>
            </a:r>
          </a:p>
        </p:txBody>
      </p:sp>
      <p:pic>
        <p:nvPicPr>
          <p:cNvPr descr="Missouri_Compromise_map.jpg" id="331" name="Shape 331"/>
          <p:cNvPicPr preferRelativeResize="0"/>
          <p:nvPr>
            <p:ph idx="1" type="body"/>
          </p:nvPr>
        </p:nvPicPr>
        <p:blipFill rotWithShape="1">
          <a:blip r:embed="rId3">
            <a:alphaModFix/>
          </a:blip>
          <a:srcRect b="0" l="0" r="0" t="0"/>
          <a:stretch/>
        </p:blipFill>
        <p:spPr>
          <a:xfrm>
            <a:off x="768350" y="1600200"/>
            <a:ext cx="7180262" cy="495300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35" name="Shape 335"/>
        <p:cNvGrpSpPr/>
        <p:nvPr/>
      </p:nvGrpSpPr>
      <p:grpSpPr>
        <a:xfrm>
          <a:off x="0" y="0"/>
          <a:ext cx="0" cy="0"/>
          <a:chOff x="0" y="0"/>
          <a:chExt cx="0" cy="0"/>
        </a:xfrm>
      </p:grpSpPr>
      <p:sp>
        <p:nvSpPr>
          <p:cNvPr id="336" name="Shape 336"/>
          <p:cNvSpPr txBox="1"/>
          <p:nvPr>
            <p:ph type="title"/>
          </p:nvPr>
        </p:nvSpPr>
        <p:spPr>
          <a:xfrm>
            <a:off x="612775" y="228600"/>
            <a:ext cx="8153399" cy="990599"/>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Clr>
                <a:schemeClr val="dk2"/>
              </a:buClr>
              <a:buSzPct val="25000"/>
              <a:buFont typeface="Questrial"/>
              <a:buNone/>
            </a:pPr>
            <a:r>
              <a:rPr b="0" i="0" lang="en-US" sz="4400" u="none" cap="none" strike="noStrike">
                <a:solidFill>
                  <a:schemeClr val="dk2"/>
                </a:solidFill>
                <a:latin typeface="Questrial"/>
                <a:ea typeface="Questrial"/>
                <a:cs typeface="Questrial"/>
                <a:sym typeface="Questrial"/>
              </a:rPr>
              <a:t>Artists Portraying Nationalism</a:t>
            </a:r>
          </a:p>
        </p:txBody>
      </p:sp>
      <p:pic>
        <p:nvPicPr>
          <p:cNvPr descr="http://www.explore-drawing-and-painting.com/images/Thomas-Cole-painting-landscape.JPG" id="337" name="Shape 337"/>
          <p:cNvPicPr preferRelativeResize="0"/>
          <p:nvPr/>
        </p:nvPicPr>
        <p:blipFill rotWithShape="1">
          <a:blip r:embed="rId3">
            <a:alphaModFix/>
          </a:blip>
          <a:srcRect b="0" l="0" r="0" t="0"/>
          <a:stretch/>
        </p:blipFill>
        <p:spPr>
          <a:xfrm>
            <a:off x="304800" y="2133600"/>
            <a:ext cx="4343400" cy="3886200"/>
          </a:xfrm>
          <a:prstGeom prst="rect">
            <a:avLst/>
          </a:prstGeom>
          <a:noFill/>
          <a:ln>
            <a:noFill/>
          </a:ln>
        </p:spPr>
      </p:pic>
      <p:pic>
        <p:nvPicPr>
          <p:cNvPr descr="http://faculty.evansville.edu/rl29/art105/img/durand_kindredspirits.jpg" id="338" name="Shape 338"/>
          <p:cNvPicPr preferRelativeResize="0"/>
          <p:nvPr/>
        </p:nvPicPr>
        <p:blipFill rotWithShape="1">
          <a:blip r:embed="rId4">
            <a:alphaModFix/>
          </a:blip>
          <a:srcRect b="0" l="0" r="0" t="0"/>
          <a:stretch/>
        </p:blipFill>
        <p:spPr>
          <a:xfrm>
            <a:off x="4953000" y="1752600"/>
            <a:ext cx="3762374" cy="4572000"/>
          </a:xfrm>
          <a:prstGeom prst="rect">
            <a:avLst/>
          </a:prstGeom>
          <a:noFill/>
          <a:ln>
            <a:noFill/>
          </a:ln>
        </p:spPr>
      </p:pic>
      <p:sp>
        <p:nvSpPr>
          <p:cNvPr id="339" name="Shape 339"/>
          <p:cNvSpPr txBox="1"/>
          <p:nvPr/>
        </p:nvSpPr>
        <p:spPr>
          <a:xfrm>
            <a:off x="533400" y="6172200"/>
            <a:ext cx="3733800" cy="3810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Tahoma"/>
              <a:buNone/>
            </a:pPr>
            <a:r>
              <a:rPr b="0" i="0" lang="en-US" sz="1800" u="none">
                <a:solidFill>
                  <a:schemeClr val="dk1"/>
                </a:solidFill>
                <a:latin typeface="Tahoma"/>
                <a:ea typeface="Tahoma"/>
                <a:cs typeface="Tahoma"/>
                <a:sym typeface="Tahoma"/>
              </a:rPr>
              <a:t>Thomas Cole</a:t>
            </a:r>
          </a:p>
        </p:txBody>
      </p:sp>
      <p:sp>
        <p:nvSpPr>
          <p:cNvPr id="340" name="Shape 340"/>
          <p:cNvSpPr txBox="1"/>
          <p:nvPr/>
        </p:nvSpPr>
        <p:spPr>
          <a:xfrm>
            <a:off x="5334000" y="6400800"/>
            <a:ext cx="3276600" cy="369886"/>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Tahoma"/>
              <a:buNone/>
            </a:pPr>
            <a:r>
              <a:rPr b="0" i="0" lang="en-US" sz="1800" u="none">
                <a:solidFill>
                  <a:schemeClr val="dk1"/>
                </a:solidFill>
                <a:latin typeface="Tahoma"/>
                <a:ea typeface="Tahoma"/>
                <a:cs typeface="Tahoma"/>
                <a:sym typeface="Tahoma"/>
              </a:rPr>
              <a:t>Asher Durand</a:t>
            </a: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44" name="Shape 344"/>
        <p:cNvGrpSpPr/>
        <p:nvPr/>
      </p:nvGrpSpPr>
      <p:grpSpPr>
        <a:xfrm>
          <a:off x="0" y="0"/>
          <a:ext cx="0" cy="0"/>
          <a:chOff x="0" y="0"/>
          <a:chExt cx="0" cy="0"/>
        </a:xfrm>
      </p:grpSpPr>
      <p:sp>
        <p:nvSpPr>
          <p:cNvPr id="345" name="Shape 345"/>
          <p:cNvSpPr txBox="1"/>
          <p:nvPr>
            <p:ph type="title"/>
          </p:nvPr>
        </p:nvSpPr>
        <p:spPr>
          <a:xfrm>
            <a:off x="381000" y="457200"/>
            <a:ext cx="8534399" cy="758825"/>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Clr>
                <a:srgbClr val="CBA523"/>
              </a:buClr>
              <a:buSzPct val="25000"/>
              <a:buFont typeface="Questrial"/>
              <a:buNone/>
            </a:pPr>
            <a:r>
              <a:rPr b="0" i="0" lang="en-US" sz="2800" u="none" cap="none" strike="noStrike">
                <a:solidFill>
                  <a:srgbClr val="CBA523"/>
                </a:solidFill>
                <a:latin typeface="Questrial"/>
                <a:ea typeface="Questrial"/>
                <a:cs typeface="Questrial"/>
                <a:sym typeface="Questrial"/>
              </a:rPr>
              <a:t>Section 3:</a:t>
            </a:r>
            <a:br>
              <a:rPr b="0" i="0" lang="en-US" sz="2800" u="none" cap="none" strike="noStrike">
                <a:solidFill>
                  <a:srgbClr val="CBA523"/>
                </a:solidFill>
                <a:latin typeface="Questrial"/>
                <a:ea typeface="Questrial"/>
                <a:cs typeface="Questrial"/>
                <a:sym typeface="Questrial"/>
              </a:rPr>
            </a:br>
            <a:r>
              <a:rPr b="0" i="0" lang="en-US" sz="2800" u="none" cap="none" strike="noStrike">
                <a:solidFill>
                  <a:srgbClr val="CBA523"/>
                </a:solidFill>
                <a:latin typeface="Questrial"/>
                <a:ea typeface="Questrial"/>
                <a:cs typeface="Questrial"/>
                <a:sym typeface="Questrial"/>
              </a:rPr>
              <a:t>The Age of Jackson</a:t>
            </a:r>
          </a:p>
        </p:txBody>
      </p:sp>
      <p:pic>
        <p:nvPicPr>
          <p:cNvPr descr="MMj03567940000[1]" id="346" name="Shape 346"/>
          <p:cNvPicPr preferRelativeResize="0"/>
          <p:nvPr>
            <p:ph idx="1" type="body"/>
          </p:nvPr>
        </p:nvPicPr>
        <p:blipFill rotWithShape="1">
          <a:blip r:embed="rId3">
            <a:alphaModFix/>
          </a:blip>
          <a:srcRect b="0" l="0" r="0" t="0"/>
          <a:stretch/>
        </p:blipFill>
        <p:spPr>
          <a:xfrm>
            <a:off x="6019800" y="228600"/>
            <a:ext cx="1028700" cy="1028700"/>
          </a:xfrm>
          <a:prstGeom prst="rect">
            <a:avLst/>
          </a:prstGeom>
          <a:noFill/>
          <a:ln>
            <a:noFill/>
          </a:ln>
        </p:spPr>
      </p:pic>
      <p:sp>
        <p:nvSpPr>
          <p:cNvPr id="347" name="Shape 347"/>
          <p:cNvSpPr txBox="1"/>
          <p:nvPr>
            <p:ph idx="1" type="body"/>
          </p:nvPr>
        </p:nvSpPr>
        <p:spPr>
          <a:xfrm>
            <a:off x="0" y="1600200"/>
            <a:ext cx="8540750" cy="4498975"/>
          </a:xfrm>
          <a:prstGeom prst="rect">
            <a:avLst/>
          </a:prstGeom>
          <a:noFill/>
          <a:ln>
            <a:noFill/>
          </a:ln>
        </p:spPr>
        <p:txBody>
          <a:bodyPr anchorCtr="0" anchor="t" bIns="45700" lIns="91425" rIns="91425" tIns="45700">
            <a:noAutofit/>
          </a:bodyPr>
          <a:lstStyle/>
          <a:p>
            <a:pPr indent="-812800" lvl="0" marL="812800" marR="0" rtl="0" algn="l">
              <a:lnSpc>
                <a:spcPct val="80000"/>
              </a:lnSpc>
              <a:spcBef>
                <a:spcPts val="0"/>
              </a:spcBef>
              <a:spcAft>
                <a:spcPts val="0"/>
              </a:spcAft>
              <a:buClr>
                <a:schemeClr val="accent2"/>
              </a:buClr>
              <a:buSzPct val="59999"/>
              <a:buFont typeface="Noto Sans Symbols"/>
              <a:buChar char="◻"/>
            </a:pPr>
            <a:r>
              <a:rPr b="0" i="0" lang="en-US" sz="2800" u="none">
                <a:solidFill>
                  <a:schemeClr val="dk1"/>
                </a:solidFill>
                <a:latin typeface="Questrial"/>
                <a:ea typeface="Questrial"/>
                <a:cs typeface="Questrial"/>
                <a:sym typeface="Questrial"/>
              </a:rPr>
              <a:t>Expanding Democracy Changes Politics</a:t>
            </a:r>
          </a:p>
          <a:p>
            <a:pPr indent="-711200" lvl="1" marL="1168400" marR="0" rtl="0" algn="l">
              <a:lnSpc>
                <a:spcPct val="80000"/>
              </a:lnSpc>
              <a:spcBef>
                <a:spcPts val="500"/>
              </a:spcBef>
              <a:spcAft>
                <a:spcPts val="0"/>
              </a:spcAft>
              <a:buClr>
                <a:schemeClr val="accent1"/>
              </a:buClr>
              <a:buSzPct val="70000"/>
              <a:buFont typeface="Noto Sans Symbols"/>
              <a:buChar char="⬜"/>
            </a:pPr>
            <a:r>
              <a:rPr b="0" i="0" lang="en-US" sz="2400" u="none" cap="none" strike="noStrike">
                <a:solidFill>
                  <a:schemeClr val="dk1"/>
                </a:solidFill>
                <a:latin typeface="Questrial"/>
                <a:ea typeface="Questrial"/>
                <a:cs typeface="Questrial"/>
                <a:sym typeface="Questrial"/>
              </a:rPr>
              <a:t>Adams and Jefferson Died.  Adams had son John Quincy Adams not effective president mostly due to his political opponent Andrew Jackson</a:t>
            </a:r>
          </a:p>
          <a:p>
            <a:pPr indent="-711200" lvl="1" marL="1168400" marR="0" rtl="0" algn="l">
              <a:lnSpc>
                <a:spcPct val="80000"/>
              </a:lnSpc>
              <a:spcBef>
                <a:spcPts val="500"/>
              </a:spcBef>
              <a:spcAft>
                <a:spcPts val="0"/>
              </a:spcAft>
              <a:buClr>
                <a:schemeClr val="accent1"/>
              </a:buClr>
              <a:buSzPct val="70000"/>
              <a:buFont typeface="Noto Sans Symbols"/>
              <a:buChar char="⬜"/>
            </a:pPr>
            <a:r>
              <a:rPr b="0" i="0" lang="en-US" sz="2400" u="none" cap="none" strike="noStrike">
                <a:solidFill>
                  <a:schemeClr val="dk1"/>
                </a:solidFill>
                <a:latin typeface="Questrial"/>
                <a:ea typeface="Questrial"/>
                <a:cs typeface="Questrial"/>
                <a:sym typeface="Questrial"/>
              </a:rPr>
              <a:t>In election of 1824 Jackson won the popular vote but not the majority of electoral votes.  House had to decide.  Henry Clay a lot of power in the House could swing election either way.  Did not like Jackson.  Adams elected president...</a:t>
            </a:r>
          </a:p>
          <a:p>
            <a:pPr indent="-711200" lvl="1" marL="1168400" marR="0" rtl="0" algn="l">
              <a:lnSpc>
                <a:spcPct val="80000"/>
              </a:lnSpc>
              <a:spcBef>
                <a:spcPts val="500"/>
              </a:spcBef>
              <a:spcAft>
                <a:spcPts val="0"/>
              </a:spcAft>
              <a:buClr>
                <a:schemeClr val="accent1"/>
              </a:buClr>
              <a:buSzPct val="70000"/>
              <a:buFont typeface="Noto Sans Symbols"/>
              <a:buChar char="⬜"/>
            </a:pPr>
            <a:r>
              <a:rPr b="0" i="0" lang="en-US" sz="2400" u="none" cap="none" strike="noStrike">
                <a:solidFill>
                  <a:schemeClr val="dk1"/>
                </a:solidFill>
                <a:latin typeface="Questrial"/>
                <a:ea typeface="Questrial"/>
                <a:cs typeface="Questrial"/>
                <a:sym typeface="Questrial"/>
              </a:rPr>
              <a:t>Jacksonians accused Adams of stealing presidency.  Clay became secretary of state.</a:t>
            </a:r>
          </a:p>
          <a:p>
            <a:pPr indent="-609600" lvl="2" marL="1524000" marR="0" rtl="0" algn="l">
              <a:lnSpc>
                <a:spcPct val="80000"/>
              </a:lnSpc>
              <a:spcBef>
                <a:spcPts val="500"/>
              </a:spcBef>
              <a:spcAft>
                <a:spcPts val="0"/>
              </a:spcAft>
              <a:buClr>
                <a:schemeClr val="accent2"/>
              </a:buClr>
              <a:buSzPct val="91304"/>
              <a:buFont typeface="Noto Sans Symbols"/>
              <a:buChar char="■"/>
            </a:pPr>
            <a:r>
              <a:rPr b="0" i="0" lang="en-US" sz="2300" u="none" cap="none" strike="noStrike">
                <a:solidFill>
                  <a:schemeClr val="dk1"/>
                </a:solidFill>
                <a:latin typeface="Questrial"/>
                <a:ea typeface="Questrial"/>
                <a:cs typeface="Questrial"/>
                <a:sym typeface="Questrial"/>
              </a:rPr>
              <a:t>During Adams presidency most states eased the voting requirements so the voting population grew.</a:t>
            </a:r>
            <a:r>
              <a:rPr b="0" i="0" lang="en-US" sz="2800" u="none" cap="none" strike="noStrike">
                <a:solidFill>
                  <a:schemeClr val="dk1"/>
                </a:solidFill>
                <a:latin typeface="Questrial"/>
                <a:ea typeface="Questrial"/>
                <a:cs typeface="Questrial"/>
                <a:sym typeface="Questrial"/>
              </a:rPr>
              <a:t> </a:t>
            </a:r>
          </a:p>
        </p:txBody>
      </p:sp>
      <p:pic>
        <p:nvPicPr>
          <p:cNvPr descr="C:\Documents and Settings\KellyDunbar\Local Settings\Temporary Internet Files\Content.IE5\BKPLC57S\MC900280925[1].wmf" id="348" name="Shape 348"/>
          <p:cNvPicPr preferRelativeResize="0"/>
          <p:nvPr/>
        </p:nvPicPr>
        <p:blipFill rotWithShape="1">
          <a:blip r:embed="rId4">
            <a:alphaModFix/>
          </a:blip>
          <a:srcRect b="0" l="0" r="0" t="0"/>
          <a:stretch/>
        </p:blipFill>
        <p:spPr>
          <a:xfrm>
            <a:off x="7543800" y="5435600"/>
            <a:ext cx="1371599" cy="142240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52" name="Shape 352"/>
        <p:cNvGrpSpPr/>
        <p:nvPr/>
      </p:nvGrpSpPr>
      <p:grpSpPr>
        <a:xfrm>
          <a:off x="0" y="0"/>
          <a:ext cx="0" cy="0"/>
          <a:chOff x="0" y="0"/>
          <a:chExt cx="0" cy="0"/>
        </a:xfrm>
      </p:grpSpPr>
      <p:sp>
        <p:nvSpPr>
          <p:cNvPr id="353" name="Shape 353"/>
          <p:cNvSpPr txBox="1"/>
          <p:nvPr>
            <p:ph type="title"/>
          </p:nvPr>
        </p:nvSpPr>
        <p:spPr>
          <a:xfrm>
            <a:off x="612775" y="228600"/>
            <a:ext cx="8153399" cy="990599"/>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Clr>
                <a:srgbClr val="CBA523"/>
              </a:buClr>
              <a:buSzPct val="25000"/>
              <a:buFont typeface="Questrial"/>
              <a:buNone/>
            </a:pPr>
            <a:r>
              <a:rPr b="0" i="0" lang="en-US" sz="4400" u="none" cap="none" strike="noStrike">
                <a:solidFill>
                  <a:srgbClr val="CBA523"/>
                </a:solidFill>
                <a:latin typeface="Questrial"/>
                <a:ea typeface="Questrial"/>
                <a:cs typeface="Questrial"/>
                <a:sym typeface="Questrial"/>
              </a:rPr>
              <a:t>Jackson’s Presidential Style</a:t>
            </a:r>
          </a:p>
        </p:txBody>
      </p:sp>
      <p:pic>
        <p:nvPicPr>
          <p:cNvPr descr="MMj03566950000[1]" id="354" name="Shape 354"/>
          <p:cNvPicPr preferRelativeResize="0"/>
          <p:nvPr>
            <p:ph idx="1" type="body"/>
          </p:nvPr>
        </p:nvPicPr>
        <p:blipFill rotWithShape="1">
          <a:blip r:embed="rId3">
            <a:alphaModFix/>
          </a:blip>
          <a:srcRect b="0" l="0" r="0" t="0"/>
          <a:stretch/>
        </p:blipFill>
        <p:spPr>
          <a:xfrm>
            <a:off x="6400800" y="0"/>
            <a:ext cx="1904999" cy="1904999"/>
          </a:xfrm>
          <a:prstGeom prst="rect">
            <a:avLst/>
          </a:prstGeom>
          <a:noFill/>
          <a:ln>
            <a:noFill/>
          </a:ln>
        </p:spPr>
      </p:pic>
      <p:sp>
        <p:nvSpPr>
          <p:cNvPr id="355" name="Shape 355"/>
          <p:cNvSpPr txBox="1"/>
          <p:nvPr>
            <p:ph idx="1" type="body"/>
          </p:nvPr>
        </p:nvSpPr>
        <p:spPr>
          <a:xfrm>
            <a:off x="0" y="1600200"/>
            <a:ext cx="8540750" cy="4498975"/>
          </a:xfrm>
          <a:prstGeom prst="rect">
            <a:avLst/>
          </a:prstGeom>
          <a:noFill/>
          <a:ln>
            <a:noFill/>
          </a:ln>
        </p:spPr>
        <p:txBody>
          <a:bodyPr anchorCtr="0" anchor="t" bIns="45700" lIns="91425" rIns="91425" tIns="45700">
            <a:noAutofit/>
          </a:bodyPr>
          <a:lstStyle/>
          <a:p>
            <a:pPr indent="-711200" lvl="1" marL="1168400" marR="0" rtl="0" algn="l">
              <a:lnSpc>
                <a:spcPct val="90000"/>
              </a:lnSpc>
              <a:spcBef>
                <a:spcPts val="0"/>
              </a:spcBef>
              <a:spcAft>
                <a:spcPts val="0"/>
              </a:spcAft>
              <a:buClr>
                <a:schemeClr val="accent1"/>
              </a:buClr>
              <a:buSzPct val="70000"/>
              <a:buFont typeface="Noto Sans Symbols"/>
              <a:buChar char="⬜"/>
            </a:pPr>
            <a:r>
              <a:rPr b="0" i="0" lang="en-US" sz="2600" u="none" cap="none" strike="noStrike">
                <a:solidFill>
                  <a:schemeClr val="dk1"/>
                </a:solidFill>
                <a:latin typeface="Questrial"/>
                <a:ea typeface="Questrial"/>
                <a:cs typeface="Questrial"/>
                <a:sym typeface="Questrial"/>
              </a:rPr>
              <a:t>Jackson appealed to the common man</a:t>
            </a:r>
          </a:p>
          <a:p>
            <a:pPr indent="-609600" lvl="2" marL="1524000" marR="0" rtl="0" algn="l">
              <a:lnSpc>
                <a:spcPct val="90000"/>
              </a:lnSpc>
              <a:spcBef>
                <a:spcPts val="500"/>
              </a:spcBef>
              <a:spcAft>
                <a:spcPts val="0"/>
              </a:spcAft>
              <a:buClr>
                <a:schemeClr val="accent2"/>
              </a:buClr>
              <a:buSzPct val="75000"/>
              <a:buFont typeface="Noto Sans Symbols"/>
              <a:buChar char="■"/>
            </a:pPr>
            <a:r>
              <a:rPr b="0" i="0" lang="en-US" sz="2300" u="none" cap="none" strike="noStrike">
                <a:solidFill>
                  <a:schemeClr val="dk1"/>
                </a:solidFill>
                <a:latin typeface="Questrial"/>
                <a:ea typeface="Questrial"/>
                <a:cs typeface="Questrial"/>
                <a:sym typeface="Questrial"/>
              </a:rPr>
              <a:t>Campaign of 1828 Jackson called Adams an intellectual elitist.  And made him to be a man of humble origins even thought we were a wealthy plantation owner.  Jackson won.  Named “Old Hickory”</a:t>
            </a:r>
          </a:p>
          <a:p>
            <a:pPr indent="-711200" lvl="1" marL="1168400" marR="0" rtl="0" algn="l">
              <a:lnSpc>
                <a:spcPct val="90000"/>
              </a:lnSpc>
              <a:spcBef>
                <a:spcPts val="500"/>
              </a:spcBef>
              <a:spcAft>
                <a:spcPts val="0"/>
              </a:spcAft>
              <a:buClr>
                <a:schemeClr val="accent1"/>
              </a:buClr>
              <a:buSzPct val="70000"/>
              <a:buFont typeface="Noto Sans Symbols"/>
              <a:buChar char="⬜"/>
            </a:pPr>
            <a:r>
              <a:rPr b="0" i="0" lang="en-US" sz="2600" u="none" cap="none" strike="noStrike">
                <a:solidFill>
                  <a:schemeClr val="dk1"/>
                </a:solidFill>
                <a:latin typeface="Questrial"/>
                <a:ea typeface="Questrial"/>
                <a:cs typeface="Questrial"/>
                <a:sym typeface="Questrial"/>
              </a:rPr>
              <a:t>Jackson’s </a:t>
            </a:r>
            <a:r>
              <a:rPr b="1" i="0" lang="en-US" sz="2600" u="none" cap="none" strike="noStrike">
                <a:solidFill>
                  <a:schemeClr val="dk1"/>
                </a:solidFill>
                <a:latin typeface="Questrial"/>
                <a:ea typeface="Questrial"/>
                <a:cs typeface="Questrial"/>
                <a:sym typeface="Questrial"/>
              </a:rPr>
              <a:t>Spoils System</a:t>
            </a:r>
          </a:p>
          <a:p>
            <a:pPr indent="-609600" lvl="2" marL="1524000" marR="0" rtl="0" algn="l">
              <a:lnSpc>
                <a:spcPct val="90000"/>
              </a:lnSpc>
              <a:spcBef>
                <a:spcPts val="500"/>
              </a:spcBef>
              <a:spcAft>
                <a:spcPts val="0"/>
              </a:spcAft>
              <a:buClr>
                <a:schemeClr val="accent2"/>
              </a:buClr>
              <a:buSzPct val="75000"/>
              <a:buFont typeface="Noto Sans Symbols"/>
              <a:buChar char="■"/>
            </a:pPr>
            <a:r>
              <a:rPr b="0" i="0" lang="en-US" sz="2300" u="none" cap="none" strike="noStrike">
                <a:solidFill>
                  <a:schemeClr val="dk1"/>
                </a:solidFill>
                <a:latin typeface="Questrial"/>
                <a:ea typeface="Questrial"/>
                <a:cs typeface="Questrial"/>
                <a:sym typeface="Questrial"/>
              </a:rPr>
              <a:t>Appointees to federal jobs would serve a max of four years.</a:t>
            </a:r>
          </a:p>
          <a:p>
            <a:pPr indent="-508000" lvl="3" marL="1879600" marR="0" rtl="0" algn="l">
              <a:lnSpc>
                <a:spcPct val="90000"/>
              </a:lnSpc>
              <a:spcBef>
                <a:spcPts val="400"/>
              </a:spcBef>
              <a:spcAft>
                <a:spcPts val="0"/>
              </a:spcAft>
              <a:buClr>
                <a:srgbClr val="A5AB81"/>
              </a:buClr>
              <a:buSzPct val="75000"/>
              <a:buFont typeface="Noto Sans Symbols"/>
              <a:buChar char="■"/>
            </a:pPr>
            <a:r>
              <a:rPr b="0" i="0" lang="en-US" sz="2000" u="none" cap="none" strike="noStrike">
                <a:solidFill>
                  <a:schemeClr val="dk1"/>
                </a:solidFill>
                <a:latin typeface="Questrial"/>
                <a:ea typeface="Questrial"/>
                <a:cs typeface="Questrial"/>
                <a:sym typeface="Questrial"/>
              </a:rPr>
              <a:t>Incoming officials throw out former appointees and replace them with their own friends.  </a:t>
            </a:r>
          </a:p>
          <a:p>
            <a:pPr indent="-508000" lvl="3" marL="1879600" marR="0" rtl="0" algn="l">
              <a:lnSpc>
                <a:spcPct val="90000"/>
              </a:lnSpc>
              <a:spcBef>
                <a:spcPts val="400"/>
              </a:spcBef>
              <a:spcAft>
                <a:spcPts val="0"/>
              </a:spcAft>
              <a:buClr>
                <a:srgbClr val="A5AB81"/>
              </a:buClr>
              <a:buSzPct val="75000"/>
              <a:buFont typeface="Noto Sans Symbols"/>
              <a:buChar char="■"/>
            </a:pPr>
            <a:r>
              <a:rPr b="0" i="0" lang="en-US" sz="2000" u="none" cap="none" strike="noStrike">
                <a:solidFill>
                  <a:schemeClr val="dk1"/>
                </a:solidFill>
                <a:latin typeface="Questrial"/>
                <a:ea typeface="Questrial"/>
                <a:cs typeface="Questrial"/>
                <a:sym typeface="Questrial"/>
              </a:rPr>
              <a:t>Fired 10% of the federal employees.</a:t>
            </a: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59" name="Shape 359"/>
        <p:cNvGrpSpPr/>
        <p:nvPr/>
      </p:nvGrpSpPr>
      <p:grpSpPr>
        <a:xfrm>
          <a:off x="0" y="0"/>
          <a:ext cx="0" cy="0"/>
          <a:chOff x="0" y="0"/>
          <a:chExt cx="0" cy="0"/>
        </a:xfrm>
      </p:grpSpPr>
      <p:sp>
        <p:nvSpPr>
          <p:cNvPr id="360" name="Shape 360"/>
          <p:cNvSpPr txBox="1"/>
          <p:nvPr>
            <p:ph type="title"/>
          </p:nvPr>
        </p:nvSpPr>
        <p:spPr>
          <a:xfrm>
            <a:off x="612775" y="228600"/>
            <a:ext cx="8153399" cy="990599"/>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Clr>
                <a:srgbClr val="CBA523"/>
              </a:buClr>
              <a:buSzPct val="25000"/>
              <a:buFont typeface="Questrial"/>
              <a:buNone/>
            </a:pPr>
            <a:r>
              <a:rPr b="0" i="0" lang="en-US" sz="4400" u="none" cap="none" strike="noStrike">
                <a:solidFill>
                  <a:srgbClr val="CBA523"/>
                </a:solidFill>
                <a:latin typeface="Questrial"/>
                <a:ea typeface="Questrial"/>
                <a:cs typeface="Questrial"/>
                <a:sym typeface="Questrial"/>
              </a:rPr>
              <a:t>Removal of Native Americans</a:t>
            </a:r>
          </a:p>
        </p:txBody>
      </p:sp>
      <p:sp>
        <p:nvSpPr>
          <p:cNvPr id="361" name="Shape 361"/>
          <p:cNvSpPr txBox="1"/>
          <p:nvPr>
            <p:ph idx="1" type="body"/>
          </p:nvPr>
        </p:nvSpPr>
        <p:spPr>
          <a:xfrm>
            <a:off x="228600" y="1676400"/>
            <a:ext cx="8153399" cy="4495800"/>
          </a:xfrm>
          <a:prstGeom prst="rect">
            <a:avLst/>
          </a:prstGeom>
          <a:noFill/>
          <a:ln>
            <a:noFill/>
          </a:ln>
        </p:spPr>
        <p:txBody>
          <a:bodyPr anchorCtr="0" anchor="t" bIns="45700" lIns="91425" rIns="91425" tIns="45700">
            <a:noAutofit/>
          </a:bodyPr>
          <a:lstStyle/>
          <a:p>
            <a:pPr indent="-495300" lvl="2" marL="1409700" marR="0" rtl="0" algn="l">
              <a:lnSpc>
                <a:spcPct val="90000"/>
              </a:lnSpc>
              <a:spcBef>
                <a:spcPts val="0"/>
              </a:spcBef>
              <a:spcAft>
                <a:spcPts val="0"/>
              </a:spcAft>
              <a:buClr>
                <a:schemeClr val="accent2"/>
              </a:buClr>
              <a:buSzPct val="75000"/>
              <a:buFont typeface="Noto Sans Symbols"/>
              <a:buChar char="■"/>
            </a:pPr>
            <a:r>
              <a:rPr b="0" i="0" lang="en-US" sz="2800" u="none" cap="none" strike="noStrike">
                <a:solidFill>
                  <a:schemeClr val="dk1"/>
                </a:solidFill>
                <a:latin typeface="Questrial"/>
                <a:ea typeface="Questrial"/>
                <a:cs typeface="Questrial"/>
                <a:sym typeface="Questrial"/>
              </a:rPr>
              <a:t>Two attitudes towards removal</a:t>
            </a:r>
          </a:p>
          <a:p>
            <a:pPr indent="-412750" lvl="3" marL="1784350" marR="0" rtl="0" algn="l">
              <a:lnSpc>
                <a:spcPct val="90000"/>
              </a:lnSpc>
              <a:spcBef>
                <a:spcPts val="400"/>
              </a:spcBef>
              <a:spcAft>
                <a:spcPts val="0"/>
              </a:spcAft>
              <a:buClr>
                <a:srgbClr val="A5AB81"/>
              </a:buClr>
              <a:buSzPct val="75000"/>
              <a:buFont typeface="Noto Sans Symbols"/>
              <a:buChar char="■"/>
            </a:pPr>
            <a:r>
              <a:rPr b="0" i="0" lang="en-US" sz="2400" u="none" cap="none" strike="noStrike">
                <a:solidFill>
                  <a:schemeClr val="dk1"/>
                </a:solidFill>
                <a:latin typeface="Questrial"/>
                <a:ea typeface="Questrial"/>
                <a:cs typeface="Questrial"/>
                <a:sym typeface="Questrial"/>
              </a:rPr>
              <a:t>favored displacement and dispossession</a:t>
            </a:r>
          </a:p>
          <a:p>
            <a:pPr indent="-412750" lvl="3" marL="1784350" marR="0" rtl="0" algn="l">
              <a:lnSpc>
                <a:spcPct val="90000"/>
              </a:lnSpc>
              <a:spcBef>
                <a:spcPts val="400"/>
              </a:spcBef>
              <a:spcAft>
                <a:spcPts val="0"/>
              </a:spcAft>
              <a:buClr>
                <a:srgbClr val="A5AB81"/>
              </a:buClr>
              <a:buSzPct val="75000"/>
              <a:buFont typeface="Noto Sans Symbols"/>
              <a:buChar char="■"/>
            </a:pPr>
            <a:r>
              <a:rPr b="0" i="0" lang="en-US" sz="2400" u="none" cap="none" strike="noStrike">
                <a:solidFill>
                  <a:schemeClr val="dk1"/>
                </a:solidFill>
                <a:latin typeface="Questrial"/>
                <a:ea typeface="Questrial"/>
                <a:cs typeface="Questrial"/>
                <a:sym typeface="Questrial"/>
              </a:rPr>
              <a:t>Convert Native Americans to Christianity turn them into farmers.</a:t>
            </a:r>
          </a:p>
          <a:p>
            <a:pPr indent="-412750" lvl="3" marL="1784350" marR="0" rtl="0" algn="l">
              <a:lnSpc>
                <a:spcPct val="90000"/>
              </a:lnSpc>
              <a:spcBef>
                <a:spcPts val="400"/>
              </a:spcBef>
              <a:spcAft>
                <a:spcPts val="0"/>
              </a:spcAft>
              <a:buClr>
                <a:srgbClr val="A5AB81"/>
              </a:buClr>
              <a:buSzPct val="75000"/>
              <a:buFont typeface="Noto Sans Symbols"/>
              <a:buChar char="■"/>
            </a:pPr>
            <a:r>
              <a:rPr b="0" i="0" lang="en-US" sz="2400" u="none" cap="none" strike="noStrike">
                <a:solidFill>
                  <a:schemeClr val="dk1"/>
                </a:solidFill>
                <a:latin typeface="Questrial"/>
                <a:ea typeface="Questrial"/>
                <a:cs typeface="Questrial"/>
                <a:sym typeface="Questrial"/>
              </a:rPr>
              <a:t>Jackson thought assimilation wouldn’t work.  Believed only solution was to move them further west.</a:t>
            </a:r>
          </a:p>
          <a:p>
            <a:pPr indent="-412750" lvl="3" marL="1784350" marR="0" rtl="0" algn="l">
              <a:lnSpc>
                <a:spcPct val="90000"/>
              </a:lnSpc>
              <a:spcBef>
                <a:spcPts val="400"/>
              </a:spcBef>
              <a:spcAft>
                <a:spcPts val="0"/>
              </a:spcAft>
              <a:buClr>
                <a:srgbClr val="A5AB81"/>
              </a:buClr>
              <a:buSzPct val="75000"/>
              <a:buFont typeface="Noto Sans Symbols"/>
              <a:buChar char="■"/>
            </a:pPr>
            <a:r>
              <a:rPr b="1" i="0" lang="en-US" sz="2400" u="none" cap="none" strike="noStrike">
                <a:solidFill>
                  <a:schemeClr val="dk1"/>
                </a:solidFill>
                <a:latin typeface="Questrial"/>
                <a:ea typeface="Questrial"/>
                <a:cs typeface="Questrial"/>
                <a:sym typeface="Questrial"/>
              </a:rPr>
              <a:t>Indian Removal Act in 1830:</a:t>
            </a:r>
            <a:r>
              <a:rPr b="0" i="0" lang="en-US" sz="2400" u="none" cap="none" strike="noStrike">
                <a:solidFill>
                  <a:schemeClr val="dk1"/>
                </a:solidFill>
                <a:latin typeface="Questrial"/>
                <a:ea typeface="Questrial"/>
                <a:cs typeface="Questrial"/>
                <a:sym typeface="Questrial"/>
              </a:rPr>
              <a:t>  Federal government provided funds to negotiate treaties that would force the Native Americans to move west. Jackson thought this “liberal and generous”.</a:t>
            </a:r>
          </a:p>
        </p:txBody>
      </p:sp>
      <p:pic>
        <p:nvPicPr>
          <p:cNvPr descr="aj7" id="362" name="Shape 362"/>
          <p:cNvPicPr preferRelativeResize="0"/>
          <p:nvPr/>
        </p:nvPicPr>
        <p:blipFill rotWithShape="1">
          <a:blip r:embed="rId3">
            <a:alphaModFix/>
          </a:blip>
          <a:srcRect b="0" l="0" r="0" t="0"/>
          <a:stretch/>
        </p:blipFill>
        <p:spPr>
          <a:xfrm>
            <a:off x="7696200" y="381000"/>
            <a:ext cx="1233487" cy="1992311"/>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66" name="Shape 366"/>
        <p:cNvGrpSpPr/>
        <p:nvPr/>
      </p:nvGrpSpPr>
      <p:grpSpPr>
        <a:xfrm>
          <a:off x="0" y="0"/>
          <a:ext cx="0" cy="0"/>
          <a:chOff x="0" y="0"/>
          <a:chExt cx="0" cy="0"/>
        </a:xfrm>
      </p:grpSpPr>
      <p:sp>
        <p:nvSpPr>
          <p:cNvPr id="367" name="Shape 367"/>
          <p:cNvSpPr txBox="1"/>
          <p:nvPr>
            <p:ph type="title"/>
          </p:nvPr>
        </p:nvSpPr>
        <p:spPr>
          <a:xfrm>
            <a:off x="612775" y="228600"/>
            <a:ext cx="8153399" cy="990599"/>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Clr>
                <a:srgbClr val="CBA523"/>
              </a:buClr>
              <a:buSzPct val="25000"/>
              <a:buFont typeface="Questrial"/>
              <a:buNone/>
            </a:pPr>
            <a:r>
              <a:rPr b="0" i="0" lang="en-US" sz="4400" u="none" cap="none" strike="noStrike">
                <a:solidFill>
                  <a:srgbClr val="CBA523"/>
                </a:solidFill>
                <a:latin typeface="Questrial"/>
                <a:ea typeface="Questrial"/>
                <a:cs typeface="Questrial"/>
                <a:sym typeface="Questrial"/>
              </a:rPr>
              <a:t>Cherokee Fight Back</a:t>
            </a:r>
          </a:p>
        </p:txBody>
      </p:sp>
      <p:sp>
        <p:nvSpPr>
          <p:cNvPr id="368" name="Shape 368"/>
          <p:cNvSpPr txBox="1"/>
          <p:nvPr>
            <p:ph idx="1" type="body"/>
          </p:nvPr>
        </p:nvSpPr>
        <p:spPr>
          <a:xfrm>
            <a:off x="228600" y="1676400"/>
            <a:ext cx="8153399" cy="4495800"/>
          </a:xfrm>
          <a:prstGeom prst="rect">
            <a:avLst/>
          </a:prstGeom>
          <a:noFill/>
          <a:ln>
            <a:noFill/>
          </a:ln>
        </p:spPr>
        <p:txBody>
          <a:bodyPr anchorCtr="0" anchor="t" bIns="45700" lIns="91425" rIns="91425" tIns="45700">
            <a:noAutofit/>
          </a:bodyPr>
          <a:lstStyle/>
          <a:p>
            <a:pPr indent="-381000" lvl="3" marL="1752600" marR="0" rtl="0" algn="l">
              <a:lnSpc>
                <a:spcPct val="100000"/>
              </a:lnSpc>
              <a:spcBef>
                <a:spcPts val="0"/>
              </a:spcBef>
              <a:spcAft>
                <a:spcPts val="0"/>
              </a:spcAft>
              <a:buClr>
                <a:srgbClr val="A5AB81"/>
              </a:buClr>
              <a:buSzPct val="75000"/>
              <a:buFont typeface="Noto Sans Symbols"/>
              <a:buChar char="■"/>
            </a:pPr>
            <a:r>
              <a:rPr b="0" i="0" lang="en-US" sz="2400" u="none" cap="none" strike="noStrike">
                <a:solidFill>
                  <a:schemeClr val="dk1"/>
                </a:solidFill>
                <a:latin typeface="Questrial"/>
                <a:ea typeface="Questrial"/>
                <a:cs typeface="Questrial"/>
                <a:sym typeface="Questrial"/>
              </a:rPr>
              <a:t>Cherokee tried to win just treatment through the legal system.  </a:t>
            </a:r>
            <a:r>
              <a:rPr b="1" i="0" lang="en-US" sz="2400" u="none" cap="none" strike="noStrike">
                <a:solidFill>
                  <a:schemeClr val="dk1"/>
                </a:solidFill>
                <a:latin typeface="Questrial"/>
                <a:ea typeface="Questrial"/>
                <a:cs typeface="Questrial"/>
                <a:sym typeface="Questrial"/>
              </a:rPr>
              <a:t>John Marshall</a:t>
            </a:r>
            <a:r>
              <a:rPr b="0" i="0" lang="en-US" sz="2400" u="none" cap="none" strike="noStrike">
                <a:solidFill>
                  <a:schemeClr val="dk1"/>
                </a:solidFill>
                <a:latin typeface="Questrial"/>
                <a:ea typeface="Questrial"/>
                <a:cs typeface="Questrial"/>
                <a:sym typeface="Questrial"/>
              </a:rPr>
              <a:t> refused to rule on the first case the Cherokee brought against Georgia.  Had no federal standing because it was not a state but a domestic dependent nation.</a:t>
            </a:r>
          </a:p>
          <a:p>
            <a:pPr indent="-381000" lvl="3" marL="1752600" marR="0" rtl="0" algn="l">
              <a:lnSpc>
                <a:spcPct val="100000"/>
              </a:lnSpc>
              <a:spcBef>
                <a:spcPts val="400"/>
              </a:spcBef>
              <a:spcAft>
                <a:spcPts val="0"/>
              </a:spcAft>
              <a:buClr>
                <a:srgbClr val="A5AB81"/>
              </a:buClr>
              <a:buSzPct val="75000"/>
              <a:buFont typeface="Noto Sans Symbols"/>
              <a:buChar char="■"/>
            </a:pPr>
            <a:r>
              <a:rPr b="0" i="0" lang="en-US" sz="2400" u="none" cap="none" strike="noStrike">
                <a:solidFill>
                  <a:schemeClr val="dk1"/>
                </a:solidFill>
                <a:latin typeface="Questrial"/>
                <a:ea typeface="Questrial"/>
                <a:cs typeface="Questrial"/>
                <a:sym typeface="Questrial"/>
              </a:rPr>
              <a:t>In </a:t>
            </a:r>
            <a:r>
              <a:rPr b="1" i="0" lang="en-US" sz="2400" u="none" cap="none" strike="noStrike">
                <a:solidFill>
                  <a:schemeClr val="dk1"/>
                </a:solidFill>
                <a:latin typeface="Questrial"/>
                <a:ea typeface="Questrial"/>
                <a:cs typeface="Questrial"/>
                <a:sym typeface="Questrial"/>
              </a:rPr>
              <a:t>Worchester v. Georgia </a:t>
            </a:r>
            <a:r>
              <a:rPr b="0" i="0" lang="en-US" sz="2400" u="none" cap="none" strike="noStrike">
                <a:solidFill>
                  <a:schemeClr val="dk1"/>
                </a:solidFill>
                <a:latin typeface="Questrial"/>
                <a:ea typeface="Questrial"/>
                <a:cs typeface="Questrial"/>
                <a:sym typeface="Questrial"/>
              </a:rPr>
              <a:t>- Cherokee won final recognition as a political community. </a:t>
            </a:r>
          </a:p>
          <a:p>
            <a:pPr indent="-381000" lvl="3" marL="1752600" marR="0" rtl="0" algn="l">
              <a:lnSpc>
                <a:spcPct val="100000"/>
              </a:lnSpc>
              <a:spcBef>
                <a:spcPts val="400"/>
              </a:spcBef>
              <a:spcAft>
                <a:spcPts val="0"/>
              </a:spcAft>
              <a:buClr>
                <a:srgbClr val="A5AB81"/>
              </a:buClr>
              <a:buSzPct val="75000"/>
              <a:buFont typeface="Noto Sans Symbols"/>
              <a:buChar char="■"/>
            </a:pPr>
            <a:r>
              <a:rPr b="0" i="0" lang="en-US" sz="2400" u="none" cap="none" strike="noStrike">
                <a:solidFill>
                  <a:schemeClr val="dk1"/>
                </a:solidFill>
                <a:latin typeface="Questrial"/>
                <a:ea typeface="Questrial"/>
                <a:cs typeface="Questrial"/>
                <a:sym typeface="Questrial"/>
              </a:rPr>
              <a:t>Cherokee leader </a:t>
            </a:r>
            <a:r>
              <a:rPr b="1" i="0" lang="en-US" sz="2400" u="none" cap="none" strike="noStrike">
                <a:solidFill>
                  <a:schemeClr val="dk1"/>
                </a:solidFill>
                <a:latin typeface="Questrial"/>
                <a:ea typeface="Questrial"/>
                <a:cs typeface="Questrial"/>
                <a:sym typeface="Questrial"/>
              </a:rPr>
              <a:t>John Ross </a:t>
            </a:r>
            <a:r>
              <a:rPr b="0" i="0" lang="en-US" sz="2400" u="none" cap="none" strike="noStrike">
                <a:solidFill>
                  <a:schemeClr val="dk1"/>
                </a:solidFill>
                <a:latin typeface="Questrial"/>
                <a:ea typeface="Questrial"/>
                <a:cs typeface="Questrial"/>
                <a:sym typeface="Questrial"/>
              </a:rPr>
              <a:t>tried to fight it.  Van Buren ordered their forced removal.  Becoming the </a:t>
            </a:r>
            <a:r>
              <a:rPr b="1" i="0" lang="en-US" sz="2400" u="none" cap="none" strike="noStrike">
                <a:solidFill>
                  <a:schemeClr val="dk1"/>
                </a:solidFill>
                <a:latin typeface="Questrial"/>
                <a:ea typeface="Questrial"/>
                <a:cs typeface="Questrial"/>
                <a:sym typeface="Questrial"/>
              </a:rPr>
              <a:t>Trail of Tears.</a:t>
            </a:r>
          </a:p>
          <a:p>
            <a:pPr indent="-381000" lvl="3" marL="1752600" marR="0" rtl="0" algn="l">
              <a:lnSpc>
                <a:spcPct val="100000"/>
              </a:lnSpc>
              <a:spcBef>
                <a:spcPts val="400"/>
              </a:spcBef>
              <a:spcAft>
                <a:spcPts val="0"/>
              </a:spcAft>
              <a:buClr>
                <a:srgbClr val="A5AB81"/>
              </a:buClr>
              <a:buSzPct val="75000"/>
              <a:buFont typeface="Noto Sans Symbols"/>
              <a:buChar char="■"/>
            </a:pPr>
            <a:r>
              <a:rPr b="1" i="0" lang="en-US" sz="2400" u="sng" cap="none" strike="noStrike">
                <a:solidFill>
                  <a:schemeClr val="hlink"/>
                </a:solidFill>
                <a:latin typeface="Questrial"/>
                <a:ea typeface="Questrial"/>
                <a:cs typeface="Questrial"/>
                <a:sym typeface="Questrial"/>
                <a:hlinkClick r:id="rId3"/>
              </a:rPr>
              <a:t>Southeastern Removal</a:t>
            </a:r>
          </a:p>
          <a:p>
            <a:pPr indent="-381000" lvl="4" marL="2209800" marR="0" rtl="0" algn="l">
              <a:lnSpc>
                <a:spcPct val="100000"/>
              </a:lnSpc>
              <a:spcBef>
                <a:spcPts val="400"/>
              </a:spcBef>
              <a:spcAft>
                <a:spcPts val="0"/>
              </a:spcAft>
              <a:buClr>
                <a:srgbClr val="D8B25C"/>
              </a:buClr>
              <a:buSzPct val="65000"/>
              <a:buFont typeface="Noto Sans Symbols"/>
              <a:buChar char="■"/>
            </a:pPr>
            <a:r>
              <a:rPr b="1" i="0" lang="en-US" sz="2400" u="none" cap="none" strike="noStrike">
                <a:solidFill>
                  <a:schemeClr val="dk1"/>
                </a:solidFill>
                <a:latin typeface="Questrial"/>
                <a:ea typeface="Questrial"/>
                <a:cs typeface="Questrial"/>
                <a:sym typeface="Questrial"/>
              </a:rPr>
              <a:t>I wonder/I noticed</a:t>
            </a:r>
          </a:p>
          <a:p>
            <a:pPr indent="-319088" lvl="0" marL="319088" marR="0" rtl="0" algn="l">
              <a:spcBef>
                <a:spcPts val="700"/>
              </a:spcBef>
              <a:spcAft>
                <a:spcPts val="0"/>
              </a:spcAft>
              <a:buClr>
                <a:schemeClr val="accent2"/>
              </a:buClr>
              <a:buSzPct val="59999"/>
              <a:buFont typeface="Noto Sans Symbols"/>
              <a:buNone/>
            </a:pPr>
            <a:r>
              <a:t/>
            </a:r>
            <a:endParaRPr b="1" i="0" sz="2400" u="none" cap="none" strike="noStrike">
              <a:solidFill>
                <a:schemeClr val="dk1"/>
              </a:solidFill>
              <a:latin typeface="Questrial"/>
              <a:ea typeface="Questrial"/>
              <a:cs typeface="Questrial"/>
              <a:sym typeface="Questrial"/>
            </a:endParaRPr>
          </a:p>
        </p:txBody>
      </p:sp>
      <p:pic>
        <p:nvPicPr>
          <p:cNvPr descr="180px-JohnRossC" id="369" name="Shape 369"/>
          <p:cNvPicPr preferRelativeResize="0"/>
          <p:nvPr/>
        </p:nvPicPr>
        <p:blipFill rotWithShape="1">
          <a:blip r:embed="rId4">
            <a:alphaModFix/>
          </a:blip>
          <a:srcRect b="0" l="0" r="0" t="0"/>
          <a:stretch/>
        </p:blipFill>
        <p:spPr>
          <a:xfrm>
            <a:off x="5638800" y="228600"/>
            <a:ext cx="1644649" cy="15271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5" name="Shape 175"/>
        <p:cNvGrpSpPr/>
        <p:nvPr/>
      </p:nvGrpSpPr>
      <p:grpSpPr>
        <a:xfrm>
          <a:off x="0" y="0"/>
          <a:ext cx="0" cy="0"/>
          <a:chOff x="0" y="0"/>
          <a:chExt cx="0" cy="0"/>
        </a:xfrm>
      </p:grpSpPr>
      <p:sp>
        <p:nvSpPr>
          <p:cNvPr id="176" name="Shape 176"/>
          <p:cNvSpPr txBox="1"/>
          <p:nvPr>
            <p:ph type="title"/>
          </p:nvPr>
        </p:nvSpPr>
        <p:spPr>
          <a:xfrm>
            <a:off x="304800" y="0"/>
            <a:ext cx="8540750" cy="1143000"/>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Clr>
                <a:schemeClr val="dk2"/>
              </a:buClr>
              <a:buSzPct val="25000"/>
              <a:buFont typeface="Questrial"/>
              <a:buNone/>
            </a:pPr>
            <a:r>
              <a:rPr b="0" i="0" lang="en-US" sz="4400" u="none" cap="none" strike="noStrike">
                <a:solidFill>
                  <a:schemeClr val="dk2"/>
                </a:solidFill>
                <a:latin typeface="Questrial"/>
                <a:ea typeface="Questrial"/>
                <a:cs typeface="Questrial"/>
                <a:sym typeface="Questrial"/>
              </a:rPr>
              <a:t>The Industrial Revolution</a:t>
            </a:r>
          </a:p>
        </p:txBody>
      </p:sp>
      <p:sp>
        <p:nvSpPr>
          <p:cNvPr id="177" name="Shape 177"/>
          <p:cNvSpPr txBox="1"/>
          <p:nvPr>
            <p:ph idx="1" type="body"/>
          </p:nvPr>
        </p:nvSpPr>
        <p:spPr>
          <a:xfrm>
            <a:off x="301625" y="1600200"/>
            <a:ext cx="4194174" cy="4498975"/>
          </a:xfrm>
          <a:prstGeom prst="rect">
            <a:avLst/>
          </a:prstGeom>
          <a:noFill/>
          <a:ln>
            <a:noFill/>
          </a:ln>
        </p:spPr>
        <p:txBody>
          <a:bodyPr anchorCtr="0" anchor="t" bIns="45700" lIns="91425" rIns="91425" tIns="45700">
            <a:noAutofit/>
          </a:bodyPr>
          <a:lstStyle/>
          <a:p>
            <a:pPr indent="-609600" lvl="0" marL="609600" marR="0" rtl="0" algn="l">
              <a:lnSpc>
                <a:spcPct val="90000"/>
              </a:lnSpc>
              <a:spcBef>
                <a:spcPts val="0"/>
              </a:spcBef>
              <a:spcAft>
                <a:spcPts val="0"/>
              </a:spcAft>
              <a:buClr>
                <a:schemeClr val="accent2"/>
              </a:buClr>
              <a:buSzPct val="60000"/>
              <a:buFont typeface="Noto Sans Symbols"/>
              <a:buChar char="◻"/>
            </a:pPr>
            <a:r>
              <a:rPr b="0" i="0" lang="en-US" sz="2000" u="none" cap="none" strike="noStrike">
                <a:solidFill>
                  <a:schemeClr val="dk1"/>
                </a:solidFill>
                <a:latin typeface="Questrial"/>
                <a:ea typeface="Questrial"/>
                <a:cs typeface="Questrial"/>
                <a:sym typeface="Questrial"/>
              </a:rPr>
              <a:t>In 1801 </a:t>
            </a:r>
            <a:r>
              <a:rPr b="1" i="0" lang="en-US" sz="2000" u="none" cap="none" strike="noStrike">
                <a:solidFill>
                  <a:schemeClr val="dk1"/>
                </a:solidFill>
                <a:latin typeface="Questrial"/>
                <a:ea typeface="Questrial"/>
                <a:cs typeface="Questrial"/>
                <a:sym typeface="Questrial"/>
              </a:rPr>
              <a:t>Eli Whitney </a:t>
            </a:r>
            <a:r>
              <a:rPr b="0" i="0" lang="en-US" sz="2000" u="none" cap="none" strike="noStrike">
                <a:solidFill>
                  <a:schemeClr val="dk1"/>
                </a:solidFill>
                <a:latin typeface="Questrial"/>
                <a:ea typeface="Questrial"/>
                <a:cs typeface="Questrial"/>
                <a:sym typeface="Questrial"/>
              </a:rPr>
              <a:t>demonstrated to President John Adams the first musket made with interchangeable parts.</a:t>
            </a:r>
          </a:p>
          <a:p>
            <a:pPr indent="-533400" lvl="1" marL="990600" marR="0" rtl="0" algn="l">
              <a:lnSpc>
                <a:spcPct val="90000"/>
              </a:lnSpc>
              <a:spcBef>
                <a:spcPts val="500"/>
              </a:spcBef>
              <a:spcAft>
                <a:spcPts val="0"/>
              </a:spcAft>
              <a:buClr>
                <a:schemeClr val="accent1"/>
              </a:buClr>
              <a:buSzPct val="70000"/>
              <a:buFont typeface="Noto Sans Symbols"/>
              <a:buChar char="⬜"/>
            </a:pPr>
            <a:r>
              <a:rPr b="1" i="0" lang="en-US" sz="1800" u="none" cap="none" strike="noStrike">
                <a:solidFill>
                  <a:schemeClr val="dk1"/>
                </a:solidFill>
                <a:latin typeface="Questrial"/>
                <a:ea typeface="Questrial"/>
                <a:cs typeface="Questrial"/>
                <a:sym typeface="Questrial"/>
              </a:rPr>
              <a:t>Mass Productio</a:t>
            </a:r>
            <a:r>
              <a:rPr b="0" i="0" lang="en-US" sz="1800" u="none" cap="none" strike="noStrike">
                <a:solidFill>
                  <a:schemeClr val="dk1"/>
                </a:solidFill>
                <a:latin typeface="Questrial"/>
                <a:ea typeface="Questrial"/>
                <a:cs typeface="Questrial"/>
                <a:sym typeface="Questrial"/>
              </a:rPr>
              <a:t>n:  production of goods in large quantities was possible.</a:t>
            </a:r>
          </a:p>
          <a:p>
            <a:pPr indent="-533400" lvl="1" marL="990600" marR="0" rtl="0" algn="l">
              <a:lnSpc>
                <a:spcPct val="90000"/>
              </a:lnSpc>
              <a:spcBef>
                <a:spcPts val="500"/>
              </a:spcBef>
              <a:spcAft>
                <a:spcPts val="0"/>
              </a:spcAft>
              <a:buClr>
                <a:schemeClr val="accent1"/>
              </a:buClr>
              <a:buSzPct val="70000"/>
              <a:buFont typeface="Noto Sans Symbols"/>
              <a:buChar char="⬜"/>
            </a:pPr>
            <a:r>
              <a:rPr b="0" i="0" lang="en-US" sz="1800" u="none" cap="none" strike="noStrike">
                <a:solidFill>
                  <a:schemeClr val="dk1"/>
                </a:solidFill>
                <a:latin typeface="Questrial"/>
                <a:ea typeface="Questrial"/>
                <a:cs typeface="Questrial"/>
                <a:sym typeface="Questrial"/>
              </a:rPr>
              <a:t>Brought about the </a:t>
            </a:r>
            <a:r>
              <a:rPr b="1" i="0" lang="en-US" sz="1800" u="none" cap="none" strike="noStrike">
                <a:solidFill>
                  <a:schemeClr val="dk1"/>
                </a:solidFill>
                <a:latin typeface="Questrial"/>
                <a:ea typeface="Questrial"/>
                <a:cs typeface="Questrial"/>
                <a:sym typeface="Questrial"/>
              </a:rPr>
              <a:t>Industrial Revolution</a:t>
            </a:r>
            <a:r>
              <a:rPr b="0" i="0" lang="en-US" sz="1800" u="none" cap="none" strike="noStrike">
                <a:solidFill>
                  <a:schemeClr val="dk1"/>
                </a:solidFill>
                <a:latin typeface="Questrial"/>
                <a:ea typeface="Questrial"/>
                <a:cs typeface="Questrial"/>
                <a:sym typeface="Questrial"/>
              </a:rPr>
              <a:t> – social and economic reorganization that took place as machines replaced hand tools and large-scale factory production developed</a:t>
            </a:r>
          </a:p>
        </p:txBody>
      </p:sp>
      <p:pic>
        <p:nvPicPr>
          <p:cNvPr descr="338px-Whitney-Eli-LOC" id="178" name="Shape 178"/>
          <p:cNvPicPr preferRelativeResize="0"/>
          <p:nvPr>
            <p:ph idx="1" type="body"/>
          </p:nvPr>
        </p:nvPicPr>
        <p:blipFill rotWithShape="1">
          <a:blip r:embed="rId3">
            <a:alphaModFix/>
          </a:blip>
          <a:srcRect b="0" l="0" r="0" t="0"/>
          <a:stretch/>
        </p:blipFill>
        <p:spPr>
          <a:xfrm>
            <a:off x="5867400" y="1752600"/>
            <a:ext cx="2579686" cy="4572000"/>
          </a:xfrm>
          <a:prstGeom prst="rect">
            <a:avLst/>
          </a:prstGeom>
          <a:noFill/>
          <a:ln>
            <a:noFill/>
          </a:ln>
        </p:spPr>
      </p:pic>
      <p:pic>
        <p:nvPicPr>
          <p:cNvPr descr="MCj01991380000[1]" id="179" name="Shape 179"/>
          <p:cNvPicPr preferRelativeResize="0"/>
          <p:nvPr>
            <p:ph idx="2" type="body"/>
          </p:nvPr>
        </p:nvPicPr>
        <p:blipFill rotWithShape="1">
          <a:blip r:embed="rId4">
            <a:alphaModFix/>
          </a:blip>
          <a:srcRect b="0" l="0" r="0" t="0"/>
          <a:stretch/>
        </p:blipFill>
        <p:spPr>
          <a:xfrm>
            <a:off x="4220050" y="5667075"/>
            <a:ext cx="3038400" cy="9540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76"/>
                                        </p:tgtEl>
                                        <p:attrNameLst>
                                          <p:attrName>style.visibility</p:attrName>
                                        </p:attrNameLst>
                                      </p:cBhvr>
                                      <p:to>
                                        <p:strVal val="visible"/>
                                      </p:to>
                                    </p:set>
                                    <p:animEffect filter="fade" transition="in">
                                      <p:cBhvr>
                                        <p:cTn dur="2000"/>
                                        <p:tgtEl>
                                          <p:spTgt spid="17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7">
                                            <p:txEl>
                                              <p:pRg end="0" st="0"/>
                                            </p:txEl>
                                          </p:spTgt>
                                        </p:tgtEl>
                                        <p:attrNameLst>
                                          <p:attrName>style.visibility</p:attrName>
                                        </p:attrNameLst>
                                      </p:cBhvr>
                                      <p:to>
                                        <p:strVal val="visible"/>
                                      </p:to>
                                    </p:set>
                                    <p:animEffect filter="fade" transition="in">
                                      <p:cBhvr>
                                        <p:cTn dur="500"/>
                                        <p:tgtEl>
                                          <p:spTgt spid="177">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7">
                                            <p:txEl>
                                              <p:pRg end="1" st="1"/>
                                            </p:txEl>
                                          </p:spTgt>
                                        </p:tgtEl>
                                        <p:attrNameLst>
                                          <p:attrName>style.visibility</p:attrName>
                                        </p:attrNameLst>
                                      </p:cBhvr>
                                      <p:to>
                                        <p:strVal val="visible"/>
                                      </p:to>
                                    </p:set>
                                    <p:animEffect filter="fade" transition="in">
                                      <p:cBhvr>
                                        <p:cTn dur="500"/>
                                        <p:tgtEl>
                                          <p:spTgt spid="177">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7">
                                            <p:txEl>
                                              <p:pRg end="2" st="2"/>
                                            </p:txEl>
                                          </p:spTgt>
                                        </p:tgtEl>
                                        <p:attrNameLst>
                                          <p:attrName>style.visibility</p:attrName>
                                        </p:attrNameLst>
                                      </p:cBhvr>
                                      <p:to>
                                        <p:strVal val="visible"/>
                                      </p:to>
                                    </p:set>
                                    <p:animEffect filter="fade" transition="in">
                                      <p:cBhvr>
                                        <p:cTn dur="500"/>
                                        <p:tgtEl>
                                          <p:spTgt spid="177">
                                            <p:txEl>
                                              <p:pRg end="2" st="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73" name="Shape 373"/>
        <p:cNvGrpSpPr/>
        <p:nvPr/>
      </p:nvGrpSpPr>
      <p:grpSpPr>
        <a:xfrm>
          <a:off x="0" y="0"/>
          <a:ext cx="0" cy="0"/>
          <a:chOff x="0" y="0"/>
          <a:chExt cx="0" cy="0"/>
        </a:xfrm>
      </p:grpSpPr>
      <p:sp>
        <p:nvSpPr>
          <p:cNvPr id="374" name="Shape 374"/>
          <p:cNvSpPr txBox="1"/>
          <p:nvPr>
            <p:ph type="title"/>
          </p:nvPr>
        </p:nvSpPr>
        <p:spPr>
          <a:xfrm>
            <a:off x="612775" y="228600"/>
            <a:ext cx="8153399" cy="990599"/>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Clr>
                <a:schemeClr val="dk2"/>
              </a:buClr>
              <a:buSzPct val="25000"/>
              <a:buFont typeface="Questrial"/>
              <a:buNone/>
            </a:pPr>
            <a:r>
              <a:rPr b="0" i="0" lang="en-US" sz="4400" u="none" cap="none" strike="noStrike">
                <a:solidFill>
                  <a:schemeClr val="dk2"/>
                </a:solidFill>
                <a:latin typeface="Questrial"/>
                <a:ea typeface="Questrial"/>
                <a:cs typeface="Questrial"/>
                <a:sym typeface="Questrial"/>
              </a:rPr>
              <a:t>Journal:  Section 3</a:t>
            </a:r>
          </a:p>
        </p:txBody>
      </p:sp>
      <p:sp>
        <p:nvSpPr>
          <p:cNvPr id="375" name="Shape 375"/>
          <p:cNvSpPr txBox="1"/>
          <p:nvPr>
            <p:ph idx="1" type="body"/>
          </p:nvPr>
        </p:nvSpPr>
        <p:spPr>
          <a:xfrm>
            <a:off x="612775" y="1600200"/>
            <a:ext cx="8153399" cy="4495800"/>
          </a:xfrm>
          <a:prstGeom prst="rect">
            <a:avLst/>
          </a:prstGeom>
          <a:noFill/>
          <a:ln>
            <a:noFill/>
          </a:ln>
        </p:spPr>
        <p:txBody>
          <a:bodyPr anchorCtr="0" anchor="t" bIns="45700" lIns="91425" rIns="91425" tIns="45700">
            <a:noAutofit/>
          </a:bodyPr>
          <a:lstStyle/>
          <a:p>
            <a:pPr indent="-319087" lvl="0" marL="319087" marR="0" rtl="0" algn="l">
              <a:lnSpc>
                <a:spcPct val="100000"/>
              </a:lnSpc>
              <a:spcBef>
                <a:spcPts val="0"/>
              </a:spcBef>
              <a:spcAft>
                <a:spcPts val="0"/>
              </a:spcAft>
              <a:buClr>
                <a:schemeClr val="accent2"/>
              </a:buClr>
              <a:buSzPct val="59999"/>
              <a:buFont typeface="Noto Sans Symbols"/>
              <a:buChar char="◻"/>
            </a:pPr>
            <a:r>
              <a:rPr b="0" i="0" lang="en-US" sz="2900" u="none">
                <a:solidFill>
                  <a:schemeClr val="dk1"/>
                </a:solidFill>
                <a:latin typeface="Questrial"/>
                <a:ea typeface="Questrial"/>
                <a:cs typeface="Questrial"/>
                <a:sym typeface="Questrial"/>
              </a:rPr>
              <a:t>Now that you have read a little about the Trail of Tears and Indian Removal Act, describe some of the events that took place and your feelings towards the governments action against Native Americans.</a:t>
            </a:r>
          </a:p>
          <a:p>
            <a:pPr indent="-284162" lvl="1" marL="639762" marR="0" rtl="0" algn="l">
              <a:lnSpc>
                <a:spcPct val="100000"/>
              </a:lnSpc>
              <a:spcBef>
                <a:spcPts val="500"/>
              </a:spcBef>
              <a:spcAft>
                <a:spcPts val="0"/>
              </a:spcAft>
              <a:buClr>
                <a:schemeClr val="accent1"/>
              </a:buClr>
              <a:buSzPct val="70000"/>
              <a:buFont typeface="Noto Sans Symbols"/>
              <a:buChar char="⬜"/>
            </a:pPr>
            <a:r>
              <a:rPr b="0" i="0" lang="en-US" sz="2600" u="none" cap="none" strike="noStrike">
                <a:solidFill>
                  <a:schemeClr val="dk1"/>
                </a:solidFill>
                <a:latin typeface="Questrial"/>
                <a:ea typeface="Questrial"/>
                <a:cs typeface="Questrial"/>
                <a:sym typeface="Questrial"/>
              </a:rPr>
              <a:t>Because of these events many Native Americans lost their land their family and any source of income.  Do you think the government should have to payback for what they did to this race of people?  </a:t>
            </a:r>
          </a:p>
          <a:p>
            <a:pPr indent="-284162" lvl="1" marL="639762" marR="0" rtl="0" algn="l">
              <a:lnSpc>
                <a:spcPct val="100000"/>
              </a:lnSpc>
              <a:spcBef>
                <a:spcPts val="500"/>
              </a:spcBef>
              <a:spcAft>
                <a:spcPts val="0"/>
              </a:spcAft>
              <a:buClr>
                <a:schemeClr val="accent1"/>
              </a:buClr>
              <a:buSzPct val="70000"/>
              <a:buFont typeface="Noto Sans Symbols"/>
              <a:buChar char="⬜"/>
            </a:pPr>
            <a:r>
              <a:rPr b="0" i="0" lang="en-US" sz="2600" u="none" cap="none" strike="noStrike">
                <a:solidFill>
                  <a:schemeClr val="dk1"/>
                </a:solidFill>
                <a:latin typeface="Questrial"/>
                <a:ea typeface="Questrial"/>
                <a:cs typeface="Questrial"/>
                <a:sym typeface="Questrial"/>
              </a:rPr>
              <a:t>Should their be government compensation to make up for what they lost?  Describe…….</a:t>
            </a: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79" name="Shape 379"/>
        <p:cNvGrpSpPr/>
        <p:nvPr/>
      </p:nvGrpSpPr>
      <p:grpSpPr>
        <a:xfrm>
          <a:off x="0" y="0"/>
          <a:ext cx="0" cy="0"/>
          <a:chOff x="0" y="0"/>
          <a:chExt cx="0" cy="0"/>
        </a:xfrm>
      </p:grpSpPr>
      <p:sp>
        <p:nvSpPr>
          <p:cNvPr id="380" name="Shape 380"/>
          <p:cNvSpPr txBox="1"/>
          <p:nvPr>
            <p:ph type="title"/>
          </p:nvPr>
        </p:nvSpPr>
        <p:spPr>
          <a:xfrm>
            <a:off x="612775" y="228600"/>
            <a:ext cx="8153399" cy="990599"/>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Clr>
                <a:schemeClr val="dk2"/>
              </a:buClr>
              <a:buSzPct val="25000"/>
              <a:buFont typeface="Questrial"/>
              <a:buNone/>
            </a:pPr>
            <a:r>
              <a:rPr b="0" i="0" lang="en-US" sz="4400" u="none" cap="none" strike="noStrike">
                <a:solidFill>
                  <a:schemeClr val="dk2"/>
                </a:solidFill>
                <a:latin typeface="Questrial"/>
                <a:ea typeface="Questrial"/>
                <a:cs typeface="Questrial"/>
                <a:sym typeface="Questrial"/>
              </a:rPr>
              <a:t>Reparations?  (Agree or Disagree?)</a:t>
            </a:r>
          </a:p>
        </p:txBody>
      </p:sp>
      <p:sp>
        <p:nvSpPr>
          <p:cNvPr id="381" name="Shape 381"/>
          <p:cNvSpPr txBox="1"/>
          <p:nvPr>
            <p:ph idx="1" type="body"/>
          </p:nvPr>
        </p:nvSpPr>
        <p:spPr>
          <a:xfrm>
            <a:off x="609600" y="1447800"/>
            <a:ext cx="8153399" cy="4495800"/>
          </a:xfrm>
          <a:prstGeom prst="rect">
            <a:avLst/>
          </a:prstGeom>
          <a:noFill/>
          <a:ln>
            <a:noFill/>
          </a:ln>
        </p:spPr>
        <p:txBody>
          <a:bodyPr anchorCtr="0" anchor="t" bIns="45700" lIns="91425" rIns="91425" tIns="45700">
            <a:noAutofit/>
          </a:bodyPr>
          <a:lstStyle/>
          <a:p>
            <a:pPr indent="-284162" lvl="1" marL="639762" marR="0" rtl="0" algn="l">
              <a:lnSpc>
                <a:spcPct val="100000"/>
              </a:lnSpc>
              <a:spcBef>
                <a:spcPts val="0"/>
              </a:spcBef>
              <a:spcAft>
                <a:spcPts val="0"/>
              </a:spcAft>
              <a:buClr>
                <a:schemeClr val="accent1"/>
              </a:buClr>
              <a:buSzPct val="70000"/>
              <a:buFont typeface="Noto Sans Symbols"/>
              <a:buChar char="⬜"/>
            </a:pPr>
            <a:r>
              <a:rPr b="0" i="0" lang="en-US" sz="2000" u="none" cap="none" strike="noStrike">
                <a:solidFill>
                  <a:schemeClr val="dk1"/>
                </a:solidFill>
                <a:latin typeface="Questrial"/>
                <a:ea typeface="Questrial"/>
                <a:cs typeface="Questrial"/>
                <a:sym typeface="Questrial"/>
              </a:rPr>
              <a:t>Each group will read a viewpoint:</a:t>
            </a:r>
          </a:p>
          <a:p>
            <a:pPr indent="-228600" lvl="2" marL="914400" marR="0" rtl="0" algn="l">
              <a:lnSpc>
                <a:spcPct val="100000"/>
              </a:lnSpc>
              <a:spcBef>
                <a:spcPts val="500"/>
              </a:spcBef>
              <a:spcAft>
                <a:spcPts val="0"/>
              </a:spcAft>
              <a:buClr>
                <a:schemeClr val="accent2"/>
              </a:buClr>
              <a:buSzPct val="75000"/>
              <a:buFont typeface="Noto Sans Symbols"/>
              <a:buChar char="■"/>
            </a:pPr>
            <a:r>
              <a:rPr b="0" i="0" lang="en-US" sz="2000" u="none" cap="none" strike="noStrike">
                <a:solidFill>
                  <a:schemeClr val="dk1"/>
                </a:solidFill>
                <a:latin typeface="Questrial"/>
                <a:ea typeface="Questrial"/>
                <a:cs typeface="Questrial"/>
                <a:sym typeface="Questrial"/>
              </a:rPr>
              <a:t>As each individual is reading, take notes on what points the author is making.  Then get together a as a group.</a:t>
            </a:r>
          </a:p>
          <a:p>
            <a:pPr indent="-228600" lvl="2" marL="914400" marR="0" rtl="0" algn="l">
              <a:lnSpc>
                <a:spcPct val="100000"/>
              </a:lnSpc>
              <a:spcBef>
                <a:spcPts val="500"/>
              </a:spcBef>
              <a:spcAft>
                <a:spcPts val="0"/>
              </a:spcAft>
              <a:buClr>
                <a:schemeClr val="accent2"/>
              </a:buClr>
              <a:buSzPct val="75000"/>
              <a:buFont typeface="Noto Sans Symbols"/>
              <a:buChar char="■"/>
            </a:pPr>
            <a:r>
              <a:rPr b="0" i="0" lang="en-US" sz="2000" u="none" cap="none" strike="noStrike">
                <a:solidFill>
                  <a:schemeClr val="dk1"/>
                </a:solidFill>
                <a:latin typeface="Questrial"/>
                <a:ea typeface="Questrial"/>
                <a:cs typeface="Questrial"/>
                <a:sym typeface="Questrial"/>
              </a:rPr>
              <a:t>Explain your articles viewpoint on poster paper</a:t>
            </a:r>
          </a:p>
          <a:p>
            <a:pPr indent="-228600" lvl="3" marL="1371600" marR="0" rtl="0" algn="l">
              <a:lnSpc>
                <a:spcPct val="100000"/>
              </a:lnSpc>
              <a:spcBef>
                <a:spcPts val="400"/>
              </a:spcBef>
              <a:spcAft>
                <a:spcPts val="0"/>
              </a:spcAft>
              <a:buClr>
                <a:srgbClr val="A5AB81"/>
              </a:buClr>
              <a:buSzPct val="75000"/>
              <a:buFont typeface="Noto Sans Symbols"/>
              <a:buChar char="■"/>
            </a:pPr>
            <a:r>
              <a:rPr b="0" i="0" lang="en-US" sz="1600" u="none" cap="none" strike="noStrike">
                <a:solidFill>
                  <a:schemeClr val="dk1"/>
                </a:solidFill>
                <a:latin typeface="Questrial"/>
                <a:ea typeface="Questrial"/>
                <a:cs typeface="Questrial"/>
                <a:sym typeface="Questrial"/>
              </a:rPr>
              <a:t>Each individual will write down 1 point that supports their articles viewpoint. (3-4 points total)</a:t>
            </a:r>
          </a:p>
          <a:p>
            <a:pPr indent="-228600" lvl="3" marL="1371600" marR="0" rtl="0" algn="l">
              <a:lnSpc>
                <a:spcPct val="100000"/>
              </a:lnSpc>
              <a:spcBef>
                <a:spcPts val="400"/>
              </a:spcBef>
              <a:spcAft>
                <a:spcPts val="0"/>
              </a:spcAft>
              <a:buClr>
                <a:srgbClr val="A5AB81"/>
              </a:buClr>
              <a:buSzPct val="93750"/>
              <a:buFont typeface="Noto Sans Symbols"/>
              <a:buChar char="■"/>
            </a:pPr>
            <a:r>
              <a:rPr b="0" i="0" lang="en-US" sz="1600" u="none" cap="none" strike="noStrike">
                <a:solidFill>
                  <a:schemeClr val="dk1"/>
                </a:solidFill>
                <a:latin typeface="Questrial"/>
                <a:ea typeface="Questrial"/>
                <a:cs typeface="Questrial"/>
                <a:sym typeface="Questrial"/>
              </a:rPr>
              <a:t>Use specific colored markers to show which person wrote which viewpoint.  This is graded</a:t>
            </a:r>
            <a:r>
              <a:rPr b="0" i="0" lang="en-US" sz="2000" u="none" cap="none" strike="noStrike">
                <a:solidFill>
                  <a:schemeClr val="dk1"/>
                </a:solidFill>
                <a:latin typeface="Questrial"/>
                <a:ea typeface="Questrial"/>
                <a:cs typeface="Questrial"/>
                <a:sym typeface="Questrial"/>
              </a:rPr>
              <a:t>.</a:t>
            </a:r>
          </a:p>
          <a:p>
            <a:pPr indent="-228600" lvl="2" marL="914400" marR="0" rtl="0" algn="l">
              <a:lnSpc>
                <a:spcPct val="100000"/>
              </a:lnSpc>
              <a:spcBef>
                <a:spcPts val="500"/>
              </a:spcBef>
              <a:spcAft>
                <a:spcPts val="0"/>
              </a:spcAft>
              <a:buClr>
                <a:schemeClr val="accent2"/>
              </a:buClr>
              <a:buSzPct val="75000"/>
              <a:buFont typeface="Noto Sans Symbols"/>
              <a:buChar char="■"/>
            </a:pPr>
            <a:r>
              <a:rPr b="0" i="0" lang="en-US" sz="2000" u="none" cap="none" strike="noStrike">
                <a:solidFill>
                  <a:schemeClr val="dk1"/>
                </a:solidFill>
                <a:latin typeface="Questrial"/>
                <a:ea typeface="Questrial"/>
                <a:cs typeface="Questrial"/>
                <a:sym typeface="Questrial"/>
              </a:rPr>
              <a:t>Whole group will present their viewpoints to the class.</a:t>
            </a:r>
          </a:p>
          <a:p>
            <a:pPr indent="-228600" lvl="2" marL="914400" marR="0" rtl="0" algn="l">
              <a:lnSpc>
                <a:spcPct val="100000"/>
              </a:lnSpc>
              <a:spcBef>
                <a:spcPts val="500"/>
              </a:spcBef>
              <a:spcAft>
                <a:spcPts val="0"/>
              </a:spcAft>
              <a:buClr>
                <a:schemeClr val="accent2"/>
              </a:buClr>
              <a:buSzPct val="75000"/>
              <a:buFont typeface="Noto Sans Symbols"/>
              <a:buChar char="■"/>
            </a:pPr>
            <a:r>
              <a:rPr b="0" i="0" lang="en-US" sz="2000" u="none" cap="none" strike="noStrike">
                <a:solidFill>
                  <a:schemeClr val="dk1"/>
                </a:solidFill>
                <a:latin typeface="Questrial"/>
                <a:ea typeface="Questrial"/>
                <a:cs typeface="Questrial"/>
                <a:sym typeface="Questrial"/>
              </a:rPr>
              <a:t>Take notes on the opposing viewpoint.</a:t>
            </a:r>
          </a:p>
          <a:p>
            <a:pPr indent="-228600" lvl="2" marL="914400" marR="0" rtl="0" algn="l">
              <a:lnSpc>
                <a:spcPct val="100000"/>
              </a:lnSpc>
              <a:spcBef>
                <a:spcPts val="500"/>
              </a:spcBef>
              <a:spcAft>
                <a:spcPts val="0"/>
              </a:spcAft>
              <a:buClr>
                <a:schemeClr val="accent2"/>
              </a:buClr>
              <a:buSzPct val="75000"/>
              <a:buFont typeface="Noto Sans Symbols"/>
              <a:buChar char="■"/>
            </a:pPr>
            <a:r>
              <a:rPr b="0" i="0" lang="en-US" sz="2000" u="none" cap="none" strike="noStrike">
                <a:solidFill>
                  <a:schemeClr val="dk1"/>
                </a:solidFill>
                <a:latin typeface="Questrial"/>
                <a:ea typeface="Questrial"/>
                <a:cs typeface="Questrial"/>
                <a:sym typeface="Questrial"/>
              </a:rPr>
              <a:t>Complete reflection question:</a:t>
            </a:r>
          </a:p>
          <a:p>
            <a:pPr indent="-228600" lvl="3" marL="1371600" marR="0" rtl="0" algn="l">
              <a:lnSpc>
                <a:spcPct val="100000"/>
              </a:lnSpc>
              <a:spcBef>
                <a:spcPts val="400"/>
              </a:spcBef>
              <a:spcAft>
                <a:spcPts val="0"/>
              </a:spcAft>
              <a:buClr>
                <a:srgbClr val="A5AB81"/>
              </a:buClr>
              <a:buSzPct val="75000"/>
              <a:buFont typeface="Noto Sans Symbols"/>
              <a:buChar char="■"/>
            </a:pPr>
            <a:r>
              <a:rPr b="0" i="0" lang="en-US" sz="1600" u="none" cap="none" strike="noStrike">
                <a:solidFill>
                  <a:schemeClr val="dk1"/>
                </a:solidFill>
                <a:latin typeface="Questrial"/>
                <a:ea typeface="Questrial"/>
                <a:cs typeface="Questrial"/>
                <a:sym typeface="Questrial"/>
              </a:rPr>
              <a:t>In no less that 10 sentences describe your opinion about reparations towards Native Americans.  Back up your opinion by citing specific ideas (at least 2!) used by the author of either article.</a:t>
            </a:r>
          </a:p>
          <a:p>
            <a:pPr indent="-228600" lvl="2" marL="914400" marR="0" rtl="0" algn="l">
              <a:lnSpc>
                <a:spcPct val="100000"/>
              </a:lnSpc>
              <a:spcBef>
                <a:spcPts val="500"/>
              </a:spcBef>
              <a:spcAft>
                <a:spcPts val="0"/>
              </a:spcAft>
              <a:buClr>
                <a:schemeClr val="accent2"/>
              </a:buClr>
              <a:buSzPct val="25000"/>
              <a:buFont typeface="Noto Sans Symbols"/>
              <a:buNone/>
            </a:pPr>
            <a:r>
              <a:rPr b="0" i="0" lang="en-US" sz="2000" u="none" cap="none" strike="noStrike">
                <a:solidFill>
                  <a:schemeClr val="dk1"/>
                </a:solidFill>
                <a:latin typeface="Questrial"/>
                <a:ea typeface="Questrial"/>
                <a:cs typeface="Questrial"/>
                <a:sym typeface="Questrial"/>
              </a:rPr>
              <a:t>*Extra Credit!-  Research what kind of reparations are given to the Eastern Band of Cherokee.  Research must be reliable and documented.  Present to class.  </a:t>
            </a: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85" name="Shape 385"/>
        <p:cNvGrpSpPr/>
        <p:nvPr/>
      </p:nvGrpSpPr>
      <p:grpSpPr>
        <a:xfrm>
          <a:off x="0" y="0"/>
          <a:ext cx="0" cy="0"/>
          <a:chOff x="0" y="0"/>
          <a:chExt cx="0" cy="0"/>
        </a:xfrm>
      </p:grpSpPr>
      <p:sp>
        <p:nvSpPr>
          <p:cNvPr id="386" name="Shape 386"/>
          <p:cNvSpPr txBox="1"/>
          <p:nvPr>
            <p:ph type="title"/>
          </p:nvPr>
        </p:nvSpPr>
        <p:spPr>
          <a:xfrm>
            <a:off x="612775" y="228600"/>
            <a:ext cx="8153399" cy="990599"/>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Clr>
                <a:schemeClr val="dk2"/>
              </a:buClr>
              <a:buSzPct val="25000"/>
              <a:buFont typeface="Questrial"/>
              <a:buNone/>
            </a:pPr>
            <a:r>
              <a:rPr b="0" i="0" lang="en-US" sz="4400" u="none" cap="none" strike="noStrike">
                <a:solidFill>
                  <a:schemeClr val="dk2"/>
                </a:solidFill>
                <a:latin typeface="Questrial"/>
                <a:ea typeface="Questrial"/>
                <a:cs typeface="Questrial"/>
                <a:sym typeface="Questrial"/>
              </a:rPr>
              <a:t>King Andrew I……..?  Section 4</a:t>
            </a:r>
          </a:p>
        </p:txBody>
      </p:sp>
      <p:pic>
        <p:nvPicPr>
          <p:cNvPr descr="http://www.corbisimages.com/images/BE038946.jpg?size=67&amp;uid=aa5bb49f-e9d6-438f-9340-69819531da18&amp;uniqID=ad136d57-beea-46a9-bd77-350f2a67314e" id="387" name="Shape 387"/>
          <p:cNvPicPr preferRelativeResize="0"/>
          <p:nvPr/>
        </p:nvPicPr>
        <p:blipFill rotWithShape="1">
          <a:blip r:embed="rId3">
            <a:alphaModFix/>
          </a:blip>
          <a:srcRect b="0" l="0" r="0" t="0"/>
          <a:stretch/>
        </p:blipFill>
        <p:spPr>
          <a:xfrm>
            <a:off x="2133600" y="1524000"/>
            <a:ext cx="4343400" cy="5105399"/>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91" name="Shape 391"/>
        <p:cNvGrpSpPr/>
        <p:nvPr/>
      </p:nvGrpSpPr>
      <p:grpSpPr>
        <a:xfrm>
          <a:off x="0" y="0"/>
          <a:ext cx="0" cy="0"/>
          <a:chOff x="0" y="0"/>
          <a:chExt cx="0" cy="0"/>
        </a:xfrm>
      </p:grpSpPr>
      <p:sp>
        <p:nvSpPr>
          <p:cNvPr id="392" name="Shape 392"/>
          <p:cNvSpPr txBox="1"/>
          <p:nvPr>
            <p:ph type="title"/>
          </p:nvPr>
        </p:nvSpPr>
        <p:spPr>
          <a:xfrm>
            <a:off x="381000" y="457200"/>
            <a:ext cx="8534399" cy="758825"/>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Clr>
                <a:srgbClr val="CBA523"/>
              </a:buClr>
              <a:buSzPct val="25000"/>
              <a:buFont typeface="Questrial"/>
              <a:buNone/>
            </a:pPr>
            <a:r>
              <a:rPr b="0" i="0" lang="en-US" sz="3200" u="none" cap="none" strike="noStrike">
                <a:solidFill>
                  <a:srgbClr val="CBA523"/>
                </a:solidFill>
                <a:latin typeface="Questrial"/>
                <a:ea typeface="Questrial"/>
                <a:cs typeface="Questrial"/>
                <a:sym typeface="Questrial"/>
              </a:rPr>
              <a:t>States Rights and National Bank:</a:t>
            </a:r>
            <a:br>
              <a:rPr b="0" i="0" lang="en-US" sz="3200" u="none" cap="none" strike="noStrike">
                <a:solidFill>
                  <a:srgbClr val="CBA523"/>
                </a:solidFill>
                <a:latin typeface="Questrial"/>
                <a:ea typeface="Questrial"/>
                <a:cs typeface="Questrial"/>
                <a:sym typeface="Questrial"/>
              </a:rPr>
            </a:br>
            <a:r>
              <a:rPr b="0" i="0" lang="en-US" sz="3200" u="none" cap="none" strike="noStrike">
                <a:solidFill>
                  <a:srgbClr val="CBA523"/>
                </a:solidFill>
                <a:latin typeface="Questrial"/>
                <a:ea typeface="Questrial"/>
                <a:cs typeface="Questrial"/>
                <a:sym typeface="Questrial"/>
              </a:rPr>
              <a:t>Section 4</a:t>
            </a:r>
          </a:p>
        </p:txBody>
      </p:sp>
      <p:pic>
        <p:nvPicPr>
          <p:cNvPr descr="MMj03568130000[1]" id="393" name="Shape 393"/>
          <p:cNvPicPr preferRelativeResize="0"/>
          <p:nvPr>
            <p:ph idx="1" type="body"/>
          </p:nvPr>
        </p:nvPicPr>
        <p:blipFill rotWithShape="1">
          <a:blip r:embed="rId3">
            <a:alphaModFix/>
          </a:blip>
          <a:srcRect b="0" l="0" r="0" t="0"/>
          <a:stretch/>
        </p:blipFill>
        <p:spPr>
          <a:xfrm>
            <a:off x="7772400" y="381000"/>
            <a:ext cx="828675" cy="828675"/>
          </a:xfrm>
          <a:prstGeom prst="rect">
            <a:avLst/>
          </a:prstGeom>
          <a:noFill/>
          <a:ln>
            <a:noFill/>
          </a:ln>
        </p:spPr>
      </p:pic>
      <p:sp>
        <p:nvSpPr>
          <p:cNvPr id="394" name="Shape 394"/>
          <p:cNvSpPr txBox="1"/>
          <p:nvPr>
            <p:ph idx="1" type="body"/>
          </p:nvPr>
        </p:nvSpPr>
        <p:spPr>
          <a:xfrm>
            <a:off x="2743200" y="1600200"/>
            <a:ext cx="6172199" cy="4498975"/>
          </a:xfrm>
          <a:prstGeom prst="rect">
            <a:avLst/>
          </a:prstGeom>
          <a:noFill/>
          <a:ln>
            <a:noFill/>
          </a:ln>
        </p:spPr>
        <p:txBody>
          <a:bodyPr anchorCtr="0" anchor="t" bIns="45700" lIns="91425" rIns="91425" tIns="45700">
            <a:noAutofit/>
          </a:bodyPr>
          <a:lstStyle/>
          <a:p>
            <a:pPr indent="-577850" lvl="1" marL="1035050" marR="0" rtl="0" algn="l">
              <a:lnSpc>
                <a:spcPct val="80000"/>
              </a:lnSpc>
              <a:spcBef>
                <a:spcPts val="0"/>
              </a:spcBef>
              <a:spcAft>
                <a:spcPts val="0"/>
              </a:spcAft>
              <a:buClr>
                <a:schemeClr val="accent1"/>
              </a:buClr>
              <a:buSzPct val="70000"/>
              <a:buFont typeface="Noto Sans Symbols"/>
              <a:buChar char="⬜"/>
            </a:pPr>
            <a:r>
              <a:rPr b="0" i="0" lang="en-US" sz="2000" u="none" cap="none" strike="noStrike">
                <a:solidFill>
                  <a:schemeClr val="dk1"/>
                </a:solidFill>
                <a:latin typeface="Questrial"/>
                <a:ea typeface="Questrial"/>
                <a:cs typeface="Questrial"/>
                <a:sym typeface="Questrial"/>
              </a:rPr>
              <a:t>Daniel Webster:  an ardent nationalist.  Defended the federal government’s power to make laws that applied to all states in the Union.</a:t>
            </a:r>
          </a:p>
          <a:p>
            <a:pPr indent="-577850" lvl="1" marL="1035050" marR="0" rtl="0" algn="l">
              <a:lnSpc>
                <a:spcPct val="80000"/>
              </a:lnSpc>
              <a:spcBef>
                <a:spcPts val="500"/>
              </a:spcBef>
              <a:spcAft>
                <a:spcPts val="0"/>
              </a:spcAft>
              <a:buClr>
                <a:schemeClr val="accent1"/>
              </a:buClr>
              <a:buSzPct val="70000"/>
              <a:buFont typeface="Noto Sans Symbols"/>
              <a:buChar char="⬜"/>
            </a:pPr>
            <a:r>
              <a:rPr b="1" i="0" lang="en-US" sz="2000" u="none" cap="none" strike="noStrike">
                <a:solidFill>
                  <a:schemeClr val="dk1"/>
                </a:solidFill>
                <a:latin typeface="Questrial"/>
                <a:ea typeface="Questrial"/>
                <a:cs typeface="Questrial"/>
                <a:sym typeface="Questrial"/>
              </a:rPr>
              <a:t>Tariff </a:t>
            </a:r>
            <a:r>
              <a:rPr b="0" i="0" lang="en-US" sz="2000" u="none" cap="none" strike="noStrike">
                <a:solidFill>
                  <a:schemeClr val="dk1"/>
                </a:solidFill>
                <a:latin typeface="Questrial"/>
                <a:ea typeface="Questrial"/>
                <a:cs typeface="Questrial"/>
                <a:sym typeface="Questrial"/>
              </a:rPr>
              <a:t>Raises the </a:t>
            </a:r>
            <a:r>
              <a:rPr b="1" i="0" lang="en-US" sz="2000" u="none" cap="none" strike="noStrike">
                <a:solidFill>
                  <a:schemeClr val="dk1"/>
                </a:solidFill>
                <a:latin typeface="Questrial"/>
                <a:ea typeface="Questrial"/>
                <a:cs typeface="Questrial"/>
                <a:sym typeface="Questrial"/>
              </a:rPr>
              <a:t>States Rights </a:t>
            </a:r>
            <a:r>
              <a:rPr b="0" i="0" lang="en-US" sz="2000" u="none" cap="none" strike="noStrike">
                <a:solidFill>
                  <a:schemeClr val="dk1"/>
                </a:solidFill>
                <a:latin typeface="Questrial"/>
                <a:ea typeface="Questrial"/>
                <a:cs typeface="Questrial"/>
                <a:sym typeface="Questrial"/>
              </a:rPr>
              <a:t>Issue</a:t>
            </a:r>
          </a:p>
          <a:p>
            <a:pPr indent="-495300" lvl="2" marL="1409700" marR="0" rtl="0" algn="l">
              <a:lnSpc>
                <a:spcPct val="80000"/>
              </a:lnSpc>
              <a:spcBef>
                <a:spcPts val="500"/>
              </a:spcBef>
              <a:spcAft>
                <a:spcPts val="0"/>
              </a:spcAft>
              <a:buClr>
                <a:schemeClr val="accent2"/>
              </a:buClr>
              <a:buSzPct val="75000"/>
              <a:buFont typeface="Noto Sans Symbols"/>
              <a:buChar char="■"/>
            </a:pPr>
            <a:r>
              <a:rPr b="0" i="0" lang="en-US" sz="2000" u="none" cap="none" strike="noStrike">
                <a:solidFill>
                  <a:schemeClr val="dk1"/>
                </a:solidFill>
                <a:latin typeface="Questrial"/>
                <a:ea typeface="Questrial"/>
                <a:cs typeface="Questrial"/>
                <a:sym typeface="Questrial"/>
              </a:rPr>
              <a:t>Congress in 1816 passed a tariff to protect the infant American industries.  </a:t>
            </a:r>
          </a:p>
          <a:p>
            <a:pPr indent="-495300" lvl="2" marL="1409700" marR="0" rtl="0" algn="l">
              <a:lnSpc>
                <a:spcPct val="80000"/>
              </a:lnSpc>
              <a:spcBef>
                <a:spcPts val="500"/>
              </a:spcBef>
              <a:spcAft>
                <a:spcPts val="0"/>
              </a:spcAft>
              <a:buClr>
                <a:schemeClr val="accent2"/>
              </a:buClr>
              <a:buSzPct val="75000"/>
              <a:buFont typeface="Noto Sans Symbols"/>
              <a:buChar char="■"/>
            </a:pPr>
            <a:r>
              <a:rPr b="0" i="0" lang="en-US" sz="2000" u="none" cap="none" strike="noStrike">
                <a:solidFill>
                  <a:schemeClr val="dk1"/>
                </a:solidFill>
                <a:latin typeface="Questrial"/>
                <a:ea typeface="Questrial"/>
                <a:cs typeface="Questrial"/>
                <a:sym typeface="Questrial"/>
              </a:rPr>
              <a:t>Jackson’s vice president </a:t>
            </a:r>
            <a:r>
              <a:rPr b="1" i="0" lang="en-US" sz="2000" u="none" cap="none" strike="noStrike">
                <a:solidFill>
                  <a:schemeClr val="dk1"/>
                </a:solidFill>
                <a:latin typeface="Questrial"/>
                <a:ea typeface="Questrial"/>
                <a:cs typeface="Questrial"/>
                <a:sym typeface="Questrial"/>
              </a:rPr>
              <a:t>John C. Calhoun </a:t>
            </a:r>
            <a:r>
              <a:rPr b="0" i="0" lang="en-US" sz="2000" u="none" cap="none" strike="noStrike">
                <a:solidFill>
                  <a:schemeClr val="dk1"/>
                </a:solidFill>
                <a:latin typeface="Questrial"/>
                <a:ea typeface="Questrial"/>
                <a:cs typeface="Questrial"/>
                <a:sym typeface="Questrial"/>
              </a:rPr>
              <a:t>of SC called the 1828 tariff a </a:t>
            </a:r>
            <a:r>
              <a:rPr b="1" i="0" lang="en-US" sz="2000" u="none" cap="none" strike="noStrike">
                <a:solidFill>
                  <a:schemeClr val="dk1"/>
                </a:solidFill>
                <a:latin typeface="Questrial"/>
                <a:ea typeface="Questrial"/>
                <a:cs typeface="Questrial"/>
                <a:sym typeface="Questrial"/>
              </a:rPr>
              <a:t>Tariff of Abominations</a:t>
            </a:r>
            <a:r>
              <a:rPr b="0" i="0" lang="en-US" sz="2000" u="none" cap="none" strike="noStrike">
                <a:solidFill>
                  <a:schemeClr val="dk1"/>
                </a:solidFill>
                <a:latin typeface="Questrial"/>
                <a:ea typeface="Questrial"/>
                <a:cs typeface="Questrial"/>
                <a:sym typeface="Questrial"/>
              </a:rPr>
              <a:t>. The high tariff reduced British exports to the U.S. and forced the South to buy more expensive Northern manufactured goods.</a:t>
            </a:r>
          </a:p>
          <a:p>
            <a:pPr indent="-495300" lvl="2" marL="1409700" marR="0" rtl="0" algn="l">
              <a:lnSpc>
                <a:spcPct val="80000"/>
              </a:lnSpc>
              <a:spcBef>
                <a:spcPts val="500"/>
              </a:spcBef>
              <a:spcAft>
                <a:spcPts val="0"/>
              </a:spcAft>
              <a:buClr>
                <a:schemeClr val="accent2"/>
              </a:buClr>
              <a:buSzPct val="75000"/>
              <a:buFont typeface="Noto Sans Symbols"/>
              <a:buChar char="■"/>
            </a:pPr>
            <a:r>
              <a:rPr b="0" i="0" lang="en-US" sz="2000" u="none" cap="none" strike="noStrike">
                <a:solidFill>
                  <a:schemeClr val="dk1"/>
                </a:solidFill>
                <a:latin typeface="Questrial"/>
                <a:ea typeface="Questrial"/>
                <a:cs typeface="Questrial"/>
                <a:sym typeface="Questrial"/>
              </a:rPr>
              <a:t>Calhoun was known as a nationalist but the tariff made him change his views. SC’s economy had failed.  In 1828 Calhoun wrote down a theory which said that if the federal government refused to permit a state to nullify a federal law, the state had the right to withdraw from the Union.</a:t>
            </a:r>
          </a:p>
        </p:txBody>
      </p:sp>
      <p:pic>
        <p:nvPicPr>
          <p:cNvPr descr="John C. Calhoun" id="395" name="Shape 395"/>
          <p:cNvPicPr preferRelativeResize="0"/>
          <p:nvPr/>
        </p:nvPicPr>
        <p:blipFill rotWithShape="1">
          <a:blip r:embed="rId4">
            <a:alphaModFix/>
          </a:blip>
          <a:srcRect b="0" l="0" r="0" t="0"/>
          <a:stretch/>
        </p:blipFill>
        <p:spPr>
          <a:xfrm>
            <a:off x="609600" y="1981200"/>
            <a:ext cx="2524124" cy="4143374"/>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99" name="Shape 399"/>
        <p:cNvGrpSpPr/>
        <p:nvPr/>
      </p:nvGrpSpPr>
      <p:grpSpPr>
        <a:xfrm>
          <a:off x="0" y="0"/>
          <a:ext cx="0" cy="0"/>
          <a:chOff x="0" y="0"/>
          <a:chExt cx="0" cy="0"/>
        </a:xfrm>
      </p:grpSpPr>
      <p:sp>
        <p:nvSpPr>
          <p:cNvPr id="400" name="Shape 400"/>
          <p:cNvSpPr txBox="1"/>
          <p:nvPr>
            <p:ph type="title"/>
          </p:nvPr>
        </p:nvSpPr>
        <p:spPr>
          <a:xfrm>
            <a:off x="612775" y="228600"/>
            <a:ext cx="8153399" cy="990599"/>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Clr>
                <a:srgbClr val="CBA523"/>
              </a:buClr>
              <a:buSzPct val="25000"/>
              <a:buFont typeface="Questrial"/>
              <a:buNone/>
            </a:pPr>
            <a:r>
              <a:rPr b="0" i="0" lang="en-US" sz="4400" u="none" cap="none" strike="noStrike">
                <a:solidFill>
                  <a:srgbClr val="CBA523"/>
                </a:solidFill>
                <a:latin typeface="Questrial"/>
                <a:ea typeface="Questrial"/>
                <a:cs typeface="Questrial"/>
                <a:sym typeface="Questrial"/>
              </a:rPr>
              <a:t>State’s Rights!</a:t>
            </a:r>
          </a:p>
        </p:txBody>
      </p:sp>
      <p:pic>
        <p:nvPicPr>
          <p:cNvPr descr="MPj03628310000[1]" id="401" name="Shape 401"/>
          <p:cNvPicPr preferRelativeResize="0"/>
          <p:nvPr>
            <p:ph idx="1" type="body"/>
          </p:nvPr>
        </p:nvPicPr>
        <p:blipFill rotWithShape="1">
          <a:blip r:embed="rId3">
            <a:alphaModFix/>
          </a:blip>
          <a:srcRect b="0" l="0" r="0" t="0"/>
          <a:stretch/>
        </p:blipFill>
        <p:spPr>
          <a:xfrm>
            <a:off x="6553200" y="152400"/>
            <a:ext cx="1941511" cy="1290636"/>
          </a:xfrm>
          <a:prstGeom prst="rect">
            <a:avLst/>
          </a:prstGeom>
          <a:noFill/>
          <a:ln>
            <a:noFill/>
          </a:ln>
        </p:spPr>
      </p:pic>
      <p:sp>
        <p:nvSpPr>
          <p:cNvPr id="402" name="Shape 402"/>
          <p:cNvSpPr txBox="1"/>
          <p:nvPr>
            <p:ph idx="1" type="body"/>
          </p:nvPr>
        </p:nvSpPr>
        <p:spPr>
          <a:xfrm>
            <a:off x="1600200" y="1600200"/>
            <a:ext cx="7315200" cy="4498975"/>
          </a:xfrm>
          <a:prstGeom prst="rect">
            <a:avLst/>
          </a:prstGeom>
          <a:noFill/>
          <a:ln>
            <a:noFill/>
          </a:ln>
        </p:spPr>
        <p:txBody>
          <a:bodyPr anchorCtr="0" anchor="t" bIns="45700" lIns="91425" rIns="91425" tIns="45700">
            <a:noAutofit/>
          </a:bodyPr>
          <a:lstStyle/>
          <a:p>
            <a:pPr indent="-495300" lvl="2" marL="1409700" marR="0" rtl="0" algn="l">
              <a:lnSpc>
                <a:spcPct val="90000"/>
              </a:lnSpc>
              <a:spcBef>
                <a:spcPts val="0"/>
              </a:spcBef>
              <a:spcAft>
                <a:spcPts val="0"/>
              </a:spcAft>
              <a:buClr>
                <a:schemeClr val="accent2"/>
              </a:buClr>
              <a:buSzPct val="75000"/>
              <a:buFont typeface="Noto Sans Symbols"/>
              <a:buChar char="■"/>
            </a:pPr>
            <a:r>
              <a:rPr b="1" i="0" lang="en-US" sz="2300" u="none" cap="none" strike="noStrike">
                <a:solidFill>
                  <a:schemeClr val="dk1"/>
                </a:solidFill>
                <a:latin typeface="Questrial"/>
                <a:ea typeface="Questrial"/>
                <a:cs typeface="Questrial"/>
                <a:sym typeface="Questrial"/>
              </a:rPr>
              <a:t>Haynes and Webster Debate State’s Rights</a:t>
            </a:r>
            <a:r>
              <a:rPr b="0" i="0" lang="en-US" sz="2300" u="none" cap="none" strike="noStrike">
                <a:solidFill>
                  <a:schemeClr val="dk1"/>
                </a:solidFill>
                <a:latin typeface="Questrial"/>
                <a:ea typeface="Questrial"/>
                <a:cs typeface="Questrial"/>
                <a:sym typeface="Questrial"/>
              </a:rPr>
              <a:t>. In 1830 a debate between Robert Haynes of SC debated Senator Daniel Webster.  Haynes delivered a pointed condemnation of the tariff.</a:t>
            </a:r>
          </a:p>
          <a:p>
            <a:pPr indent="-412750" lvl="3" marL="1784350" marR="0" rtl="0" algn="l">
              <a:lnSpc>
                <a:spcPct val="90000"/>
              </a:lnSpc>
              <a:spcBef>
                <a:spcPts val="400"/>
              </a:spcBef>
              <a:spcAft>
                <a:spcPts val="0"/>
              </a:spcAft>
              <a:buClr>
                <a:srgbClr val="A5AB81"/>
              </a:buClr>
              <a:buSzPct val="75000"/>
              <a:buFont typeface="Noto Sans Symbols"/>
              <a:buChar char="■"/>
            </a:pPr>
            <a:r>
              <a:rPr b="0" i="0" lang="en-US" sz="1800" u="none" cap="none" strike="noStrike">
                <a:solidFill>
                  <a:schemeClr val="dk1"/>
                </a:solidFill>
                <a:latin typeface="Questrial"/>
                <a:ea typeface="Questrial"/>
                <a:cs typeface="Questrial"/>
                <a:sym typeface="Questrial"/>
              </a:rPr>
              <a:t>Webster (Senator for Mass) could not conceive a “middle course” between submission to the laws and open resistance or revolution on the other.</a:t>
            </a:r>
          </a:p>
          <a:p>
            <a:pPr indent="-412750" lvl="3" marL="1784350" marR="0" rtl="0" algn="l">
              <a:lnSpc>
                <a:spcPct val="90000"/>
              </a:lnSpc>
              <a:spcBef>
                <a:spcPts val="400"/>
              </a:spcBef>
              <a:spcAft>
                <a:spcPts val="0"/>
              </a:spcAft>
              <a:buClr>
                <a:srgbClr val="A5AB81"/>
              </a:buClr>
              <a:buSzPct val="75000"/>
              <a:buFont typeface="Noto Sans Symbols"/>
              <a:buChar char="■"/>
            </a:pPr>
            <a:r>
              <a:rPr b="0" i="0" lang="en-US" sz="1800" u="none" cap="none" strike="noStrike">
                <a:solidFill>
                  <a:schemeClr val="dk1"/>
                </a:solidFill>
                <a:latin typeface="Questrial"/>
                <a:ea typeface="Questrial"/>
                <a:cs typeface="Questrial"/>
                <a:sym typeface="Questrial"/>
              </a:rPr>
              <a:t>Jackson:  “Our Union must be preserved.”</a:t>
            </a:r>
          </a:p>
          <a:p>
            <a:pPr indent="-412750" lvl="3" marL="1784350" marR="0" rtl="0" algn="l">
              <a:lnSpc>
                <a:spcPct val="90000"/>
              </a:lnSpc>
              <a:spcBef>
                <a:spcPts val="400"/>
              </a:spcBef>
              <a:spcAft>
                <a:spcPts val="0"/>
              </a:spcAft>
              <a:buClr>
                <a:srgbClr val="A5AB81"/>
              </a:buClr>
              <a:buSzPct val="75000"/>
              <a:buFont typeface="Noto Sans Symbols"/>
              <a:buChar char="■"/>
            </a:pPr>
            <a:r>
              <a:rPr b="0" i="0" lang="en-US" sz="1800" u="none" cap="none" strike="noStrike">
                <a:solidFill>
                  <a:schemeClr val="dk1"/>
                </a:solidFill>
                <a:latin typeface="Questrial"/>
                <a:ea typeface="Questrial"/>
                <a:cs typeface="Questrial"/>
                <a:sym typeface="Questrial"/>
              </a:rPr>
              <a:t>Calhoun said:  “The Union, next to our liberty, the dearest, may we all remember that it can only be preserved by respecting the rights of the States and distributing equally the benefit and burden of the Union.  The two men would not work together again.</a:t>
            </a:r>
          </a:p>
          <a:p>
            <a:pPr indent="-495300" lvl="2" marL="1409700" marR="0" rtl="0" algn="l">
              <a:lnSpc>
                <a:spcPct val="90000"/>
              </a:lnSpc>
              <a:spcBef>
                <a:spcPts val="500"/>
              </a:spcBef>
              <a:spcAft>
                <a:spcPts val="0"/>
              </a:spcAft>
              <a:buClr>
                <a:schemeClr val="accent2"/>
              </a:buClr>
              <a:buSzPct val="75000"/>
              <a:buFont typeface="Noto Sans Symbols"/>
              <a:buChar char="■"/>
            </a:pPr>
            <a:r>
              <a:rPr b="0" i="0" lang="en-US" sz="2300" u="none" cap="none" strike="noStrike">
                <a:solidFill>
                  <a:schemeClr val="dk1"/>
                </a:solidFill>
                <a:latin typeface="Questrial"/>
                <a:ea typeface="Questrial"/>
                <a:cs typeface="Questrial"/>
                <a:sym typeface="Questrial"/>
              </a:rPr>
              <a:t>The issue of states rights was finally put to a test in 1832 when Congress passed a tariff law that SC legislators found unacceptable.  They threatened to secede.</a:t>
            </a:r>
          </a:p>
        </p:txBody>
      </p:sp>
      <p:pic>
        <p:nvPicPr>
          <p:cNvPr descr="http://2.bp.blogspot.com/_TuQ1GMhHYR4/TNdnlOjOyRI/AAAAAAAAAKE/XfNlOPIUV4s/s1600/Andrew_Jackson.jpg" id="403" name="Shape 403"/>
          <p:cNvPicPr preferRelativeResize="0"/>
          <p:nvPr/>
        </p:nvPicPr>
        <p:blipFill rotWithShape="1">
          <a:blip r:embed="rId4">
            <a:alphaModFix/>
          </a:blip>
          <a:srcRect b="0" l="0" r="0" t="0"/>
          <a:stretch/>
        </p:blipFill>
        <p:spPr>
          <a:xfrm>
            <a:off x="533400" y="2362200"/>
            <a:ext cx="2008187" cy="3200399"/>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07" name="Shape 407"/>
        <p:cNvGrpSpPr/>
        <p:nvPr/>
      </p:nvGrpSpPr>
      <p:grpSpPr>
        <a:xfrm>
          <a:off x="0" y="0"/>
          <a:ext cx="0" cy="0"/>
          <a:chOff x="0" y="0"/>
          <a:chExt cx="0" cy="0"/>
        </a:xfrm>
      </p:grpSpPr>
      <p:sp>
        <p:nvSpPr>
          <p:cNvPr id="408" name="Shape 408"/>
          <p:cNvSpPr txBox="1"/>
          <p:nvPr>
            <p:ph type="title"/>
          </p:nvPr>
        </p:nvSpPr>
        <p:spPr>
          <a:xfrm>
            <a:off x="612775" y="228600"/>
            <a:ext cx="8153399" cy="990599"/>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Clr>
                <a:srgbClr val="CBA523"/>
              </a:buClr>
              <a:buSzPct val="25000"/>
              <a:buFont typeface="Questrial"/>
              <a:buNone/>
            </a:pPr>
            <a:r>
              <a:rPr b="0" i="0" lang="en-US" sz="4400" u="none" cap="none" strike="noStrike">
                <a:solidFill>
                  <a:srgbClr val="CBA523"/>
                </a:solidFill>
                <a:latin typeface="Questrial"/>
                <a:ea typeface="Questrial"/>
                <a:cs typeface="Questrial"/>
                <a:sym typeface="Questrial"/>
              </a:rPr>
              <a:t>Treason! War?!</a:t>
            </a:r>
          </a:p>
        </p:txBody>
      </p:sp>
      <p:pic>
        <p:nvPicPr>
          <p:cNvPr descr="MCPE07347_0000[1]" id="409" name="Shape 409"/>
          <p:cNvPicPr preferRelativeResize="0"/>
          <p:nvPr>
            <p:ph idx="1" type="body"/>
          </p:nvPr>
        </p:nvPicPr>
        <p:blipFill rotWithShape="1">
          <a:blip r:embed="rId3">
            <a:alphaModFix/>
          </a:blip>
          <a:srcRect b="0" l="0" r="0" t="0"/>
          <a:stretch/>
        </p:blipFill>
        <p:spPr>
          <a:xfrm>
            <a:off x="5105400" y="228600"/>
            <a:ext cx="2133599" cy="1474786"/>
          </a:xfrm>
          <a:prstGeom prst="rect">
            <a:avLst/>
          </a:prstGeom>
          <a:noFill/>
          <a:ln>
            <a:noFill/>
          </a:ln>
        </p:spPr>
      </p:pic>
      <p:sp>
        <p:nvSpPr>
          <p:cNvPr id="410" name="Shape 410"/>
          <p:cNvSpPr txBox="1"/>
          <p:nvPr>
            <p:ph idx="1" type="body"/>
          </p:nvPr>
        </p:nvSpPr>
        <p:spPr>
          <a:xfrm>
            <a:off x="0" y="1600200"/>
            <a:ext cx="8540750" cy="4498975"/>
          </a:xfrm>
          <a:prstGeom prst="rect">
            <a:avLst/>
          </a:prstGeom>
          <a:noFill/>
          <a:ln>
            <a:noFill/>
          </a:ln>
        </p:spPr>
        <p:txBody>
          <a:bodyPr anchorCtr="0" anchor="t" bIns="45700" lIns="91425" rIns="91425" tIns="45700">
            <a:noAutofit/>
          </a:bodyPr>
          <a:lstStyle/>
          <a:p>
            <a:pPr indent="-495300" lvl="2" marL="1409700" marR="0" rtl="0" algn="l">
              <a:lnSpc>
                <a:spcPct val="100000"/>
              </a:lnSpc>
              <a:spcBef>
                <a:spcPts val="0"/>
              </a:spcBef>
              <a:spcAft>
                <a:spcPts val="0"/>
              </a:spcAft>
              <a:buClr>
                <a:schemeClr val="accent2"/>
              </a:buClr>
              <a:buSzPct val="75000"/>
              <a:buFont typeface="Noto Sans Symbols"/>
              <a:buChar char="■"/>
            </a:pPr>
            <a:r>
              <a:rPr b="0" i="0" lang="en-US" sz="2400" u="none" cap="none" strike="noStrike">
                <a:solidFill>
                  <a:schemeClr val="dk1"/>
                </a:solidFill>
                <a:latin typeface="Questrial"/>
                <a:ea typeface="Questrial"/>
                <a:cs typeface="Questrial"/>
                <a:sym typeface="Questrial"/>
              </a:rPr>
              <a:t>Jackson furious.  Declared SC actions treasonous and threatened to hang Calhoun and march federal troops into SC to enforce the tariff.  Jackson also passed the </a:t>
            </a:r>
            <a:r>
              <a:rPr b="1" i="0" lang="en-US" sz="2400" u="none" cap="none" strike="noStrike">
                <a:solidFill>
                  <a:schemeClr val="dk1"/>
                </a:solidFill>
                <a:latin typeface="Questrial"/>
                <a:ea typeface="Questrial"/>
                <a:cs typeface="Questrial"/>
                <a:sym typeface="Questrial"/>
              </a:rPr>
              <a:t>Force Bill </a:t>
            </a:r>
            <a:r>
              <a:rPr b="0" i="0" lang="en-US" sz="2400" u="none" cap="none" strike="noStrike">
                <a:solidFill>
                  <a:schemeClr val="dk1"/>
                </a:solidFill>
                <a:latin typeface="Questrial"/>
                <a:ea typeface="Questrial"/>
                <a:cs typeface="Questrial"/>
                <a:sym typeface="Questrial"/>
              </a:rPr>
              <a:t>in 1833.</a:t>
            </a:r>
          </a:p>
          <a:p>
            <a:pPr indent="-412750" lvl="3" marL="1784350" marR="0" rtl="0" algn="l">
              <a:lnSpc>
                <a:spcPct val="100000"/>
              </a:lnSpc>
              <a:spcBef>
                <a:spcPts val="400"/>
              </a:spcBef>
              <a:spcAft>
                <a:spcPts val="0"/>
              </a:spcAft>
              <a:buClr>
                <a:srgbClr val="A5AB81"/>
              </a:buClr>
              <a:buSzPct val="75000"/>
              <a:buFont typeface="Noto Sans Symbols"/>
              <a:buChar char="■"/>
            </a:pPr>
            <a:r>
              <a:rPr b="0" i="0" lang="en-US" sz="2400" u="none" cap="none" strike="noStrike">
                <a:solidFill>
                  <a:schemeClr val="dk1"/>
                </a:solidFill>
                <a:latin typeface="Questrial"/>
                <a:ea typeface="Questrial"/>
                <a:cs typeface="Questrial"/>
                <a:sym typeface="Questrial"/>
              </a:rPr>
              <a:t>Allowed the federal government to use the army and navy against SC if state authorities resisted paying proper duties.</a:t>
            </a:r>
          </a:p>
          <a:p>
            <a:pPr indent="-412750" lvl="3" marL="1784350" marR="0" rtl="0" algn="l">
              <a:lnSpc>
                <a:spcPct val="100000"/>
              </a:lnSpc>
              <a:spcBef>
                <a:spcPts val="400"/>
              </a:spcBef>
              <a:spcAft>
                <a:spcPts val="0"/>
              </a:spcAft>
              <a:buClr>
                <a:srgbClr val="A5AB81"/>
              </a:buClr>
              <a:buSzPct val="75000"/>
              <a:buFont typeface="Noto Sans Symbols"/>
              <a:buChar char="■"/>
            </a:pPr>
            <a:r>
              <a:rPr b="0" i="0" lang="en-US" sz="2400" u="none" cap="none" strike="noStrike">
                <a:solidFill>
                  <a:schemeClr val="dk1"/>
                </a:solidFill>
                <a:latin typeface="Questrial"/>
                <a:ea typeface="Questrial"/>
                <a:cs typeface="Questrial"/>
                <a:sym typeface="Questrial"/>
              </a:rPr>
              <a:t>Confrontation seemed inevitable till </a:t>
            </a:r>
            <a:r>
              <a:rPr b="1" i="0" lang="en-US" sz="2400" u="none" cap="none" strike="noStrike">
                <a:solidFill>
                  <a:schemeClr val="dk1"/>
                </a:solidFill>
                <a:latin typeface="Questrial"/>
                <a:ea typeface="Questrial"/>
                <a:cs typeface="Questrial"/>
                <a:sym typeface="Questrial"/>
              </a:rPr>
              <a:t>Henry Clay </a:t>
            </a:r>
            <a:r>
              <a:rPr b="0" i="0" lang="en-US" sz="2400" u="none" cap="none" strike="noStrike">
                <a:solidFill>
                  <a:schemeClr val="dk1"/>
                </a:solidFill>
                <a:latin typeface="Questrial"/>
                <a:ea typeface="Questrial"/>
                <a:cs typeface="Questrial"/>
                <a:sym typeface="Questrial"/>
              </a:rPr>
              <a:t>(Great Compromiser) proposed a tariff bill that would gradually lower duties over a ten-year period.  For now it was controlled but the issue would be a major cause of the civil war.</a:t>
            </a: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14" name="Shape 414"/>
        <p:cNvGrpSpPr/>
        <p:nvPr/>
      </p:nvGrpSpPr>
      <p:grpSpPr>
        <a:xfrm>
          <a:off x="0" y="0"/>
          <a:ext cx="0" cy="0"/>
          <a:chOff x="0" y="0"/>
          <a:chExt cx="0" cy="0"/>
        </a:xfrm>
      </p:grpSpPr>
      <p:sp>
        <p:nvSpPr>
          <p:cNvPr id="415" name="Shape 415"/>
          <p:cNvSpPr txBox="1"/>
          <p:nvPr>
            <p:ph type="title"/>
          </p:nvPr>
        </p:nvSpPr>
        <p:spPr>
          <a:xfrm>
            <a:off x="612775" y="228600"/>
            <a:ext cx="8153399" cy="990599"/>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Clr>
                <a:srgbClr val="CBA523"/>
              </a:buClr>
              <a:buSzPct val="25000"/>
              <a:buFont typeface="Questrial"/>
              <a:buNone/>
            </a:pPr>
            <a:r>
              <a:rPr b="0" i="0" lang="en-US" sz="4000" u="none" cap="none" strike="noStrike">
                <a:solidFill>
                  <a:srgbClr val="CBA523"/>
                </a:solidFill>
                <a:latin typeface="Questrial"/>
                <a:ea typeface="Questrial"/>
                <a:cs typeface="Questrial"/>
                <a:sym typeface="Questrial"/>
              </a:rPr>
              <a:t>Jackson Attacks the National Bank</a:t>
            </a:r>
          </a:p>
        </p:txBody>
      </p:sp>
      <p:sp>
        <p:nvSpPr>
          <p:cNvPr id="416" name="Shape 416"/>
          <p:cNvSpPr txBox="1"/>
          <p:nvPr>
            <p:ph idx="1" type="body"/>
          </p:nvPr>
        </p:nvSpPr>
        <p:spPr>
          <a:xfrm>
            <a:off x="-228600" y="1371600"/>
            <a:ext cx="7603200" cy="5334000"/>
          </a:xfrm>
          <a:prstGeom prst="rect">
            <a:avLst/>
          </a:prstGeom>
          <a:noFill/>
          <a:ln>
            <a:noFill/>
          </a:ln>
        </p:spPr>
        <p:txBody>
          <a:bodyPr anchorCtr="0" anchor="t" bIns="45700" lIns="91425" rIns="91425" tIns="45700">
            <a:noAutofit/>
          </a:bodyPr>
          <a:lstStyle/>
          <a:p>
            <a:pPr indent="-577850" lvl="1" marL="1035050" marR="0" rtl="0" algn="l">
              <a:lnSpc>
                <a:spcPct val="100000"/>
              </a:lnSpc>
              <a:spcBef>
                <a:spcPts val="0"/>
              </a:spcBef>
              <a:spcAft>
                <a:spcPts val="0"/>
              </a:spcAft>
              <a:buClr>
                <a:schemeClr val="accent1"/>
              </a:buClr>
              <a:buSzPct val="25000"/>
              <a:buFont typeface="Noto Sans Symbols"/>
              <a:buNone/>
            </a:pPr>
            <a:r>
              <a:t/>
            </a:r>
            <a:endParaRPr b="0" i="0" sz="2400" u="none" cap="none" strike="noStrike">
              <a:solidFill>
                <a:schemeClr val="dk1"/>
              </a:solidFill>
              <a:latin typeface="Questrial"/>
              <a:ea typeface="Questrial"/>
              <a:cs typeface="Questrial"/>
              <a:sym typeface="Questrial"/>
            </a:endParaRPr>
          </a:p>
          <a:p>
            <a:pPr indent="-495300" lvl="2" marL="1409700" marR="0" rtl="0" algn="l">
              <a:lnSpc>
                <a:spcPct val="100000"/>
              </a:lnSpc>
              <a:spcBef>
                <a:spcPts val="500"/>
              </a:spcBef>
              <a:spcAft>
                <a:spcPts val="0"/>
              </a:spcAft>
              <a:buClr>
                <a:schemeClr val="accent2"/>
              </a:buClr>
              <a:buSzPct val="75000"/>
              <a:buFont typeface="Noto Sans Symbols"/>
              <a:buChar char="■"/>
            </a:pPr>
            <a:r>
              <a:rPr b="0" i="0" lang="en-US" sz="2000" u="none" cap="none" strike="noStrike">
                <a:solidFill>
                  <a:schemeClr val="dk1"/>
                </a:solidFill>
                <a:latin typeface="Questrial"/>
                <a:ea typeface="Questrial"/>
                <a:cs typeface="Questrial"/>
                <a:sym typeface="Questrial"/>
              </a:rPr>
              <a:t>Jackson waged a personal war on the Bank of the U.S.</a:t>
            </a:r>
          </a:p>
          <a:p>
            <a:pPr indent="-495300" lvl="2" marL="1409700" marR="0" rtl="0" algn="l">
              <a:lnSpc>
                <a:spcPct val="100000"/>
              </a:lnSpc>
              <a:spcBef>
                <a:spcPts val="500"/>
              </a:spcBef>
              <a:spcAft>
                <a:spcPts val="0"/>
              </a:spcAft>
              <a:buClr>
                <a:schemeClr val="accent2"/>
              </a:buClr>
              <a:buSzPct val="75000"/>
              <a:buFont typeface="Noto Sans Symbols"/>
              <a:buChar char="■"/>
            </a:pPr>
            <a:r>
              <a:rPr b="0" i="0" lang="en-US" sz="2000" u="none" cap="none" strike="noStrike">
                <a:solidFill>
                  <a:schemeClr val="dk1"/>
                </a:solidFill>
                <a:latin typeface="Questrial"/>
                <a:ea typeface="Questrial"/>
                <a:cs typeface="Questrial"/>
                <a:sym typeface="Questrial"/>
              </a:rPr>
              <a:t>Vetoed to recharter the bank.</a:t>
            </a:r>
          </a:p>
          <a:p>
            <a:pPr indent="-495300" lvl="2" marL="1409700" marR="0" rtl="0" algn="l">
              <a:lnSpc>
                <a:spcPct val="100000"/>
              </a:lnSpc>
              <a:spcBef>
                <a:spcPts val="500"/>
              </a:spcBef>
              <a:spcAft>
                <a:spcPts val="0"/>
              </a:spcAft>
              <a:buClr>
                <a:schemeClr val="accent2"/>
              </a:buClr>
              <a:buSzPct val="75000"/>
              <a:buFont typeface="Noto Sans Symbols"/>
              <a:buChar char="■"/>
            </a:pPr>
            <a:r>
              <a:rPr b="0" i="0" lang="en-US" sz="2000" u="none" cap="none" strike="noStrike">
                <a:solidFill>
                  <a:schemeClr val="dk1"/>
                </a:solidFill>
                <a:latin typeface="Questrial"/>
                <a:ea typeface="Questrial"/>
                <a:cs typeface="Questrial"/>
                <a:sym typeface="Questrial"/>
              </a:rPr>
              <a:t>Jackson and his allies made certain that the public knew that the BUS was a privileged institution.  BUS stockholders earned the interest from deposits and got lower interest rates that the average citizen.</a:t>
            </a:r>
          </a:p>
          <a:p>
            <a:pPr indent="-495300" lvl="2" marL="1409700" marR="0" rtl="0" algn="l">
              <a:lnSpc>
                <a:spcPct val="100000"/>
              </a:lnSpc>
              <a:spcBef>
                <a:spcPts val="500"/>
              </a:spcBef>
              <a:spcAft>
                <a:spcPts val="0"/>
              </a:spcAft>
              <a:buClr>
                <a:schemeClr val="accent2"/>
              </a:buClr>
              <a:buSzPct val="75000"/>
              <a:buFont typeface="Noto Sans Symbols"/>
              <a:buChar char="■"/>
            </a:pPr>
            <a:r>
              <a:rPr b="0" i="0" lang="en-US" sz="2000" u="none" cap="none" strike="noStrike">
                <a:solidFill>
                  <a:schemeClr val="dk1"/>
                </a:solidFill>
                <a:latin typeface="Questrial"/>
                <a:ea typeface="Questrial"/>
                <a:cs typeface="Questrial"/>
                <a:sym typeface="Questrial"/>
              </a:rPr>
              <a:t>Jackson told running mate that the BUS was a monster that corrupter our statesman and wanted to destroy our republican institution.</a:t>
            </a:r>
          </a:p>
          <a:p>
            <a:pPr indent="-495300" lvl="2" marL="1409700" marR="0" rtl="0" algn="l">
              <a:lnSpc>
                <a:spcPct val="100000"/>
              </a:lnSpc>
              <a:spcBef>
                <a:spcPts val="500"/>
              </a:spcBef>
              <a:spcAft>
                <a:spcPts val="0"/>
              </a:spcAft>
              <a:buClr>
                <a:schemeClr val="accent2"/>
              </a:buClr>
              <a:buSzPct val="75000"/>
              <a:buFont typeface="Noto Sans Symbols"/>
              <a:buChar char="■"/>
            </a:pPr>
            <a:r>
              <a:rPr b="0" i="0" lang="en-US" sz="2000" u="none" cap="none" strike="noStrike">
                <a:solidFill>
                  <a:schemeClr val="dk1"/>
                </a:solidFill>
                <a:latin typeface="Questrial"/>
                <a:ea typeface="Questrial"/>
                <a:cs typeface="Questrial"/>
                <a:sym typeface="Questrial"/>
              </a:rPr>
              <a:t>(Jackson distrusted all banks)  However he felt he could wield power over the national bank.</a:t>
            </a:r>
          </a:p>
        </p:txBody>
      </p:sp>
      <p:pic>
        <p:nvPicPr>
          <p:cNvPr descr="http://t2.gstatic.com/images?q=tbn:ANd9GcRhCJWQdZ7e4xjU3aQQsrou6QueUA1g04TNq_lUQqL4oPE9nG9KuG6cl32-" id="417" name="Shape 417"/>
          <p:cNvPicPr preferRelativeResize="0"/>
          <p:nvPr/>
        </p:nvPicPr>
        <p:blipFill rotWithShape="1">
          <a:blip r:embed="rId3">
            <a:alphaModFix/>
          </a:blip>
          <a:srcRect b="0" l="0" r="0" t="0"/>
          <a:stretch/>
        </p:blipFill>
        <p:spPr>
          <a:xfrm>
            <a:off x="6400800" y="1828800"/>
            <a:ext cx="2000250" cy="1600199"/>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21" name="Shape 421"/>
        <p:cNvGrpSpPr/>
        <p:nvPr/>
      </p:nvGrpSpPr>
      <p:grpSpPr>
        <a:xfrm>
          <a:off x="0" y="0"/>
          <a:ext cx="0" cy="0"/>
          <a:chOff x="0" y="0"/>
          <a:chExt cx="0" cy="0"/>
        </a:xfrm>
      </p:grpSpPr>
      <p:sp>
        <p:nvSpPr>
          <p:cNvPr id="422" name="Shape 422"/>
          <p:cNvSpPr txBox="1"/>
          <p:nvPr>
            <p:ph type="title"/>
          </p:nvPr>
        </p:nvSpPr>
        <p:spPr>
          <a:xfrm>
            <a:off x="609600" y="228600"/>
            <a:ext cx="8153399" cy="990599"/>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Clr>
                <a:schemeClr val="dk2"/>
              </a:buClr>
              <a:buSzPct val="25000"/>
              <a:buFont typeface="Questrial"/>
              <a:buNone/>
            </a:pPr>
            <a:r>
              <a:rPr b="0" i="0" lang="en-US" sz="4400" u="none" cap="none" strike="noStrike">
                <a:solidFill>
                  <a:schemeClr val="dk2"/>
                </a:solidFill>
                <a:latin typeface="Questrial"/>
                <a:ea typeface="Questrial"/>
                <a:cs typeface="Questrial"/>
                <a:sym typeface="Questrial"/>
              </a:rPr>
              <a:t>Interpret this picture…..</a:t>
            </a:r>
          </a:p>
        </p:txBody>
      </p:sp>
      <p:pic>
        <p:nvPicPr>
          <p:cNvPr descr="800px-AJ%7Ebank" id="423" name="Shape 423"/>
          <p:cNvPicPr preferRelativeResize="0"/>
          <p:nvPr>
            <p:ph idx="4294967295" type="body"/>
          </p:nvPr>
        </p:nvPicPr>
        <p:blipFill rotWithShape="1">
          <a:blip r:embed="rId3">
            <a:alphaModFix/>
          </a:blip>
          <a:srcRect b="0" l="0" r="0" t="0"/>
          <a:stretch/>
        </p:blipFill>
        <p:spPr>
          <a:xfrm>
            <a:off x="914400" y="1600200"/>
            <a:ext cx="7162799" cy="4924424"/>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27" name="Shape 427"/>
        <p:cNvGrpSpPr/>
        <p:nvPr/>
      </p:nvGrpSpPr>
      <p:grpSpPr>
        <a:xfrm>
          <a:off x="0" y="0"/>
          <a:ext cx="0" cy="0"/>
          <a:chOff x="0" y="0"/>
          <a:chExt cx="0" cy="0"/>
        </a:xfrm>
      </p:grpSpPr>
      <p:sp>
        <p:nvSpPr>
          <p:cNvPr id="428" name="Shape 428"/>
          <p:cNvSpPr txBox="1"/>
          <p:nvPr>
            <p:ph type="title"/>
          </p:nvPr>
        </p:nvSpPr>
        <p:spPr>
          <a:xfrm>
            <a:off x="612775" y="228600"/>
            <a:ext cx="8153399" cy="990599"/>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Clr>
                <a:srgbClr val="CBA523"/>
              </a:buClr>
              <a:buSzPct val="25000"/>
              <a:buFont typeface="Questrial"/>
              <a:buNone/>
            </a:pPr>
            <a:r>
              <a:rPr b="0" i="0" lang="en-US" sz="4400" u="none" cap="none" strike="noStrike">
                <a:solidFill>
                  <a:srgbClr val="CBA523"/>
                </a:solidFill>
                <a:latin typeface="Questrial"/>
                <a:ea typeface="Questrial"/>
                <a:cs typeface="Questrial"/>
                <a:sym typeface="Questrial"/>
              </a:rPr>
              <a:t>Biddle and “Pet Banks”</a:t>
            </a:r>
          </a:p>
        </p:txBody>
      </p:sp>
      <p:sp>
        <p:nvSpPr>
          <p:cNvPr id="429" name="Shape 429"/>
          <p:cNvSpPr txBox="1"/>
          <p:nvPr>
            <p:ph idx="1" type="body"/>
          </p:nvPr>
        </p:nvSpPr>
        <p:spPr>
          <a:xfrm>
            <a:off x="612775" y="1600200"/>
            <a:ext cx="8153399" cy="4495800"/>
          </a:xfrm>
          <a:prstGeom prst="rect">
            <a:avLst/>
          </a:prstGeom>
          <a:noFill/>
          <a:ln>
            <a:noFill/>
          </a:ln>
        </p:spPr>
        <p:txBody>
          <a:bodyPr anchorCtr="0" anchor="t" bIns="45700" lIns="91425" rIns="91425" tIns="45700">
            <a:noAutofit/>
          </a:bodyPr>
          <a:lstStyle/>
          <a:p>
            <a:pPr indent="-495300" lvl="2" marL="1409700" marR="0" rtl="0" algn="l">
              <a:lnSpc>
                <a:spcPct val="90000"/>
              </a:lnSpc>
              <a:spcBef>
                <a:spcPts val="0"/>
              </a:spcBef>
              <a:spcAft>
                <a:spcPts val="0"/>
              </a:spcAft>
              <a:buClr>
                <a:schemeClr val="accent2"/>
              </a:buClr>
              <a:buSzPct val="75000"/>
              <a:buFont typeface="Noto Sans Symbols"/>
              <a:buChar char="■"/>
            </a:pPr>
            <a:r>
              <a:rPr b="1" i="0" lang="en-US" sz="2300" u="none" cap="none" strike="noStrike">
                <a:solidFill>
                  <a:schemeClr val="dk1"/>
                </a:solidFill>
                <a:latin typeface="Questrial"/>
                <a:ea typeface="Questrial"/>
                <a:cs typeface="Questrial"/>
                <a:sym typeface="Questrial"/>
              </a:rPr>
              <a:t>Pet Banks:  </a:t>
            </a:r>
            <a:r>
              <a:rPr b="0" i="0" lang="en-US" sz="2300" u="none" cap="none" strike="noStrike">
                <a:solidFill>
                  <a:schemeClr val="dk1"/>
                </a:solidFill>
                <a:latin typeface="Questrial"/>
                <a:ea typeface="Questrial"/>
                <a:cs typeface="Questrial"/>
                <a:sym typeface="Questrial"/>
              </a:rPr>
              <a:t>Placed government funds in certain state banks called “pet banks” because of their loyalty to the Democratic Party.</a:t>
            </a:r>
          </a:p>
          <a:p>
            <a:pPr indent="-495300" lvl="2" marL="1409700" marR="0" rtl="0" algn="l">
              <a:lnSpc>
                <a:spcPct val="90000"/>
              </a:lnSpc>
              <a:spcBef>
                <a:spcPts val="500"/>
              </a:spcBef>
              <a:spcAft>
                <a:spcPts val="0"/>
              </a:spcAft>
              <a:buClr>
                <a:schemeClr val="accent2"/>
              </a:buClr>
              <a:buSzPct val="75000"/>
              <a:buFont typeface="Noto Sans Symbols"/>
              <a:buChar char="■"/>
            </a:pPr>
            <a:r>
              <a:rPr b="0" i="0" lang="en-US" sz="2300" u="none" cap="none" strike="noStrike">
                <a:solidFill>
                  <a:schemeClr val="dk1"/>
                </a:solidFill>
                <a:latin typeface="Questrial"/>
                <a:ea typeface="Questrial"/>
                <a:cs typeface="Questrial"/>
                <a:sym typeface="Questrial"/>
              </a:rPr>
              <a:t>Nicholas Biddle (Banks President) decided to have the bank call in our make new loans.  He thought this would make people want to have a new bank charter. Biddle folds.</a:t>
            </a:r>
          </a:p>
          <a:p>
            <a:pPr indent="-495300" lvl="2" marL="1409700" marR="0" rtl="0" algn="l">
              <a:lnSpc>
                <a:spcPct val="90000"/>
              </a:lnSpc>
              <a:spcBef>
                <a:spcPts val="500"/>
              </a:spcBef>
              <a:spcAft>
                <a:spcPts val="0"/>
              </a:spcAft>
              <a:buClr>
                <a:schemeClr val="accent2"/>
              </a:buClr>
              <a:buSzPct val="75000"/>
              <a:buFont typeface="Noto Sans Symbols"/>
              <a:buChar char="■"/>
            </a:pPr>
            <a:r>
              <a:rPr b="1" i="0" lang="en-US" sz="2300" u="none" cap="none" strike="noStrike">
                <a:solidFill>
                  <a:schemeClr val="dk1"/>
                </a:solidFill>
                <a:latin typeface="Questrial"/>
                <a:ea typeface="Questrial"/>
                <a:cs typeface="Questrial"/>
                <a:sym typeface="Questrial"/>
              </a:rPr>
              <a:t>Whig party: </a:t>
            </a:r>
            <a:r>
              <a:rPr b="0" i="0" lang="en-US" sz="2300" u="none" cap="none" strike="noStrike">
                <a:solidFill>
                  <a:schemeClr val="dk1"/>
                </a:solidFill>
                <a:latin typeface="Questrial"/>
                <a:ea typeface="Questrial"/>
                <a:cs typeface="Questrial"/>
                <a:sym typeface="Questrial"/>
              </a:rPr>
              <a:t> Jackson’s tactics angered many people.  Including some in the Democratic Party.  Henry Clay, John Quincy Adams, and Daniel Webster formed a new party called the Whig party.  Backed the ideals of the American system. </a:t>
            </a:r>
          </a:p>
        </p:txBody>
      </p:sp>
      <p:pic>
        <p:nvPicPr>
          <p:cNvPr descr="See full size image" id="430" name="Shape 430"/>
          <p:cNvPicPr preferRelativeResize="0"/>
          <p:nvPr/>
        </p:nvPicPr>
        <p:blipFill rotWithShape="1">
          <a:blip r:embed="rId3">
            <a:alphaModFix/>
          </a:blip>
          <a:srcRect b="0" l="0" r="0" t="0"/>
          <a:stretch/>
        </p:blipFill>
        <p:spPr>
          <a:xfrm>
            <a:off x="5943600" y="304800"/>
            <a:ext cx="1066799" cy="1066799"/>
          </a:xfrm>
          <a:prstGeom prst="rect">
            <a:avLst/>
          </a:prstGeom>
          <a:noFill/>
          <a:ln>
            <a:noFill/>
          </a:ln>
        </p:spPr>
      </p:pic>
      <p:pic>
        <p:nvPicPr>
          <p:cNvPr descr="C:\Documents and Settings\KellyDunbar\Local Settings\Temporary Internet Files\Content.IE5\BKPLC57S\MC900045115[1].wmf" id="431" name="Shape 431"/>
          <p:cNvPicPr preferRelativeResize="0"/>
          <p:nvPr/>
        </p:nvPicPr>
        <p:blipFill rotWithShape="1">
          <a:blip r:embed="rId4">
            <a:alphaModFix/>
          </a:blip>
          <a:srcRect b="0" l="0" r="0" t="0"/>
          <a:stretch/>
        </p:blipFill>
        <p:spPr>
          <a:xfrm>
            <a:off x="228600" y="4419600"/>
            <a:ext cx="1738311" cy="1736724"/>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35" name="Shape 435"/>
        <p:cNvGrpSpPr/>
        <p:nvPr/>
      </p:nvGrpSpPr>
      <p:grpSpPr>
        <a:xfrm>
          <a:off x="0" y="0"/>
          <a:ext cx="0" cy="0"/>
          <a:chOff x="0" y="0"/>
          <a:chExt cx="0" cy="0"/>
        </a:xfrm>
      </p:grpSpPr>
      <p:sp>
        <p:nvSpPr>
          <p:cNvPr id="436" name="Shape 436"/>
          <p:cNvSpPr txBox="1"/>
          <p:nvPr>
            <p:ph type="title"/>
          </p:nvPr>
        </p:nvSpPr>
        <p:spPr>
          <a:xfrm>
            <a:off x="612775" y="228600"/>
            <a:ext cx="8153399" cy="990599"/>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Clr>
                <a:schemeClr val="dk2"/>
              </a:buClr>
              <a:buSzPct val="25000"/>
              <a:buFont typeface="Questrial"/>
              <a:buNone/>
            </a:pPr>
            <a:r>
              <a:rPr b="0" i="0" lang="en-US" sz="4000" u="none" cap="none" strike="noStrike">
                <a:solidFill>
                  <a:schemeClr val="dk2"/>
                </a:solidFill>
                <a:latin typeface="Questrial"/>
                <a:ea typeface="Questrial"/>
                <a:cs typeface="Questrial"/>
                <a:sym typeface="Questrial"/>
              </a:rPr>
              <a:t>Van Buren Deals with Jackson’s Trash</a:t>
            </a:r>
          </a:p>
        </p:txBody>
      </p:sp>
      <p:sp>
        <p:nvSpPr>
          <p:cNvPr id="437" name="Shape 437"/>
          <p:cNvSpPr txBox="1"/>
          <p:nvPr>
            <p:ph idx="1" type="body"/>
          </p:nvPr>
        </p:nvSpPr>
        <p:spPr>
          <a:xfrm>
            <a:off x="304800" y="1676400"/>
            <a:ext cx="8153399" cy="4495800"/>
          </a:xfrm>
          <a:prstGeom prst="rect">
            <a:avLst/>
          </a:prstGeom>
          <a:noFill/>
          <a:ln>
            <a:noFill/>
          </a:ln>
        </p:spPr>
        <p:txBody>
          <a:bodyPr anchorCtr="0" anchor="t" bIns="45700" lIns="91425" rIns="91425" tIns="45700">
            <a:noAutofit/>
          </a:bodyPr>
          <a:lstStyle/>
          <a:p>
            <a:pPr indent="-577850" lvl="1" marL="1035050" marR="0" rtl="0" algn="l">
              <a:lnSpc>
                <a:spcPct val="100000"/>
              </a:lnSpc>
              <a:spcBef>
                <a:spcPts val="0"/>
              </a:spcBef>
              <a:spcAft>
                <a:spcPts val="0"/>
              </a:spcAft>
              <a:buClr>
                <a:schemeClr val="accent1"/>
              </a:buClr>
              <a:buSzPct val="25000"/>
              <a:buFont typeface="Noto Sans Symbols"/>
              <a:buNone/>
            </a:pPr>
            <a:r>
              <a:t/>
            </a:r>
            <a:endParaRPr b="0" i="0" sz="2400" u="none" cap="none" strike="noStrike">
              <a:solidFill>
                <a:schemeClr val="dk1"/>
              </a:solidFill>
              <a:latin typeface="Questrial"/>
              <a:ea typeface="Questrial"/>
              <a:cs typeface="Questrial"/>
              <a:sym typeface="Questrial"/>
            </a:endParaRPr>
          </a:p>
          <a:p>
            <a:pPr indent="-495300" lvl="2" marL="1409700" marR="0" rtl="0" algn="l">
              <a:lnSpc>
                <a:spcPct val="100000"/>
              </a:lnSpc>
              <a:spcBef>
                <a:spcPts val="500"/>
              </a:spcBef>
              <a:spcAft>
                <a:spcPts val="0"/>
              </a:spcAft>
              <a:buClr>
                <a:schemeClr val="accent2"/>
              </a:buClr>
              <a:buSzPct val="75000"/>
              <a:buFont typeface="Noto Sans Symbols"/>
              <a:buChar char="■"/>
            </a:pPr>
            <a:r>
              <a:rPr b="0" i="0" lang="en-US" sz="2300" u="none" cap="none" strike="noStrike">
                <a:solidFill>
                  <a:schemeClr val="dk1"/>
                </a:solidFill>
                <a:latin typeface="Questrial"/>
                <a:ea typeface="Questrial"/>
                <a:cs typeface="Questrial"/>
                <a:sym typeface="Questrial"/>
              </a:rPr>
              <a:t>Democrats chose VP Van Buren as their candidate.  Won</a:t>
            </a:r>
          </a:p>
          <a:p>
            <a:pPr indent="-495300" lvl="2" marL="1409700" marR="0" rtl="0" algn="l">
              <a:lnSpc>
                <a:spcPct val="100000"/>
              </a:lnSpc>
              <a:spcBef>
                <a:spcPts val="500"/>
              </a:spcBef>
              <a:spcAft>
                <a:spcPts val="0"/>
              </a:spcAft>
              <a:buClr>
                <a:schemeClr val="accent2"/>
              </a:buClr>
              <a:buSzPct val="75000"/>
              <a:buFont typeface="Noto Sans Symbols"/>
              <a:buChar char="■"/>
            </a:pPr>
            <a:r>
              <a:rPr b="1" i="0" lang="en-US" sz="2300" u="none" cap="none" strike="noStrike">
                <a:solidFill>
                  <a:schemeClr val="dk1"/>
                </a:solidFill>
                <a:latin typeface="Questrial"/>
                <a:ea typeface="Questrial"/>
                <a:cs typeface="Questrial"/>
                <a:sym typeface="Questrial"/>
              </a:rPr>
              <a:t>Pet Banks became wildcat Banks. </a:t>
            </a:r>
            <a:r>
              <a:rPr b="0" i="0" lang="en-US" sz="2300" u="none" cap="none" strike="noStrike">
                <a:solidFill>
                  <a:schemeClr val="dk1"/>
                </a:solidFill>
                <a:latin typeface="Questrial"/>
                <a:ea typeface="Questrial"/>
                <a:cs typeface="Questrial"/>
                <a:sym typeface="Questrial"/>
              </a:rPr>
              <a:t> Printed blank notes wildly in excess of the gold and silver.  And federal government selling land was left with bag of useless money.  So they had to pay with real gold or silver.</a:t>
            </a:r>
          </a:p>
          <a:p>
            <a:pPr indent="-495300" lvl="2" marL="1409700" marR="0" rtl="0" algn="l">
              <a:lnSpc>
                <a:spcPct val="100000"/>
              </a:lnSpc>
              <a:spcBef>
                <a:spcPts val="500"/>
              </a:spcBef>
              <a:spcAft>
                <a:spcPts val="0"/>
              </a:spcAft>
              <a:buClr>
                <a:schemeClr val="accent2"/>
              </a:buClr>
              <a:buSzPct val="75000"/>
              <a:buFont typeface="Noto Sans Symbols"/>
              <a:buChar char="■"/>
            </a:pPr>
            <a:r>
              <a:rPr b="1" i="0" lang="en-US" sz="2300" u="none" cap="none" strike="noStrike">
                <a:solidFill>
                  <a:schemeClr val="dk1"/>
                </a:solidFill>
                <a:latin typeface="Questrial"/>
                <a:ea typeface="Questrial"/>
                <a:cs typeface="Questrial"/>
                <a:sym typeface="Questrial"/>
              </a:rPr>
              <a:t>Panic of 1837:  </a:t>
            </a:r>
            <a:r>
              <a:rPr b="0" i="0" lang="en-US" sz="2300" u="none" cap="none" strike="noStrike">
                <a:solidFill>
                  <a:schemeClr val="dk1"/>
                </a:solidFill>
                <a:latin typeface="Questrial"/>
                <a:ea typeface="Questrial"/>
                <a:cs typeface="Questrial"/>
                <a:sym typeface="Questrial"/>
              </a:rPr>
              <a:t>Bank closing and the collapse of the credit system cost many people their savings, and put more than 1/3 of the population out of work.</a:t>
            </a:r>
          </a:p>
          <a:p>
            <a:pPr indent="-495300" lvl="2" marL="1409700" marR="0" rtl="0" algn="l">
              <a:lnSpc>
                <a:spcPct val="100000"/>
              </a:lnSpc>
              <a:spcBef>
                <a:spcPts val="500"/>
              </a:spcBef>
              <a:spcAft>
                <a:spcPts val="0"/>
              </a:spcAft>
              <a:buClr>
                <a:schemeClr val="accent2"/>
              </a:buClr>
              <a:buSzPct val="75000"/>
              <a:buFont typeface="Noto Sans Symbols"/>
              <a:buChar char="■"/>
            </a:pPr>
            <a:r>
              <a:rPr b="0" i="0" lang="en-US" sz="2300" u="none" cap="none" strike="noStrike">
                <a:solidFill>
                  <a:schemeClr val="dk1"/>
                </a:solidFill>
                <a:latin typeface="Questrial"/>
                <a:ea typeface="Questrial"/>
                <a:cs typeface="Questrial"/>
                <a:sym typeface="Questrial"/>
              </a:rPr>
              <a:t>Van Buren tried to help by reducing federal spending but that cause already declining priced to drop further. </a:t>
            </a:r>
          </a:p>
        </p:txBody>
      </p:sp>
      <p:pic>
        <p:nvPicPr>
          <p:cNvPr descr="C:\Documents and Settings\KellyDunbar\Local Settings\Temporary Internet Files\Content.IE5\THQUQ364\MC900437717[1].wmf" id="438" name="Shape 438"/>
          <p:cNvPicPr preferRelativeResize="0"/>
          <p:nvPr/>
        </p:nvPicPr>
        <p:blipFill rotWithShape="1">
          <a:blip r:embed="rId3">
            <a:alphaModFix/>
          </a:blip>
          <a:srcRect b="0" l="0" r="0" t="0"/>
          <a:stretch/>
        </p:blipFill>
        <p:spPr>
          <a:xfrm>
            <a:off x="8229600" y="304800"/>
            <a:ext cx="658812" cy="808037"/>
          </a:xfrm>
          <a:prstGeom prst="rect">
            <a:avLst/>
          </a:prstGeom>
          <a:noFill/>
          <a:ln>
            <a:noFill/>
          </a:ln>
        </p:spPr>
      </p:pic>
      <p:pic>
        <p:nvPicPr>
          <p:cNvPr descr="C:\Documents and Settings\KellyDunbar\Local Settings\Temporary Internet Files\Content.IE5\59ZO9N5D\MC900365992[1].wmf" id="439" name="Shape 439"/>
          <p:cNvPicPr preferRelativeResize="0"/>
          <p:nvPr/>
        </p:nvPicPr>
        <p:blipFill rotWithShape="1">
          <a:blip r:embed="rId4">
            <a:alphaModFix/>
          </a:blip>
          <a:srcRect b="0" l="0" r="0" t="0"/>
          <a:stretch/>
        </p:blipFill>
        <p:spPr>
          <a:xfrm>
            <a:off x="457200" y="4343400"/>
            <a:ext cx="923924" cy="788986"/>
          </a:xfrm>
          <a:prstGeom prst="rect">
            <a:avLst/>
          </a:prstGeom>
          <a:noFill/>
          <a:ln>
            <a:noFill/>
          </a:ln>
        </p:spPr>
      </p:pic>
      <p:pic>
        <p:nvPicPr>
          <p:cNvPr descr="C:\Documents and Settings\KellyDunbar\Local Settings\Temporary Internet Files\Content.IE5\7CH6WS73\MC900088494[1].wmf" id="440" name="Shape 440"/>
          <p:cNvPicPr preferRelativeResize="0"/>
          <p:nvPr/>
        </p:nvPicPr>
        <p:blipFill rotWithShape="1">
          <a:blip r:embed="rId5">
            <a:alphaModFix/>
          </a:blip>
          <a:srcRect b="0" l="0" r="0" t="0"/>
          <a:stretch/>
        </p:blipFill>
        <p:spPr>
          <a:xfrm>
            <a:off x="304800" y="2895600"/>
            <a:ext cx="1143000" cy="1119187"/>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3" name="Shape 183"/>
        <p:cNvGrpSpPr/>
        <p:nvPr/>
      </p:nvGrpSpPr>
      <p:grpSpPr>
        <a:xfrm>
          <a:off x="0" y="0"/>
          <a:ext cx="0" cy="0"/>
          <a:chOff x="0" y="0"/>
          <a:chExt cx="0" cy="0"/>
        </a:xfrm>
      </p:grpSpPr>
      <p:sp>
        <p:nvSpPr>
          <p:cNvPr id="184" name="Shape 184"/>
          <p:cNvSpPr txBox="1"/>
          <p:nvPr>
            <p:ph type="title"/>
          </p:nvPr>
        </p:nvSpPr>
        <p:spPr>
          <a:xfrm>
            <a:off x="304800" y="0"/>
            <a:ext cx="8540750" cy="990599"/>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Clr>
                <a:schemeClr val="dk2"/>
              </a:buClr>
              <a:buSzPct val="25000"/>
              <a:buFont typeface="Questrial"/>
              <a:buNone/>
            </a:pPr>
            <a:r>
              <a:rPr b="0" i="0" lang="en-US" sz="4400" u="none" cap="none" strike="noStrike">
                <a:solidFill>
                  <a:schemeClr val="dk2"/>
                </a:solidFill>
                <a:latin typeface="Questrial"/>
                <a:ea typeface="Questrial"/>
                <a:cs typeface="Questrial"/>
                <a:sym typeface="Questrial"/>
              </a:rPr>
              <a:t>Industrial Revolution Cont.</a:t>
            </a:r>
          </a:p>
        </p:txBody>
      </p:sp>
      <p:sp>
        <p:nvSpPr>
          <p:cNvPr id="185" name="Shape 185"/>
          <p:cNvSpPr txBox="1"/>
          <p:nvPr>
            <p:ph idx="1" type="body"/>
          </p:nvPr>
        </p:nvSpPr>
        <p:spPr>
          <a:xfrm>
            <a:off x="301625" y="1600200"/>
            <a:ext cx="5489574" cy="4800600"/>
          </a:xfrm>
          <a:prstGeom prst="rect">
            <a:avLst/>
          </a:prstGeom>
          <a:noFill/>
          <a:ln>
            <a:noFill/>
          </a:ln>
        </p:spPr>
        <p:txBody>
          <a:bodyPr anchorCtr="0" anchor="t" bIns="45700" lIns="91425" rIns="91425" tIns="45700">
            <a:noAutofit/>
          </a:bodyPr>
          <a:lstStyle/>
          <a:p>
            <a:pPr indent="-577850" lvl="0" marL="577850" marR="0" rtl="0" algn="l">
              <a:lnSpc>
                <a:spcPct val="80000"/>
              </a:lnSpc>
              <a:spcBef>
                <a:spcPts val="0"/>
              </a:spcBef>
              <a:spcAft>
                <a:spcPts val="0"/>
              </a:spcAft>
              <a:buClr>
                <a:schemeClr val="accent2"/>
              </a:buClr>
              <a:buSzPct val="59999"/>
              <a:buFont typeface="Noto Sans Symbols"/>
              <a:buChar char="◻"/>
            </a:pPr>
            <a:r>
              <a:rPr b="0" i="0" lang="en-US" sz="2400" u="none" cap="none" strike="noStrike">
                <a:solidFill>
                  <a:schemeClr val="dk1"/>
                </a:solidFill>
                <a:latin typeface="Questrial"/>
                <a:ea typeface="Questrial"/>
                <a:cs typeface="Questrial"/>
                <a:sym typeface="Questrial"/>
              </a:rPr>
              <a:t>Primary source of income earlier was international trade.</a:t>
            </a:r>
          </a:p>
          <a:p>
            <a:pPr indent="-577850" lvl="0" marL="577850" marR="0" rtl="0" algn="l">
              <a:lnSpc>
                <a:spcPct val="80000"/>
              </a:lnSpc>
              <a:spcBef>
                <a:spcPts val="700"/>
              </a:spcBef>
              <a:spcAft>
                <a:spcPts val="0"/>
              </a:spcAft>
              <a:buClr>
                <a:schemeClr val="accent2"/>
              </a:buClr>
              <a:buSzPct val="59999"/>
              <a:buFont typeface="Noto Sans Symbols"/>
              <a:buChar char="◻"/>
            </a:pPr>
            <a:r>
              <a:rPr b="0" i="0" lang="en-US" sz="2400" u="none" cap="none" strike="noStrike">
                <a:solidFill>
                  <a:schemeClr val="dk1"/>
                </a:solidFill>
                <a:latin typeface="Questrial"/>
                <a:ea typeface="Questrial"/>
                <a:cs typeface="Questrial"/>
                <a:sym typeface="Questrial"/>
              </a:rPr>
              <a:t>But now:</a:t>
            </a:r>
          </a:p>
          <a:p>
            <a:pPr indent="-495300" lvl="1" marL="952500" marR="0" rtl="0" algn="l">
              <a:lnSpc>
                <a:spcPct val="80000"/>
              </a:lnSpc>
              <a:spcBef>
                <a:spcPts val="500"/>
              </a:spcBef>
              <a:spcAft>
                <a:spcPts val="0"/>
              </a:spcAft>
              <a:buClr>
                <a:schemeClr val="accent1"/>
              </a:buClr>
              <a:buSzPct val="25000"/>
              <a:buFont typeface="Noto Sans Symbols"/>
              <a:buNone/>
            </a:pPr>
            <a:r>
              <a:rPr b="0" i="0" lang="en-US" sz="2000" u="none" cap="none" strike="noStrike">
                <a:solidFill>
                  <a:schemeClr val="dk1"/>
                </a:solidFill>
                <a:latin typeface="Questrial"/>
                <a:ea typeface="Questrial"/>
                <a:cs typeface="Questrial"/>
                <a:sym typeface="Questrial"/>
              </a:rPr>
              <a:t>	Jefferson passed the </a:t>
            </a:r>
            <a:r>
              <a:rPr b="1" i="0" lang="en-US" sz="2000" u="none" cap="none" strike="noStrike">
                <a:solidFill>
                  <a:schemeClr val="dk1"/>
                </a:solidFill>
                <a:latin typeface="Questrial"/>
                <a:ea typeface="Questrial"/>
                <a:cs typeface="Questrial"/>
                <a:sym typeface="Questrial"/>
              </a:rPr>
              <a:t>Embargo Act of 1807 </a:t>
            </a:r>
          </a:p>
          <a:p>
            <a:pPr indent="-495300" lvl="1" marL="952500" marR="0" rtl="0" algn="l">
              <a:lnSpc>
                <a:spcPct val="80000"/>
              </a:lnSpc>
              <a:spcBef>
                <a:spcPts val="500"/>
              </a:spcBef>
              <a:spcAft>
                <a:spcPts val="0"/>
              </a:spcAft>
              <a:buClr>
                <a:schemeClr val="accent1"/>
              </a:buClr>
              <a:buSzPct val="25000"/>
              <a:buFont typeface="Noto Sans Symbols"/>
              <a:buNone/>
            </a:pPr>
            <a:r>
              <a:rPr b="0" i="0" lang="en-US" sz="2000" u="none" cap="none" strike="noStrike">
                <a:solidFill>
                  <a:schemeClr val="dk1"/>
                </a:solidFill>
                <a:latin typeface="Questrial"/>
                <a:ea typeface="Questrial"/>
                <a:cs typeface="Questrial"/>
                <a:sym typeface="Questrial"/>
              </a:rPr>
              <a:t>	War of 1812 Americans started focusing on domestic industries.</a:t>
            </a:r>
          </a:p>
          <a:p>
            <a:pPr indent="-412750" lvl="2" marL="1327150" marR="0" rtl="0" algn="l">
              <a:lnSpc>
                <a:spcPct val="80000"/>
              </a:lnSpc>
              <a:spcBef>
                <a:spcPts val="500"/>
              </a:spcBef>
              <a:spcAft>
                <a:spcPts val="0"/>
              </a:spcAft>
              <a:buClr>
                <a:schemeClr val="accent2"/>
              </a:buClr>
              <a:buSzPct val="75000"/>
              <a:buFont typeface="Noto Sans Symbols"/>
              <a:buChar char="■"/>
            </a:pPr>
            <a:r>
              <a:rPr b="1" i="0" lang="en-US" sz="1800" u="none" cap="none" strike="noStrike">
                <a:solidFill>
                  <a:schemeClr val="dk1"/>
                </a:solidFill>
                <a:latin typeface="Questrial"/>
                <a:ea typeface="Questrial"/>
                <a:cs typeface="Questrial"/>
                <a:sym typeface="Questrial"/>
              </a:rPr>
              <a:t>Embargo</a:t>
            </a:r>
            <a:r>
              <a:rPr b="0" i="0" lang="en-US" sz="1800" u="none" cap="none" strike="noStrike">
                <a:solidFill>
                  <a:schemeClr val="dk1"/>
                </a:solidFill>
                <a:latin typeface="Questrial"/>
                <a:ea typeface="Questrial"/>
                <a:cs typeface="Questrial"/>
                <a:sym typeface="Questrial"/>
              </a:rPr>
              <a:t>-prevented shipping goods to Europe</a:t>
            </a:r>
          </a:p>
          <a:p>
            <a:pPr indent="-577850" lvl="0" marL="577850" marR="0" rtl="0" algn="l">
              <a:lnSpc>
                <a:spcPct val="80000"/>
              </a:lnSpc>
              <a:spcBef>
                <a:spcPts val="700"/>
              </a:spcBef>
              <a:spcAft>
                <a:spcPts val="0"/>
              </a:spcAft>
              <a:buClr>
                <a:schemeClr val="accent2"/>
              </a:buClr>
              <a:buSzPct val="59999"/>
              <a:buFont typeface="Noto Sans Symbols"/>
              <a:buChar char="◻"/>
            </a:pPr>
            <a:r>
              <a:rPr b="0" i="0" lang="en-US" sz="2400" u="none" cap="none" strike="noStrike">
                <a:solidFill>
                  <a:schemeClr val="dk1"/>
                </a:solidFill>
                <a:latin typeface="Questrial"/>
                <a:ea typeface="Questrial"/>
                <a:cs typeface="Questrial"/>
                <a:sym typeface="Questrial"/>
              </a:rPr>
              <a:t>New England:  Agriculture not highly profitable focused on industry</a:t>
            </a:r>
          </a:p>
          <a:p>
            <a:pPr indent="-495300" lvl="1" marL="952500" marR="0" rtl="0" algn="l">
              <a:lnSpc>
                <a:spcPct val="80000"/>
              </a:lnSpc>
              <a:spcBef>
                <a:spcPts val="500"/>
              </a:spcBef>
              <a:spcAft>
                <a:spcPts val="0"/>
              </a:spcAft>
              <a:buClr>
                <a:schemeClr val="accent1"/>
              </a:buClr>
              <a:buSzPct val="70000"/>
              <a:buFont typeface="Noto Sans Symbols"/>
              <a:buChar char="⬜"/>
            </a:pPr>
            <a:r>
              <a:rPr b="0" i="0" lang="en-US" sz="2000" u="none" cap="none" strike="noStrike">
                <a:solidFill>
                  <a:schemeClr val="dk1"/>
                </a:solidFill>
                <a:latin typeface="Questrial"/>
                <a:ea typeface="Questrial"/>
                <a:cs typeface="Questrial"/>
                <a:sym typeface="Questrial"/>
              </a:rPr>
              <a:t>1793:  Samuel Slater established first successful mechanized textile factory. </a:t>
            </a:r>
          </a:p>
          <a:p>
            <a:pPr indent="-495300" lvl="1" marL="952500" marR="0" rtl="0" algn="l">
              <a:lnSpc>
                <a:spcPct val="80000"/>
              </a:lnSpc>
              <a:spcBef>
                <a:spcPts val="500"/>
              </a:spcBef>
              <a:spcAft>
                <a:spcPts val="0"/>
              </a:spcAft>
              <a:buClr>
                <a:schemeClr val="accent1"/>
              </a:buClr>
              <a:buSzPct val="70000"/>
              <a:buFont typeface="Noto Sans Symbols"/>
              <a:buChar char="⬜"/>
            </a:pPr>
            <a:r>
              <a:rPr b="0" i="0" lang="en-US" sz="2000" u="none" cap="none" strike="noStrike">
                <a:solidFill>
                  <a:schemeClr val="dk1"/>
                </a:solidFill>
                <a:latin typeface="Questrial"/>
                <a:ea typeface="Questrial"/>
                <a:cs typeface="Questrial"/>
                <a:sym typeface="Questrial"/>
              </a:rPr>
              <a:t>Weaving factory sprang up in Massachusetts</a:t>
            </a:r>
          </a:p>
          <a:p>
            <a:pPr indent="-319088" lvl="0" marL="319088" marR="0" rtl="0" algn="l">
              <a:spcBef>
                <a:spcPts val="700"/>
              </a:spcBef>
              <a:spcAft>
                <a:spcPts val="0"/>
              </a:spcAft>
              <a:buClr>
                <a:schemeClr val="accent2"/>
              </a:buClr>
              <a:buSzPct val="60000"/>
              <a:buFont typeface="Noto Sans Symbols"/>
              <a:buNone/>
            </a:pPr>
            <a:r>
              <a:t/>
            </a:r>
            <a:endParaRPr b="0" i="0" sz="2000" u="none" cap="none" strike="noStrike">
              <a:solidFill>
                <a:schemeClr val="dk1"/>
              </a:solidFill>
              <a:latin typeface="Questrial"/>
              <a:ea typeface="Questrial"/>
              <a:cs typeface="Questrial"/>
              <a:sym typeface="Questrial"/>
            </a:endParaRPr>
          </a:p>
        </p:txBody>
      </p:sp>
      <p:pic>
        <p:nvPicPr>
          <p:cNvPr descr="0200d" id="186" name="Shape 186"/>
          <p:cNvPicPr preferRelativeResize="0"/>
          <p:nvPr>
            <p:ph idx="1" type="body"/>
          </p:nvPr>
        </p:nvPicPr>
        <p:blipFill rotWithShape="1">
          <a:blip r:embed="rId3">
            <a:alphaModFix/>
          </a:blip>
          <a:srcRect b="0" l="0" r="0" t="0"/>
          <a:stretch/>
        </p:blipFill>
        <p:spPr>
          <a:xfrm>
            <a:off x="6096000" y="1752600"/>
            <a:ext cx="2666999" cy="4498975"/>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84"/>
                                        </p:tgtEl>
                                        <p:attrNameLst>
                                          <p:attrName>style.visibility</p:attrName>
                                        </p:attrNameLst>
                                      </p:cBhvr>
                                      <p:to>
                                        <p:strVal val="visible"/>
                                      </p:to>
                                    </p:set>
                                    <p:animEffect filter="fade" transition="in">
                                      <p:cBhvr>
                                        <p:cTn dur="2000"/>
                                        <p:tgtEl>
                                          <p:spTgt spid="18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5">
                                            <p:txEl>
                                              <p:pRg end="0" st="0"/>
                                            </p:txEl>
                                          </p:spTgt>
                                        </p:tgtEl>
                                        <p:attrNameLst>
                                          <p:attrName>style.visibility</p:attrName>
                                        </p:attrNameLst>
                                      </p:cBhvr>
                                      <p:to>
                                        <p:strVal val="visible"/>
                                      </p:to>
                                    </p:set>
                                    <p:animEffect filter="fade" transition="in">
                                      <p:cBhvr>
                                        <p:cTn dur="500"/>
                                        <p:tgtEl>
                                          <p:spTgt spid="185">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5">
                                            <p:txEl>
                                              <p:pRg end="1" st="1"/>
                                            </p:txEl>
                                          </p:spTgt>
                                        </p:tgtEl>
                                        <p:attrNameLst>
                                          <p:attrName>style.visibility</p:attrName>
                                        </p:attrNameLst>
                                      </p:cBhvr>
                                      <p:to>
                                        <p:strVal val="visible"/>
                                      </p:to>
                                    </p:set>
                                    <p:animEffect filter="fade" transition="in">
                                      <p:cBhvr>
                                        <p:cTn dur="500"/>
                                        <p:tgtEl>
                                          <p:spTgt spid="185">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5">
                                            <p:txEl>
                                              <p:pRg end="2" st="2"/>
                                            </p:txEl>
                                          </p:spTgt>
                                        </p:tgtEl>
                                        <p:attrNameLst>
                                          <p:attrName>style.visibility</p:attrName>
                                        </p:attrNameLst>
                                      </p:cBhvr>
                                      <p:to>
                                        <p:strVal val="visible"/>
                                      </p:to>
                                    </p:set>
                                    <p:animEffect filter="fade" transition="in">
                                      <p:cBhvr>
                                        <p:cTn dur="500"/>
                                        <p:tgtEl>
                                          <p:spTgt spid="185">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5">
                                            <p:txEl>
                                              <p:pRg end="3" st="3"/>
                                            </p:txEl>
                                          </p:spTgt>
                                        </p:tgtEl>
                                        <p:attrNameLst>
                                          <p:attrName>style.visibility</p:attrName>
                                        </p:attrNameLst>
                                      </p:cBhvr>
                                      <p:to>
                                        <p:strVal val="visible"/>
                                      </p:to>
                                    </p:set>
                                    <p:animEffect filter="fade" transition="in">
                                      <p:cBhvr>
                                        <p:cTn dur="500"/>
                                        <p:tgtEl>
                                          <p:spTgt spid="185">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5">
                                            <p:txEl>
                                              <p:pRg end="4" st="4"/>
                                            </p:txEl>
                                          </p:spTgt>
                                        </p:tgtEl>
                                        <p:attrNameLst>
                                          <p:attrName>style.visibility</p:attrName>
                                        </p:attrNameLst>
                                      </p:cBhvr>
                                      <p:to>
                                        <p:strVal val="visible"/>
                                      </p:to>
                                    </p:set>
                                    <p:animEffect filter="fade" transition="in">
                                      <p:cBhvr>
                                        <p:cTn dur="500"/>
                                        <p:tgtEl>
                                          <p:spTgt spid="185">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5">
                                            <p:txEl>
                                              <p:pRg end="5" st="5"/>
                                            </p:txEl>
                                          </p:spTgt>
                                        </p:tgtEl>
                                        <p:attrNameLst>
                                          <p:attrName>style.visibility</p:attrName>
                                        </p:attrNameLst>
                                      </p:cBhvr>
                                      <p:to>
                                        <p:strVal val="visible"/>
                                      </p:to>
                                    </p:set>
                                    <p:animEffect filter="fade" transition="in">
                                      <p:cBhvr>
                                        <p:cTn dur="500"/>
                                        <p:tgtEl>
                                          <p:spTgt spid="185">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5">
                                            <p:txEl>
                                              <p:pRg end="6" st="6"/>
                                            </p:txEl>
                                          </p:spTgt>
                                        </p:tgtEl>
                                        <p:attrNameLst>
                                          <p:attrName>style.visibility</p:attrName>
                                        </p:attrNameLst>
                                      </p:cBhvr>
                                      <p:to>
                                        <p:strVal val="visible"/>
                                      </p:to>
                                    </p:set>
                                    <p:animEffect filter="fade" transition="in">
                                      <p:cBhvr>
                                        <p:cTn dur="500"/>
                                        <p:tgtEl>
                                          <p:spTgt spid="185">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5">
                                            <p:txEl>
                                              <p:pRg end="7" st="7"/>
                                            </p:txEl>
                                          </p:spTgt>
                                        </p:tgtEl>
                                        <p:attrNameLst>
                                          <p:attrName>style.visibility</p:attrName>
                                        </p:attrNameLst>
                                      </p:cBhvr>
                                      <p:to>
                                        <p:strVal val="visible"/>
                                      </p:to>
                                    </p:set>
                                    <p:animEffect filter="fade" transition="in">
                                      <p:cBhvr>
                                        <p:cTn dur="500"/>
                                        <p:tgtEl>
                                          <p:spTgt spid="185">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5">
                                            <p:txEl>
                                              <p:pRg end="8" st="8"/>
                                            </p:txEl>
                                          </p:spTgt>
                                        </p:tgtEl>
                                        <p:attrNameLst>
                                          <p:attrName>style.visibility</p:attrName>
                                        </p:attrNameLst>
                                      </p:cBhvr>
                                      <p:to>
                                        <p:strVal val="visible"/>
                                      </p:to>
                                    </p:set>
                                    <p:animEffect filter="fade" transition="in">
                                      <p:cBhvr>
                                        <p:cTn dur="500"/>
                                        <p:tgtEl>
                                          <p:spTgt spid="185">
                                            <p:txEl>
                                              <p:pRg end="8" st="8"/>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44" name="Shape 444"/>
        <p:cNvGrpSpPr/>
        <p:nvPr/>
      </p:nvGrpSpPr>
      <p:grpSpPr>
        <a:xfrm>
          <a:off x="0" y="0"/>
          <a:ext cx="0" cy="0"/>
          <a:chOff x="0" y="0"/>
          <a:chExt cx="0" cy="0"/>
        </a:xfrm>
      </p:grpSpPr>
      <p:sp>
        <p:nvSpPr>
          <p:cNvPr id="445" name="Shape 445"/>
          <p:cNvSpPr txBox="1"/>
          <p:nvPr>
            <p:ph type="title"/>
          </p:nvPr>
        </p:nvSpPr>
        <p:spPr>
          <a:xfrm>
            <a:off x="612775" y="228600"/>
            <a:ext cx="8153399" cy="990599"/>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Clr>
                <a:srgbClr val="CBA523"/>
              </a:buClr>
              <a:buSzPct val="25000"/>
              <a:buFont typeface="Questrial"/>
              <a:buNone/>
            </a:pPr>
            <a:r>
              <a:rPr b="0" i="0" lang="en-US" sz="4400" u="none" cap="none" strike="noStrike">
                <a:solidFill>
                  <a:srgbClr val="CBA523"/>
                </a:solidFill>
                <a:latin typeface="Questrial"/>
                <a:ea typeface="Questrial"/>
                <a:cs typeface="Questrial"/>
                <a:sym typeface="Questrial"/>
              </a:rPr>
              <a:t>Harrison Who?  </a:t>
            </a:r>
          </a:p>
        </p:txBody>
      </p:sp>
      <p:pic>
        <p:nvPicPr>
          <p:cNvPr descr="MMj03567140000[1]" id="446" name="Shape 446"/>
          <p:cNvPicPr preferRelativeResize="0"/>
          <p:nvPr>
            <p:ph idx="1" type="body"/>
          </p:nvPr>
        </p:nvPicPr>
        <p:blipFill rotWithShape="1">
          <a:blip r:embed="rId3">
            <a:alphaModFix/>
          </a:blip>
          <a:srcRect b="0" l="0" r="0" t="0"/>
          <a:stretch/>
        </p:blipFill>
        <p:spPr>
          <a:xfrm>
            <a:off x="4038600" y="304800"/>
            <a:ext cx="952499" cy="952499"/>
          </a:xfrm>
          <a:prstGeom prst="rect">
            <a:avLst/>
          </a:prstGeom>
          <a:noFill/>
          <a:ln>
            <a:noFill/>
          </a:ln>
        </p:spPr>
      </p:pic>
      <p:sp>
        <p:nvSpPr>
          <p:cNvPr id="447" name="Shape 447"/>
          <p:cNvSpPr txBox="1"/>
          <p:nvPr>
            <p:ph idx="1" type="body"/>
          </p:nvPr>
        </p:nvSpPr>
        <p:spPr>
          <a:xfrm>
            <a:off x="0" y="1600200"/>
            <a:ext cx="8540750" cy="4498975"/>
          </a:xfrm>
          <a:prstGeom prst="rect">
            <a:avLst/>
          </a:prstGeom>
          <a:noFill/>
          <a:ln>
            <a:noFill/>
          </a:ln>
        </p:spPr>
        <p:txBody>
          <a:bodyPr anchorCtr="0" anchor="t" bIns="45700" lIns="91425" rIns="91425" tIns="45700">
            <a:noAutofit/>
          </a:bodyPr>
          <a:lstStyle/>
          <a:p>
            <a:pPr indent="-533400" lvl="1" marL="990600" marR="0" rtl="0" algn="l">
              <a:lnSpc>
                <a:spcPct val="100000"/>
              </a:lnSpc>
              <a:spcBef>
                <a:spcPts val="0"/>
              </a:spcBef>
              <a:spcAft>
                <a:spcPts val="0"/>
              </a:spcAft>
              <a:buClr>
                <a:schemeClr val="accent1"/>
              </a:buClr>
              <a:buSzPct val="70000"/>
              <a:buFont typeface="Noto Sans Symbols"/>
              <a:buChar char="⬜"/>
            </a:pPr>
            <a:r>
              <a:rPr b="1" i="0" lang="en-US" sz="2400" u="none" cap="none" strike="noStrike">
                <a:solidFill>
                  <a:schemeClr val="dk1"/>
                </a:solidFill>
                <a:latin typeface="Questrial"/>
                <a:ea typeface="Questrial"/>
                <a:cs typeface="Questrial"/>
                <a:sym typeface="Questrial"/>
              </a:rPr>
              <a:t>Harrison and Tyler:  </a:t>
            </a:r>
            <a:r>
              <a:rPr b="0" i="0" lang="en-US" sz="2400" u="none" cap="none" strike="noStrike">
                <a:solidFill>
                  <a:schemeClr val="dk1"/>
                </a:solidFill>
                <a:latin typeface="Questrial"/>
                <a:ea typeface="Questrial"/>
                <a:cs typeface="Questrial"/>
                <a:sym typeface="Questrial"/>
              </a:rPr>
              <a:t>When Van Buren ran for reelection William Henry Harrison ran under the Whig party. Harrison was the war hero while Van Buren was a pampered aristocrat. </a:t>
            </a:r>
          </a:p>
          <a:p>
            <a:pPr indent="-533400" lvl="1" marL="990600" marR="0" rtl="0" algn="l">
              <a:lnSpc>
                <a:spcPct val="100000"/>
              </a:lnSpc>
              <a:spcBef>
                <a:spcPts val="500"/>
              </a:spcBef>
              <a:spcAft>
                <a:spcPts val="0"/>
              </a:spcAft>
              <a:buClr>
                <a:schemeClr val="accent1"/>
              </a:buClr>
              <a:buSzPct val="70000"/>
              <a:buFont typeface="Noto Sans Symbols"/>
              <a:buChar char="⬜"/>
            </a:pPr>
            <a:r>
              <a:rPr b="0" i="0" lang="en-US" sz="2400" u="none" cap="none" strike="noStrike">
                <a:solidFill>
                  <a:schemeClr val="dk1"/>
                </a:solidFill>
                <a:latin typeface="Questrial"/>
                <a:ea typeface="Questrial"/>
                <a:cs typeface="Questrial"/>
                <a:sym typeface="Questrial"/>
              </a:rPr>
              <a:t>Harrison won and immediately took steps to enact the Whig program to revitalize the economy.  However after a month being president he died from pneumonia.</a:t>
            </a:r>
          </a:p>
          <a:p>
            <a:pPr indent="-533400" lvl="1" marL="990600" marR="0" rtl="0" algn="l">
              <a:lnSpc>
                <a:spcPct val="100000"/>
              </a:lnSpc>
              <a:spcBef>
                <a:spcPts val="500"/>
              </a:spcBef>
              <a:spcAft>
                <a:spcPts val="0"/>
              </a:spcAft>
              <a:buClr>
                <a:schemeClr val="accent1"/>
              </a:buClr>
              <a:buSzPct val="70000"/>
              <a:buFont typeface="Noto Sans Symbols"/>
              <a:buChar char="⬜"/>
            </a:pPr>
            <a:r>
              <a:rPr b="1" i="0" lang="en-US" sz="2400" u="none" cap="none" strike="noStrike">
                <a:solidFill>
                  <a:schemeClr val="dk1"/>
                </a:solidFill>
                <a:latin typeface="Questrial"/>
                <a:ea typeface="Questrial"/>
                <a:cs typeface="Questrial"/>
                <a:sym typeface="Questrial"/>
              </a:rPr>
              <a:t>John Tyler </a:t>
            </a:r>
            <a:r>
              <a:rPr b="0" i="0" lang="en-US" sz="2400" u="none" cap="none" strike="noStrike">
                <a:solidFill>
                  <a:schemeClr val="dk1"/>
                </a:solidFill>
                <a:latin typeface="Questrial"/>
                <a:ea typeface="Questrial"/>
                <a:cs typeface="Questrial"/>
                <a:sym typeface="Questrial"/>
              </a:rPr>
              <a:t>Harrison’s VP and didn’t agree much with Whig policy. During his four years the Whigs viewed his presidency as a grave mistake.</a:t>
            </a:r>
          </a:p>
        </p:txBody>
      </p:sp>
      <p:pic>
        <p:nvPicPr>
          <p:cNvPr descr="C:\Documents and Settings\KellyDunbar\Local Settings\Temporary Internet Files\Content.IE5\59ZO9N5D\MC900097649[1].wmf" id="448" name="Shape 448"/>
          <p:cNvPicPr preferRelativeResize="0"/>
          <p:nvPr/>
        </p:nvPicPr>
        <p:blipFill rotWithShape="1">
          <a:blip r:embed="rId4">
            <a:alphaModFix/>
          </a:blip>
          <a:srcRect b="0" l="0" r="0" t="0"/>
          <a:stretch/>
        </p:blipFill>
        <p:spPr>
          <a:xfrm>
            <a:off x="7315200" y="4800600"/>
            <a:ext cx="1401762" cy="1447800"/>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52" name="Shape 452"/>
        <p:cNvGrpSpPr/>
        <p:nvPr/>
      </p:nvGrpSpPr>
      <p:grpSpPr>
        <a:xfrm>
          <a:off x="0" y="0"/>
          <a:ext cx="0" cy="0"/>
          <a:chOff x="0" y="0"/>
          <a:chExt cx="0" cy="0"/>
        </a:xfrm>
      </p:grpSpPr>
      <p:sp>
        <p:nvSpPr>
          <p:cNvPr id="453" name="Shape 453"/>
          <p:cNvSpPr txBox="1"/>
          <p:nvPr>
            <p:ph type="title"/>
          </p:nvPr>
        </p:nvSpPr>
        <p:spPr>
          <a:xfrm>
            <a:off x="612775" y="228600"/>
            <a:ext cx="8153399" cy="990599"/>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Clr>
                <a:schemeClr val="dk2"/>
              </a:buClr>
              <a:buSzPct val="25000"/>
              <a:buFont typeface="Questrial"/>
              <a:buNone/>
            </a:pPr>
            <a:r>
              <a:rPr b="0" i="0" lang="en-US" sz="4400" u="none" cap="none" strike="noStrike">
                <a:solidFill>
                  <a:schemeClr val="dk2"/>
                </a:solidFill>
                <a:latin typeface="Questrial"/>
                <a:ea typeface="Questrial"/>
                <a:cs typeface="Questrial"/>
                <a:sym typeface="Questrial"/>
              </a:rPr>
              <a:t>Reflection</a:t>
            </a:r>
          </a:p>
        </p:txBody>
      </p:sp>
      <p:sp>
        <p:nvSpPr>
          <p:cNvPr id="454" name="Shape 454"/>
          <p:cNvSpPr txBox="1"/>
          <p:nvPr>
            <p:ph idx="1" type="body"/>
          </p:nvPr>
        </p:nvSpPr>
        <p:spPr>
          <a:xfrm>
            <a:off x="609600" y="1524000"/>
            <a:ext cx="8153399" cy="4495800"/>
          </a:xfrm>
          <a:prstGeom prst="rect">
            <a:avLst/>
          </a:prstGeom>
          <a:noFill/>
          <a:ln>
            <a:noFill/>
          </a:ln>
        </p:spPr>
        <p:txBody>
          <a:bodyPr anchorCtr="0" anchor="t" bIns="45700" lIns="91425" rIns="91425" tIns="45700">
            <a:noAutofit/>
          </a:bodyPr>
          <a:lstStyle/>
          <a:p>
            <a:pPr indent="-319087" lvl="0" marL="319087" marR="0" rtl="0" algn="l">
              <a:lnSpc>
                <a:spcPct val="100000"/>
              </a:lnSpc>
              <a:spcBef>
                <a:spcPts val="0"/>
              </a:spcBef>
              <a:spcAft>
                <a:spcPts val="0"/>
              </a:spcAft>
              <a:buClr>
                <a:schemeClr val="accent2"/>
              </a:buClr>
              <a:buSzPct val="59999"/>
              <a:buFont typeface="Noto Sans Symbols"/>
              <a:buChar char="◻"/>
            </a:pPr>
            <a:r>
              <a:rPr b="0" i="0" lang="en-US" sz="2900" u="none">
                <a:solidFill>
                  <a:schemeClr val="dk1"/>
                </a:solidFill>
                <a:latin typeface="Questrial"/>
                <a:ea typeface="Questrial"/>
                <a:cs typeface="Questrial"/>
                <a:sym typeface="Questrial"/>
              </a:rPr>
              <a:t>How was the debate regarding state’s rights versus federal power evident in the South Carolina Nullification Crisis?  Explain</a:t>
            </a:r>
          </a:p>
        </p:txBody>
      </p:sp>
      <p:pic>
        <p:nvPicPr>
          <p:cNvPr descr="http://4.bp.blogspot.com/_BZFYe98kpkk/ScYdVqWlu7I/AAAAAAAABeo/JJeoSbmImsw/s400/Andrew+Jackson+and+the+Nullifiers.jpg" id="455" name="Shape 455"/>
          <p:cNvPicPr preferRelativeResize="0"/>
          <p:nvPr/>
        </p:nvPicPr>
        <p:blipFill rotWithShape="1">
          <a:blip r:embed="rId3">
            <a:alphaModFix/>
          </a:blip>
          <a:srcRect b="0" l="0" r="0" t="0"/>
          <a:stretch/>
        </p:blipFill>
        <p:spPr>
          <a:xfrm>
            <a:off x="4551125" y="2948850"/>
            <a:ext cx="2971800" cy="3762300"/>
          </a:xfrm>
          <a:prstGeom prst="rect">
            <a:avLst/>
          </a:prstGeom>
          <a:noFill/>
          <a:ln>
            <a:noFill/>
          </a:ln>
        </p:spPr>
      </p:pic>
      <p:pic>
        <p:nvPicPr>
          <p:cNvPr descr="http://www.tomrichmond.com/blog/wp-content/uploads/2008/12/jackson1.jpg" id="456" name="Shape 456"/>
          <p:cNvPicPr preferRelativeResize="0"/>
          <p:nvPr/>
        </p:nvPicPr>
        <p:blipFill rotWithShape="1">
          <a:blip r:embed="rId4">
            <a:alphaModFix/>
          </a:blip>
          <a:srcRect b="0" l="0" r="0" t="0"/>
          <a:stretch/>
        </p:blipFill>
        <p:spPr>
          <a:xfrm>
            <a:off x="3363275" y="165950"/>
            <a:ext cx="914400" cy="9603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0" name="Shape 190"/>
        <p:cNvGrpSpPr/>
        <p:nvPr/>
      </p:nvGrpSpPr>
      <p:grpSpPr>
        <a:xfrm>
          <a:off x="0" y="0"/>
          <a:ext cx="0" cy="0"/>
          <a:chOff x="0" y="0"/>
          <a:chExt cx="0" cy="0"/>
        </a:xfrm>
      </p:grpSpPr>
      <p:sp>
        <p:nvSpPr>
          <p:cNvPr id="191" name="Shape 191"/>
          <p:cNvSpPr txBox="1"/>
          <p:nvPr>
            <p:ph type="title"/>
          </p:nvPr>
        </p:nvSpPr>
        <p:spPr>
          <a:xfrm>
            <a:off x="301625" y="228600"/>
            <a:ext cx="8540750" cy="762000"/>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Clr>
                <a:schemeClr val="dk2"/>
              </a:buClr>
              <a:buSzPct val="25000"/>
              <a:buFont typeface="Questrial"/>
              <a:buNone/>
            </a:pPr>
            <a:r>
              <a:rPr b="0" i="0" lang="en-US" sz="4400" u="none" cap="none" strike="noStrike">
                <a:solidFill>
                  <a:schemeClr val="dk2"/>
                </a:solidFill>
                <a:latin typeface="Questrial"/>
                <a:ea typeface="Questrial"/>
                <a:cs typeface="Questrial"/>
                <a:sym typeface="Questrial"/>
              </a:rPr>
              <a:t>Industry versus Agriculture in the U.S.</a:t>
            </a:r>
          </a:p>
        </p:txBody>
      </p:sp>
      <p:sp>
        <p:nvSpPr>
          <p:cNvPr id="192" name="Shape 192"/>
          <p:cNvSpPr txBox="1"/>
          <p:nvPr>
            <p:ph idx="1" type="body"/>
          </p:nvPr>
        </p:nvSpPr>
        <p:spPr>
          <a:xfrm>
            <a:off x="301625" y="1600200"/>
            <a:ext cx="8080374" cy="4498975"/>
          </a:xfrm>
          <a:prstGeom prst="rect">
            <a:avLst/>
          </a:prstGeom>
          <a:noFill/>
          <a:ln>
            <a:noFill/>
          </a:ln>
        </p:spPr>
        <p:txBody>
          <a:bodyPr anchorCtr="0" anchor="t" bIns="45700" lIns="91425" rIns="91425" tIns="45700">
            <a:noAutofit/>
          </a:bodyPr>
          <a:lstStyle/>
          <a:p>
            <a:pPr indent="-812800" lvl="0" marL="812800" marR="0" rtl="0" algn="l">
              <a:lnSpc>
                <a:spcPct val="90000"/>
              </a:lnSpc>
              <a:spcBef>
                <a:spcPts val="0"/>
              </a:spcBef>
              <a:spcAft>
                <a:spcPts val="0"/>
              </a:spcAft>
              <a:buClr>
                <a:schemeClr val="accent2"/>
              </a:buClr>
              <a:buSzPct val="59999"/>
              <a:buFont typeface="Noto Sans Symbols"/>
              <a:buChar char="◻"/>
            </a:pPr>
            <a:r>
              <a:rPr b="0" i="0" lang="en-US" sz="2400" u="none" cap="none" strike="noStrike">
                <a:solidFill>
                  <a:schemeClr val="dk2"/>
                </a:solidFill>
                <a:latin typeface="Questrial"/>
                <a:ea typeface="Questrial"/>
                <a:cs typeface="Questrial"/>
                <a:sym typeface="Questrial"/>
              </a:rPr>
              <a:t>Two Economic Systems Develop (Overhead Activity)</a:t>
            </a:r>
          </a:p>
          <a:p>
            <a:pPr indent="-711200" lvl="1" marL="1168400" marR="0" rtl="0" algn="l">
              <a:lnSpc>
                <a:spcPct val="90000"/>
              </a:lnSpc>
              <a:spcBef>
                <a:spcPts val="500"/>
              </a:spcBef>
              <a:spcAft>
                <a:spcPts val="0"/>
              </a:spcAft>
              <a:buClr>
                <a:schemeClr val="accent1"/>
              </a:buClr>
              <a:buSzPct val="70000"/>
              <a:buFont typeface="Noto Sans Symbols"/>
              <a:buChar char="⬜"/>
            </a:pPr>
            <a:r>
              <a:rPr b="0" i="0" lang="en-US" sz="2000" u="none" cap="none" strike="noStrike">
                <a:solidFill>
                  <a:schemeClr val="dk1"/>
                </a:solidFill>
                <a:latin typeface="Questrial"/>
                <a:ea typeface="Questrial"/>
                <a:cs typeface="Questrial"/>
                <a:sym typeface="Questrial"/>
              </a:rPr>
              <a:t>Northeasterners invested their capital in factories and manufacturing operations.  Cash crops did not grow well in the Northern climate</a:t>
            </a:r>
          </a:p>
          <a:p>
            <a:pPr indent="-711200" lvl="1" marL="1168400" marR="0" rtl="0" algn="l">
              <a:lnSpc>
                <a:spcPct val="90000"/>
              </a:lnSpc>
              <a:spcBef>
                <a:spcPts val="500"/>
              </a:spcBef>
              <a:spcAft>
                <a:spcPts val="0"/>
              </a:spcAft>
              <a:buClr>
                <a:schemeClr val="accent1"/>
              </a:buClr>
              <a:buSzPct val="70000"/>
              <a:buFont typeface="Noto Sans Symbols"/>
              <a:buChar char="⬜"/>
            </a:pPr>
            <a:r>
              <a:rPr b="0" i="0" lang="en-US" sz="2000" u="none" cap="none" strike="noStrike">
                <a:solidFill>
                  <a:schemeClr val="dk1"/>
                </a:solidFill>
                <a:latin typeface="Questrial"/>
                <a:ea typeface="Questrial"/>
                <a:cs typeface="Questrial"/>
                <a:sym typeface="Questrial"/>
              </a:rPr>
              <a:t>Southerners had begun to reap huge profits from cotton by the mid 1790s. As a result North and South had </a:t>
            </a:r>
            <a:r>
              <a:rPr b="1" i="0" lang="en-US" sz="2000" u="none" cap="none" strike="noStrike">
                <a:solidFill>
                  <a:schemeClr val="dk1"/>
                </a:solidFill>
                <a:latin typeface="Questrial"/>
                <a:ea typeface="Questrial"/>
                <a:cs typeface="Questrial"/>
                <a:sym typeface="Questrial"/>
              </a:rPr>
              <a:t>two distinct economies.</a:t>
            </a:r>
          </a:p>
          <a:p>
            <a:pPr indent="-711200" lvl="1" marL="1168400" marR="0" rtl="0" algn="l">
              <a:lnSpc>
                <a:spcPct val="90000"/>
              </a:lnSpc>
              <a:spcBef>
                <a:spcPts val="500"/>
              </a:spcBef>
              <a:spcAft>
                <a:spcPts val="0"/>
              </a:spcAft>
              <a:buClr>
                <a:schemeClr val="accent1"/>
              </a:buClr>
              <a:buSzPct val="70000"/>
              <a:buFont typeface="Noto Sans Symbols"/>
              <a:buChar char="⬜"/>
            </a:pPr>
            <a:r>
              <a:rPr b="0" i="0" lang="en-US" sz="2000" u="none" cap="none" strike="noStrike">
                <a:solidFill>
                  <a:schemeClr val="dk1"/>
                </a:solidFill>
                <a:latin typeface="Questrial"/>
                <a:ea typeface="Questrial"/>
                <a:cs typeface="Questrial"/>
                <a:sym typeface="Questrial"/>
              </a:rPr>
              <a:t>By the 1700s slavery in the North was dying out.  And an increasing number of Northerners began to voice their religious and political opposition of slavery. By 1804 almost all of the Northern states and voluntarily abolished slavery.</a:t>
            </a:r>
          </a:p>
          <a:p>
            <a:pPr indent="-711200" lvl="1" marL="1168400" marR="0" rtl="0" algn="l">
              <a:lnSpc>
                <a:spcPct val="90000"/>
              </a:lnSpc>
              <a:spcBef>
                <a:spcPts val="500"/>
              </a:spcBef>
              <a:spcAft>
                <a:spcPts val="0"/>
              </a:spcAft>
              <a:buClr>
                <a:schemeClr val="accent1"/>
              </a:buClr>
              <a:buSzPct val="70000"/>
              <a:buFont typeface="Noto Sans Symbols"/>
              <a:buChar char="⬜"/>
            </a:pPr>
            <a:r>
              <a:rPr b="1" i="0" lang="en-US" sz="2000" u="none" cap="none" strike="noStrike">
                <a:solidFill>
                  <a:schemeClr val="dk1"/>
                </a:solidFill>
                <a:latin typeface="Questrial"/>
                <a:ea typeface="Questrial"/>
                <a:cs typeface="Questrial"/>
                <a:sym typeface="Questrial"/>
              </a:rPr>
              <a:t>Cotton King</a:t>
            </a:r>
            <a:r>
              <a:rPr b="0" i="0" lang="en-US" sz="2000" u="none" cap="none" strike="noStrike">
                <a:solidFill>
                  <a:schemeClr val="dk1"/>
                </a:solidFill>
                <a:latin typeface="Questrial"/>
                <a:ea typeface="Questrial"/>
                <a:cs typeface="Questrial"/>
                <a:sym typeface="Questrial"/>
              </a:rPr>
              <a:t>:  Eli Whitney’s invention of the </a:t>
            </a:r>
            <a:r>
              <a:rPr b="1" i="0" lang="en-US" sz="2000" u="none" cap="none" strike="noStrike">
                <a:solidFill>
                  <a:schemeClr val="dk1"/>
                </a:solidFill>
                <a:latin typeface="Questrial"/>
                <a:ea typeface="Questrial"/>
                <a:cs typeface="Questrial"/>
                <a:sym typeface="Questrial"/>
              </a:rPr>
              <a:t>Cotton Gin </a:t>
            </a:r>
            <a:r>
              <a:rPr b="0" i="0" lang="en-US" sz="2000" u="none" cap="none" strike="noStrike">
                <a:solidFill>
                  <a:schemeClr val="dk1"/>
                </a:solidFill>
                <a:latin typeface="Questrial"/>
                <a:ea typeface="Questrial"/>
                <a:cs typeface="Questrial"/>
                <a:sym typeface="Questrial"/>
              </a:rPr>
              <a:t>helped to set the South on a difference course of development from the North.  </a:t>
            </a:r>
          </a:p>
        </p:txBody>
      </p:sp>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91"/>
                                        </p:tgtEl>
                                        <p:attrNameLst>
                                          <p:attrName>style.visibility</p:attrName>
                                        </p:attrNameLst>
                                      </p:cBhvr>
                                      <p:to>
                                        <p:strVal val="visible"/>
                                      </p:to>
                                    </p:set>
                                    <p:animEffect filter="fade" transition="in">
                                      <p:cBhvr>
                                        <p:cTn dur="2000"/>
                                        <p:tgtEl>
                                          <p:spTgt spid="19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2">
                                            <p:txEl>
                                              <p:pRg end="0" st="0"/>
                                            </p:txEl>
                                          </p:spTgt>
                                        </p:tgtEl>
                                        <p:attrNameLst>
                                          <p:attrName>style.visibility</p:attrName>
                                        </p:attrNameLst>
                                      </p:cBhvr>
                                      <p:to>
                                        <p:strVal val="visible"/>
                                      </p:to>
                                    </p:set>
                                    <p:animEffect filter="fade" transition="in">
                                      <p:cBhvr>
                                        <p:cTn dur="500"/>
                                        <p:tgtEl>
                                          <p:spTgt spid="192">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2">
                                            <p:txEl>
                                              <p:pRg end="1" st="1"/>
                                            </p:txEl>
                                          </p:spTgt>
                                        </p:tgtEl>
                                        <p:attrNameLst>
                                          <p:attrName>style.visibility</p:attrName>
                                        </p:attrNameLst>
                                      </p:cBhvr>
                                      <p:to>
                                        <p:strVal val="visible"/>
                                      </p:to>
                                    </p:set>
                                    <p:animEffect filter="fade" transition="in">
                                      <p:cBhvr>
                                        <p:cTn dur="500"/>
                                        <p:tgtEl>
                                          <p:spTgt spid="192">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2">
                                            <p:txEl>
                                              <p:pRg end="2" st="2"/>
                                            </p:txEl>
                                          </p:spTgt>
                                        </p:tgtEl>
                                        <p:attrNameLst>
                                          <p:attrName>style.visibility</p:attrName>
                                        </p:attrNameLst>
                                      </p:cBhvr>
                                      <p:to>
                                        <p:strVal val="visible"/>
                                      </p:to>
                                    </p:set>
                                    <p:animEffect filter="fade" transition="in">
                                      <p:cBhvr>
                                        <p:cTn dur="500"/>
                                        <p:tgtEl>
                                          <p:spTgt spid="192">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2">
                                            <p:txEl>
                                              <p:pRg end="3" st="3"/>
                                            </p:txEl>
                                          </p:spTgt>
                                        </p:tgtEl>
                                        <p:attrNameLst>
                                          <p:attrName>style.visibility</p:attrName>
                                        </p:attrNameLst>
                                      </p:cBhvr>
                                      <p:to>
                                        <p:strVal val="visible"/>
                                      </p:to>
                                    </p:set>
                                    <p:animEffect filter="fade" transition="in">
                                      <p:cBhvr>
                                        <p:cTn dur="500"/>
                                        <p:tgtEl>
                                          <p:spTgt spid="192">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2">
                                            <p:txEl>
                                              <p:pRg end="4" st="4"/>
                                            </p:txEl>
                                          </p:spTgt>
                                        </p:tgtEl>
                                        <p:attrNameLst>
                                          <p:attrName>style.visibility</p:attrName>
                                        </p:attrNameLst>
                                      </p:cBhvr>
                                      <p:to>
                                        <p:strVal val="visible"/>
                                      </p:to>
                                    </p:set>
                                    <p:animEffect filter="fade" transition="in">
                                      <p:cBhvr>
                                        <p:cTn dur="500"/>
                                        <p:tgtEl>
                                          <p:spTgt spid="192">
                                            <p:txEl>
                                              <p:pRg end="4" st="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6" name="Shape 196"/>
        <p:cNvGrpSpPr/>
        <p:nvPr/>
      </p:nvGrpSpPr>
      <p:grpSpPr>
        <a:xfrm>
          <a:off x="0" y="0"/>
          <a:ext cx="0" cy="0"/>
          <a:chOff x="0" y="0"/>
          <a:chExt cx="0" cy="0"/>
        </a:xfrm>
      </p:grpSpPr>
      <p:sp>
        <p:nvSpPr>
          <p:cNvPr id="197" name="Shape 197"/>
          <p:cNvSpPr txBox="1"/>
          <p:nvPr>
            <p:ph type="title"/>
          </p:nvPr>
        </p:nvSpPr>
        <p:spPr>
          <a:xfrm>
            <a:off x="612775" y="228600"/>
            <a:ext cx="8153399" cy="990599"/>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Clr>
                <a:srgbClr val="CBA523"/>
              </a:buClr>
              <a:buSzPct val="25000"/>
              <a:buFont typeface="Questrial"/>
              <a:buNone/>
            </a:pPr>
            <a:r>
              <a:rPr b="0" i="0" lang="en-US" sz="4400" u="none" cap="none" strike="noStrike">
                <a:solidFill>
                  <a:srgbClr val="CBA523"/>
                </a:solidFill>
                <a:latin typeface="Questrial"/>
                <a:ea typeface="Questrial"/>
                <a:cs typeface="Questrial"/>
                <a:sym typeface="Questrial"/>
              </a:rPr>
              <a:t>The American System</a:t>
            </a:r>
          </a:p>
        </p:txBody>
      </p:sp>
      <p:sp>
        <p:nvSpPr>
          <p:cNvPr id="198" name="Shape 198"/>
          <p:cNvSpPr txBox="1"/>
          <p:nvPr>
            <p:ph idx="1" type="body"/>
          </p:nvPr>
        </p:nvSpPr>
        <p:spPr>
          <a:xfrm>
            <a:off x="609600" y="1828800"/>
            <a:ext cx="8153399" cy="4495800"/>
          </a:xfrm>
          <a:prstGeom prst="rect">
            <a:avLst/>
          </a:prstGeom>
          <a:noFill/>
          <a:ln>
            <a:noFill/>
          </a:ln>
        </p:spPr>
        <p:txBody>
          <a:bodyPr anchorCtr="0" anchor="t" bIns="45700" lIns="91425" rIns="91425" tIns="45700">
            <a:noAutofit/>
          </a:bodyPr>
          <a:lstStyle/>
          <a:p>
            <a:pPr indent="-812800" lvl="0" marL="812800" marR="0" rtl="0" algn="l">
              <a:lnSpc>
                <a:spcPct val="80000"/>
              </a:lnSpc>
              <a:spcBef>
                <a:spcPts val="0"/>
              </a:spcBef>
              <a:spcAft>
                <a:spcPts val="0"/>
              </a:spcAft>
              <a:buClr>
                <a:schemeClr val="accent2"/>
              </a:buClr>
              <a:buSzPct val="59999"/>
              <a:buFont typeface="Noto Sans Symbols"/>
              <a:buChar char="◻"/>
            </a:pPr>
            <a:r>
              <a:rPr b="1" i="0" lang="en-US" sz="2800" u="none" cap="none" strike="noStrike">
                <a:solidFill>
                  <a:schemeClr val="dk1"/>
                </a:solidFill>
                <a:latin typeface="Questrial"/>
                <a:ea typeface="Questrial"/>
                <a:cs typeface="Questrial"/>
                <a:sym typeface="Questrial"/>
              </a:rPr>
              <a:t>Henry Clay </a:t>
            </a:r>
            <a:r>
              <a:rPr b="0" i="0" lang="en-US" sz="2800" u="none" cap="none" strike="noStrike">
                <a:solidFill>
                  <a:schemeClr val="dk1"/>
                </a:solidFill>
                <a:latin typeface="Questrial"/>
                <a:ea typeface="Questrial"/>
                <a:cs typeface="Questrial"/>
                <a:sym typeface="Questrial"/>
              </a:rPr>
              <a:t>proposed the </a:t>
            </a:r>
            <a:r>
              <a:rPr b="1" i="0" lang="en-US" sz="2800" u="none" cap="none" strike="noStrike">
                <a:solidFill>
                  <a:schemeClr val="dk1"/>
                </a:solidFill>
                <a:latin typeface="Questrial"/>
                <a:ea typeface="Questrial"/>
                <a:cs typeface="Questrial"/>
                <a:sym typeface="Questrial"/>
              </a:rPr>
              <a:t>American System</a:t>
            </a:r>
          </a:p>
          <a:p>
            <a:pPr indent="-711200" lvl="1" marL="1168400" marR="0" rtl="0" algn="l">
              <a:lnSpc>
                <a:spcPct val="80000"/>
              </a:lnSpc>
              <a:spcBef>
                <a:spcPts val="500"/>
              </a:spcBef>
              <a:spcAft>
                <a:spcPts val="0"/>
              </a:spcAft>
              <a:buClr>
                <a:schemeClr val="accent1"/>
              </a:buClr>
              <a:buSzPct val="70000"/>
              <a:buFont typeface="Noto Sans Symbols"/>
              <a:buChar char="⬜"/>
            </a:pPr>
            <a:r>
              <a:rPr b="0" i="0" lang="en-US" sz="2400" u="none" cap="none" strike="noStrike">
                <a:solidFill>
                  <a:schemeClr val="dk1"/>
                </a:solidFill>
                <a:latin typeface="Questrial"/>
                <a:ea typeface="Questrial"/>
                <a:cs typeface="Questrial"/>
                <a:sym typeface="Questrial"/>
              </a:rPr>
              <a:t>As the north and south began to develop different economies, a plan for unifying the nation needed to take place.</a:t>
            </a:r>
          </a:p>
          <a:p>
            <a:pPr indent="-711200" lvl="1" marL="1168400" marR="0" rtl="0" algn="l">
              <a:lnSpc>
                <a:spcPct val="80000"/>
              </a:lnSpc>
              <a:spcBef>
                <a:spcPts val="500"/>
              </a:spcBef>
              <a:spcAft>
                <a:spcPts val="0"/>
              </a:spcAft>
              <a:buClr>
                <a:schemeClr val="accent1"/>
              </a:buClr>
              <a:buSzPct val="70000"/>
              <a:buFont typeface="Noto Sans Symbols"/>
              <a:buChar char="⬜"/>
            </a:pPr>
            <a:r>
              <a:rPr b="0" i="0" lang="en-US" sz="2400" u="none" cap="none" strike="noStrike">
                <a:solidFill>
                  <a:schemeClr val="dk1"/>
                </a:solidFill>
                <a:latin typeface="Questrial"/>
                <a:ea typeface="Questrial"/>
                <a:cs typeface="Questrial"/>
                <a:sym typeface="Questrial"/>
              </a:rPr>
              <a:t>In 1815 James Madison proposed this plan to congress</a:t>
            </a:r>
          </a:p>
          <a:p>
            <a:pPr indent="-609600" lvl="2" marL="1524000" marR="0" rtl="0" algn="l">
              <a:lnSpc>
                <a:spcPct val="80000"/>
              </a:lnSpc>
              <a:spcBef>
                <a:spcPts val="500"/>
              </a:spcBef>
              <a:spcAft>
                <a:spcPts val="0"/>
              </a:spcAft>
              <a:buClr>
                <a:schemeClr val="accent2"/>
              </a:buClr>
              <a:buSzPct val="75000"/>
              <a:buFont typeface="Noto Sans Symbols"/>
              <a:buChar char="■"/>
            </a:pPr>
            <a:r>
              <a:rPr b="0" i="0" lang="en-US" sz="2300" u="none" cap="none" strike="noStrike">
                <a:solidFill>
                  <a:schemeClr val="dk1"/>
                </a:solidFill>
                <a:latin typeface="Questrial"/>
                <a:ea typeface="Questrial"/>
                <a:cs typeface="Questrial"/>
                <a:sym typeface="Questrial"/>
              </a:rPr>
              <a:t>Developing transportation systems and other internal improvements</a:t>
            </a:r>
          </a:p>
          <a:p>
            <a:pPr indent="-609600" lvl="2" marL="1524000" marR="0" rtl="0" algn="l">
              <a:lnSpc>
                <a:spcPct val="80000"/>
              </a:lnSpc>
              <a:spcBef>
                <a:spcPts val="500"/>
              </a:spcBef>
              <a:spcAft>
                <a:spcPts val="0"/>
              </a:spcAft>
              <a:buClr>
                <a:schemeClr val="accent2"/>
              </a:buClr>
              <a:buSzPct val="75000"/>
              <a:buFont typeface="Noto Sans Symbols"/>
              <a:buChar char="■"/>
            </a:pPr>
            <a:r>
              <a:rPr b="0" i="0" lang="en-US" sz="2300" u="none" cap="none" strike="noStrike">
                <a:solidFill>
                  <a:schemeClr val="dk1"/>
                </a:solidFill>
                <a:latin typeface="Questrial"/>
                <a:ea typeface="Questrial"/>
                <a:cs typeface="Questrial"/>
                <a:sym typeface="Questrial"/>
              </a:rPr>
              <a:t>Establishing a protective tariff</a:t>
            </a:r>
          </a:p>
          <a:p>
            <a:pPr indent="-609600" lvl="2" marL="1524000" marR="0" rtl="0" algn="l">
              <a:lnSpc>
                <a:spcPct val="80000"/>
              </a:lnSpc>
              <a:spcBef>
                <a:spcPts val="500"/>
              </a:spcBef>
              <a:spcAft>
                <a:spcPts val="0"/>
              </a:spcAft>
              <a:buClr>
                <a:schemeClr val="accent2"/>
              </a:buClr>
              <a:buSzPct val="75000"/>
              <a:buFont typeface="Noto Sans Symbols"/>
              <a:buChar char="■"/>
            </a:pPr>
            <a:r>
              <a:rPr b="0" i="0" lang="en-US" sz="2300" u="none" cap="none" strike="noStrike">
                <a:solidFill>
                  <a:schemeClr val="dk1"/>
                </a:solidFill>
                <a:latin typeface="Questrial"/>
                <a:ea typeface="Questrial"/>
                <a:cs typeface="Questrial"/>
                <a:sym typeface="Questrial"/>
              </a:rPr>
              <a:t>Resurrecting the national bank</a:t>
            </a:r>
          </a:p>
          <a:p>
            <a:pPr indent="-711200" lvl="1" marL="1168400" marR="0" rtl="0" algn="l">
              <a:lnSpc>
                <a:spcPct val="80000"/>
              </a:lnSpc>
              <a:spcBef>
                <a:spcPts val="500"/>
              </a:spcBef>
              <a:spcAft>
                <a:spcPts val="0"/>
              </a:spcAft>
              <a:buClr>
                <a:schemeClr val="accent1"/>
              </a:buClr>
              <a:buSzPct val="70000"/>
              <a:buFont typeface="Noto Sans Symbols"/>
              <a:buChar char="⬜"/>
            </a:pPr>
            <a:r>
              <a:rPr b="0" i="0" lang="en-US" sz="2400" u="none" cap="none" strike="noStrike">
                <a:solidFill>
                  <a:schemeClr val="dk1"/>
                </a:solidFill>
                <a:latin typeface="Questrial"/>
                <a:ea typeface="Questrial"/>
                <a:cs typeface="Questrial"/>
                <a:sym typeface="Questrial"/>
              </a:rPr>
              <a:t>Industry in the North would produce manufactured goods for the south and west.</a:t>
            </a:r>
          </a:p>
          <a:p>
            <a:pPr indent="-711200" lvl="1" marL="1168400" marR="0" rtl="0" algn="l">
              <a:lnSpc>
                <a:spcPct val="80000"/>
              </a:lnSpc>
              <a:spcBef>
                <a:spcPts val="500"/>
              </a:spcBef>
              <a:spcAft>
                <a:spcPts val="0"/>
              </a:spcAft>
              <a:buClr>
                <a:schemeClr val="accent1"/>
              </a:buClr>
              <a:buSzPct val="75833"/>
              <a:buFont typeface="Noto Sans Symbols"/>
              <a:buChar char="⬜"/>
            </a:pPr>
            <a:r>
              <a:rPr b="0" i="0" lang="en-US" sz="2400" u="none" cap="none" strike="noStrike">
                <a:solidFill>
                  <a:schemeClr val="dk1"/>
                </a:solidFill>
                <a:latin typeface="Questrial"/>
                <a:ea typeface="Questrial"/>
                <a:cs typeface="Questrial"/>
                <a:sym typeface="Questrial"/>
              </a:rPr>
              <a:t>Agriculture in the south and west would support the north.</a:t>
            </a:r>
            <a:r>
              <a:rPr b="0" i="0" lang="en-US" sz="2600" u="none" cap="none" strike="noStrike">
                <a:solidFill>
                  <a:schemeClr val="dk1"/>
                </a:solidFill>
                <a:latin typeface="Questrial"/>
                <a:ea typeface="Questrial"/>
                <a:cs typeface="Questrial"/>
                <a:sym typeface="Questrial"/>
              </a:rPr>
              <a:t> </a:t>
            </a:r>
          </a:p>
        </p:txBody>
      </p:sp>
    </p:spTree>
  </p:cSld>
  <p:clrMapOvr>
    <a:masterClrMapping/>
  </p:clrMapOvr>
  <p:transition spd="slow">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97"/>
                                        </p:tgtEl>
                                        <p:attrNameLst>
                                          <p:attrName>style.visibility</p:attrName>
                                        </p:attrNameLst>
                                      </p:cBhvr>
                                      <p:to>
                                        <p:strVal val="visible"/>
                                      </p:to>
                                    </p:set>
                                    <p:animEffect filter="fade" transition="in">
                                      <p:cBhvr>
                                        <p:cTn dur="1000"/>
                                        <p:tgtEl>
                                          <p:spTgt spid="19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8">
                                            <p:txEl>
                                              <p:pRg end="0" st="0"/>
                                            </p:txEl>
                                          </p:spTgt>
                                        </p:tgtEl>
                                        <p:attrNameLst>
                                          <p:attrName>style.visibility</p:attrName>
                                        </p:attrNameLst>
                                      </p:cBhvr>
                                      <p:to>
                                        <p:strVal val="visible"/>
                                      </p:to>
                                    </p:set>
                                    <p:animEffect filter="fade" transition="in">
                                      <p:cBhvr>
                                        <p:cTn dur="500"/>
                                        <p:tgtEl>
                                          <p:spTgt spid="198">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8">
                                            <p:txEl>
                                              <p:pRg end="1" st="1"/>
                                            </p:txEl>
                                          </p:spTgt>
                                        </p:tgtEl>
                                        <p:attrNameLst>
                                          <p:attrName>style.visibility</p:attrName>
                                        </p:attrNameLst>
                                      </p:cBhvr>
                                      <p:to>
                                        <p:strVal val="visible"/>
                                      </p:to>
                                    </p:set>
                                    <p:animEffect filter="fade" transition="in">
                                      <p:cBhvr>
                                        <p:cTn dur="500"/>
                                        <p:tgtEl>
                                          <p:spTgt spid="198">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8">
                                            <p:txEl>
                                              <p:pRg end="2" st="2"/>
                                            </p:txEl>
                                          </p:spTgt>
                                        </p:tgtEl>
                                        <p:attrNameLst>
                                          <p:attrName>style.visibility</p:attrName>
                                        </p:attrNameLst>
                                      </p:cBhvr>
                                      <p:to>
                                        <p:strVal val="visible"/>
                                      </p:to>
                                    </p:set>
                                    <p:animEffect filter="fade" transition="in">
                                      <p:cBhvr>
                                        <p:cTn dur="500"/>
                                        <p:tgtEl>
                                          <p:spTgt spid="198">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8">
                                            <p:txEl>
                                              <p:pRg end="3" st="3"/>
                                            </p:txEl>
                                          </p:spTgt>
                                        </p:tgtEl>
                                        <p:attrNameLst>
                                          <p:attrName>style.visibility</p:attrName>
                                        </p:attrNameLst>
                                      </p:cBhvr>
                                      <p:to>
                                        <p:strVal val="visible"/>
                                      </p:to>
                                    </p:set>
                                    <p:animEffect filter="fade" transition="in">
                                      <p:cBhvr>
                                        <p:cTn dur="500"/>
                                        <p:tgtEl>
                                          <p:spTgt spid="198">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8">
                                            <p:txEl>
                                              <p:pRg end="4" st="4"/>
                                            </p:txEl>
                                          </p:spTgt>
                                        </p:tgtEl>
                                        <p:attrNameLst>
                                          <p:attrName>style.visibility</p:attrName>
                                        </p:attrNameLst>
                                      </p:cBhvr>
                                      <p:to>
                                        <p:strVal val="visible"/>
                                      </p:to>
                                    </p:set>
                                    <p:animEffect filter="fade" transition="in">
                                      <p:cBhvr>
                                        <p:cTn dur="500"/>
                                        <p:tgtEl>
                                          <p:spTgt spid="198">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8">
                                            <p:txEl>
                                              <p:pRg end="5" st="5"/>
                                            </p:txEl>
                                          </p:spTgt>
                                        </p:tgtEl>
                                        <p:attrNameLst>
                                          <p:attrName>style.visibility</p:attrName>
                                        </p:attrNameLst>
                                      </p:cBhvr>
                                      <p:to>
                                        <p:strVal val="visible"/>
                                      </p:to>
                                    </p:set>
                                    <p:animEffect filter="fade" transition="in">
                                      <p:cBhvr>
                                        <p:cTn dur="500"/>
                                        <p:tgtEl>
                                          <p:spTgt spid="198">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8">
                                            <p:txEl>
                                              <p:pRg end="6" st="6"/>
                                            </p:txEl>
                                          </p:spTgt>
                                        </p:tgtEl>
                                        <p:attrNameLst>
                                          <p:attrName>style.visibility</p:attrName>
                                        </p:attrNameLst>
                                      </p:cBhvr>
                                      <p:to>
                                        <p:strVal val="visible"/>
                                      </p:to>
                                    </p:set>
                                    <p:animEffect filter="fade" transition="in">
                                      <p:cBhvr>
                                        <p:cTn dur="500"/>
                                        <p:tgtEl>
                                          <p:spTgt spid="198">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8">
                                            <p:txEl>
                                              <p:pRg end="7" st="7"/>
                                            </p:txEl>
                                          </p:spTgt>
                                        </p:tgtEl>
                                        <p:attrNameLst>
                                          <p:attrName>style.visibility</p:attrName>
                                        </p:attrNameLst>
                                      </p:cBhvr>
                                      <p:to>
                                        <p:strVal val="visible"/>
                                      </p:to>
                                    </p:set>
                                    <p:animEffect filter="fade" transition="in">
                                      <p:cBhvr>
                                        <p:cTn dur="500"/>
                                        <p:tgtEl>
                                          <p:spTgt spid="198">
                                            <p:txEl>
                                              <p:pRg end="7" st="7"/>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02" name="Shape 202"/>
        <p:cNvGrpSpPr/>
        <p:nvPr/>
      </p:nvGrpSpPr>
      <p:grpSpPr>
        <a:xfrm>
          <a:off x="0" y="0"/>
          <a:ext cx="0" cy="0"/>
          <a:chOff x="0" y="0"/>
          <a:chExt cx="0" cy="0"/>
        </a:xfrm>
      </p:grpSpPr>
      <p:sp>
        <p:nvSpPr>
          <p:cNvPr id="203" name="Shape 203"/>
          <p:cNvSpPr txBox="1"/>
          <p:nvPr>
            <p:ph idx="1" type="body"/>
          </p:nvPr>
        </p:nvSpPr>
        <p:spPr>
          <a:xfrm>
            <a:off x="0" y="1600200"/>
            <a:ext cx="8540750" cy="4498975"/>
          </a:xfrm>
          <a:prstGeom prst="rect">
            <a:avLst/>
          </a:prstGeom>
          <a:noFill/>
          <a:ln>
            <a:noFill/>
          </a:ln>
        </p:spPr>
        <p:txBody>
          <a:bodyPr anchorCtr="0" anchor="t" bIns="45700" lIns="91425" rIns="91425" tIns="45700">
            <a:noAutofit/>
          </a:bodyPr>
          <a:lstStyle/>
          <a:p>
            <a:pPr indent="-577850" lvl="1" marL="1035050" marR="0" rtl="0" algn="l">
              <a:lnSpc>
                <a:spcPct val="100000"/>
              </a:lnSpc>
              <a:spcBef>
                <a:spcPts val="0"/>
              </a:spcBef>
              <a:spcAft>
                <a:spcPts val="0"/>
              </a:spcAft>
              <a:buClr>
                <a:schemeClr val="accent1"/>
              </a:buClr>
              <a:buSzPct val="70000"/>
              <a:buFont typeface="Noto Sans Symbols"/>
              <a:buChar char="⬜"/>
            </a:pPr>
            <a:r>
              <a:rPr b="0" i="0" lang="en-US" sz="2600" u="none" cap="none" strike="noStrike">
                <a:solidFill>
                  <a:schemeClr val="dk1"/>
                </a:solidFill>
                <a:latin typeface="Questrial"/>
                <a:ea typeface="Questrial"/>
                <a:cs typeface="Questrial"/>
                <a:sym typeface="Questrial"/>
              </a:rPr>
              <a:t>First steamboat locomotive built in 1825</a:t>
            </a:r>
          </a:p>
          <a:p>
            <a:pPr indent="-495300" lvl="2" marL="1409700" marR="0" rtl="0" algn="l">
              <a:lnSpc>
                <a:spcPct val="100000"/>
              </a:lnSpc>
              <a:spcBef>
                <a:spcPts val="500"/>
              </a:spcBef>
              <a:spcAft>
                <a:spcPts val="0"/>
              </a:spcAft>
              <a:buClr>
                <a:schemeClr val="accent2"/>
              </a:buClr>
              <a:buSzPct val="75000"/>
              <a:buFont typeface="Noto Sans Symbols"/>
              <a:buChar char="■"/>
            </a:pPr>
            <a:r>
              <a:rPr b="0" i="0" lang="en-US" sz="2300" u="none" cap="none" strike="noStrike">
                <a:solidFill>
                  <a:schemeClr val="dk1"/>
                </a:solidFill>
                <a:latin typeface="Questrial"/>
                <a:ea typeface="Questrial"/>
                <a:cs typeface="Questrial"/>
                <a:sym typeface="Questrial"/>
              </a:rPr>
              <a:t>Railroads</a:t>
            </a:r>
          </a:p>
          <a:p>
            <a:pPr indent="-495300" lvl="2" marL="1409700" marR="0" rtl="0" algn="l">
              <a:lnSpc>
                <a:spcPct val="100000"/>
              </a:lnSpc>
              <a:spcBef>
                <a:spcPts val="500"/>
              </a:spcBef>
              <a:spcAft>
                <a:spcPts val="0"/>
              </a:spcAft>
              <a:buClr>
                <a:schemeClr val="accent2"/>
              </a:buClr>
              <a:buSzPct val="75000"/>
              <a:buFont typeface="Noto Sans Symbols"/>
              <a:buChar char="■"/>
            </a:pPr>
            <a:r>
              <a:rPr b="0" i="0" lang="en-US" sz="2300" u="none" cap="none" strike="noStrike">
                <a:solidFill>
                  <a:schemeClr val="dk1"/>
                </a:solidFill>
                <a:latin typeface="Questrial"/>
                <a:ea typeface="Questrial"/>
                <a:cs typeface="Questrial"/>
                <a:sym typeface="Questrial"/>
              </a:rPr>
              <a:t>Most travel was canals and roads.</a:t>
            </a:r>
          </a:p>
          <a:p>
            <a:pPr indent="-495300" lvl="2" marL="1409700" marR="0" rtl="0" algn="l">
              <a:lnSpc>
                <a:spcPct val="100000"/>
              </a:lnSpc>
              <a:spcBef>
                <a:spcPts val="500"/>
              </a:spcBef>
              <a:spcAft>
                <a:spcPts val="0"/>
              </a:spcAft>
              <a:buClr>
                <a:schemeClr val="accent2"/>
              </a:buClr>
              <a:buSzPct val="75000"/>
              <a:buFont typeface="Noto Sans Symbols"/>
              <a:buChar char="■"/>
            </a:pPr>
            <a:r>
              <a:rPr b="0" i="0" lang="en-US" sz="2300" u="none" cap="none" strike="noStrike">
                <a:solidFill>
                  <a:schemeClr val="dk1"/>
                </a:solidFill>
                <a:latin typeface="Questrial"/>
                <a:ea typeface="Questrial"/>
                <a:cs typeface="Questrial"/>
                <a:sym typeface="Questrial"/>
              </a:rPr>
              <a:t>Most states built turnpikes </a:t>
            </a:r>
          </a:p>
          <a:p>
            <a:pPr indent="-495300" lvl="2" marL="1409700" marR="0" rtl="0" algn="l">
              <a:lnSpc>
                <a:spcPct val="100000"/>
              </a:lnSpc>
              <a:spcBef>
                <a:spcPts val="500"/>
              </a:spcBef>
              <a:spcAft>
                <a:spcPts val="0"/>
              </a:spcAft>
              <a:buClr>
                <a:schemeClr val="accent2"/>
              </a:buClr>
              <a:buSzPct val="75000"/>
              <a:buFont typeface="Noto Sans Symbols"/>
              <a:buChar char="■"/>
            </a:pPr>
            <a:r>
              <a:rPr b="0" i="0" lang="en-US" sz="2300" u="none" cap="none" strike="noStrike">
                <a:solidFill>
                  <a:schemeClr val="dk1"/>
                </a:solidFill>
                <a:latin typeface="Questrial"/>
                <a:ea typeface="Questrial"/>
                <a:cs typeface="Questrial"/>
                <a:sym typeface="Questrial"/>
              </a:rPr>
              <a:t>Construction of the </a:t>
            </a:r>
            <a:r>
              <a:rPr b="1" i="0" lang="en-US" sz="2300" u="none" cap="none" strike="noStrike">
                <a:solidFill>
                  <a:schemeClr val="dk1"/>
                </a:solidFill>
                <a:latin typeface="Questrial"/>
                <a:ea typeface="Questrial"/>
                <a:cs typeface="Questrial"/>
                <a:sym typeface="Questrial"/>
              </a:rPr>
              <a:t>National Road </a:t>
            </a:r>
            <a:r>
              <a:rPr b="0" i="0" lang="en-US" sz="2300" u="none" cap="none" strike="noStrike">
                <a:solidFill>
                  <a:schemeClr val="dk1"/>
                </a:solidFill>
                <a:latin typeface="Questrial"/>
                <a:ea typeface="Questrial"/>
                <a:cs typeface="Questrial"/>
                <a:sym typeface="Questrial"/>
              </a:rPr>
              <a:t>began in 1811</a:t>
            </a:r>
          </a:p>
          <a:p>
            <a:pPr indent="-495300" lvl="2" marL="1409700" marR="0" rtl="0" algn="l">
              <a:lnSpc>
                <a:spcPct val="100000"/>
              </a:lnSpc>
              <a:spcBef>
                <a:spcPts val="500"/>
              </a:spcBef>
              <a:spcAft>
                <a:spcPts val="0"/>
              </a:spcAft>
              <a:buClr>
                <a:schemeClr val="accent2"/>
              </a:buClr>
              <a:buSzPct val="75000"/>
              <a:buFont typeface="Noto Sans Symbols"/>
              <a:buChar char="■"/>
            </a:pPr>
            <a:r>
              <a:rPr b="1" i="0" lang="en-US" sz="2300" u="none" cap="none" strike="noStrike">
                <a:solidFill>
                  <a:schemeClr val="dk1"/>
                </a:solidFill>
                <a:latin typeface="Questrial"/>
                <a:ea typeface="Questrial"/>
                <a:cs typeface="Questrial"/>
                <a:sym typeface="Questrial"/>
              </a:rPr>
              <a:t>Erie Canal</a:t>
            </a:r>
            <a:r>
              <a:rPr b="0" i="0" lang="en-US" sz="2300" u="none" cap="none" strike="noStrike">
                <a:solidFill>
                  <a:schemeClr val="dk1"/>
                </a:solidFill>
                <a:latin typeface="Questrial"/>
                <a:ea typeface="Questrial"/>
                <a:cs typeface="Questrial"/>
                <a:sym typeface="Questrial"/>
              </a:rPr>
              <a:t>:  Linked the Hudson River to Lake Erie or in effect the Atlantic to the Great Lakes.  </a:t>
            </a:r>
          </a:p>
          <a:p>
            <a:pPr indent="-495300" lvl="2" marL="1409700" marR="0" rtl="0" algn="l">
              <a:lnSpc>
                <a:spcPct val="100000"/>
              </a:lnSpc>
              <a:spcBef>
                <a:spcPts val="500"/>
              </a:spcBef>
              <a:spcAft>
                <a:spcPts val="0"/>
              </a:spcAft>
              <a:buClr>
                <a:schemeClr val="accent2"/>
              </a:buClr>
              <a:buSzPct val="75000"/>
              <a:buFont typeface="Noto Sans Symbols"/>
              <a:buChar char="■"/>
            </a:pPr>
            <a:r>
              <a:rPr b="0" i="0" lang="en-US" sz="2300" u="none" cap="none" strike="noStrike">
                <a:solidFill>
                  <a:schemeClr val="dk1"/>
                </a:solidFill>
                <a:latin typeface="Questrial"/>
                <a:ea typeface="Questrial"/>
                <a:cs typeface="Questrial"/>
                <a:sym typeface="Questrial"/>
              </a:rPr>
              <a:t>New York becomes dominant port after 12 years</a:t>
            </a:r>
          </a:p>
        </p:txBody>
      </p:sp>
      <p:sp>
        <p:nvSpPr>
          <p:cNvPr id="204" name="Shape 204"/>
          <p:cNvSpPr txBox="1"/>
          <p:nvPr>
            <p:ph type="title"/>
          </p:nvPr>
        </p:nvSpPr>
        <p:spPr>
          <a:xfrm>
            <a:off x="612775" y="228600"/>
            <a:ext cx="8153399" cy="990599"/>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Clr>
                <a:srgbClr val="CBA523"/>
              </a:buClr>
              <a:buSzPct val="25000"/>
              <a:buFont typeface="Questrial"/>
              <a:buNone/>
            </a:pPr>
            <a:r>
              <a:rPr b="0" i="0" lang="en-US" sz="4400" u="none" cap="none" strike="noStrike">
                <a:solidFill>
                  <a:srgbClr val="CBA523"/>
                </a:solidFill>
                <a:latin typeface="Questrial"/>
                <a:ea typeface="Questrial"/>
                <a:cs typeface="Questrial"/>
                <a:sym typeface="Questrial"/>
              </a:rPr>
              <a:t>1:  Unification through Transport</a:t>
            </a:r>
          </a:p>
        </p:txBody>
      </p:sp>
      <p:pic>
        <p:nvPicPr>
          <p:cNvPr descr="MCTN01112_0000[1]" id="205" name="Shape 205"/>
          <p:cNvPicPr preferRelativeResize="0"/>
          <p:nvPr>
            <p:ph idx="1" type="body"/>
          </p:nvPr>
        </p:nvPicPr>
        <p:blipFill rotWithShape="1">
          <a:blip r:embed="rId3">
            <a:alphaModFix/>
          </a:blip>
          <a:srcRect b="0" l="0" r="0" t="0"/>
          <a:stretch/>
        </p:blipFill>
        <p:spPr>
          <a:xfrm>
            <a:off x="6477000" y="5791200"/>
            <a:ext cx="1819274" cy="881062"/>
          </a:xfrm>
          <a:prstGeom prst="rect">
            <a:avLst/>
          </a:prstGeom>
          <a:noFill/>
          <a:ln>
            <a:noFill/>
          </a:ln>
        </p:spPr>
      </p:pic>
      <p:pic>
        <p:nvPicPr>
          <p:cNvPr descr="MCj02872130000[1]" id="206" name="Shape 206"/>
          <p:cNvPicPr preferRelativeResize="0"/>
          <p:nvPr>
            <p:ph idx="4294967295" type="body"/>
          </p:nvPr>
        </p:nvPicPr>
        <p:blipFill rotWithShape="1">
          <a:blip r:embed="rId4">
            <a:alphaModFix/>
          </a:blip>
          <a:srcRect b="0" l="0" r="0" t="0"/>
          <a:stretch/>
        </p:blipFill>
        <p:spPr>
          <a:xfrm>
            <a:off x="762000" y="5257800"/>
            <a:ext cx="2438399" cy="1344612"/>
          </a:xfrm>
          <a:prstGeom prst="rect">
            <a:avLst/>
          </a:prstGeom>
          <a:noFill/>
          <a:ln>
            <a:noFill/>
          </a:ln>
        </p:spPr>
      </p:pic>
    </p:spTree>
  </p:cSld>
  <p:clrMapOvr>
    <a:masterClrMapping/>
  </p:clrMapOvr>
  <p:transition spd="slow">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04"/>
                                        </p:tgtEl>
                                        <p:attrNameLst>
                                          <p:attrName>style.visibility</p:attrName>
                                        </p:attrNameLst>
                                      </p:cBhvr>
                                      <p:to>
                                        <p:strVal val="visible"/>
                                      </p:to>
                                    </p:set>
                                    <p:animEffect filter="fade" transition="in">
                                      <p:cBhvr>
                                        <p:cTn dur="1000"/>
                                        <p:tgtEl>
                                          <p:spTgt spid="20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3">
                                            <p:txEl>
                                              <p:pRg end="0" st="0"/>
                                            </p:txEl>
                                          </p:spTgt>
                                        </p:tgtEl>
                                        <p:attrNameLst>
                                          <p:attrName>style.visibility</p:attrName>
                                        </p:attrNameLst>
                                      </p:cBhvr>
                                      <p:to>
                                        <p:strVal val="visible"/>
                                      </p:to>
                                    </p:set>
                                    <p:animEffect filter="fade" transition="in">
                                      <p:cBhvr>
                                        <p:cTn dur="500"/>
                                        <p:tgtEl>
                                          <p:spTgt spid="203">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3">
                                            <p:txEl>
                                              <p:pRg end="1" st="1"/>
                                            </p:txEl>
                                          </p:spTgt>
                                        </p:tgtEl>
                                        <p:attrNameLst>
                                          <p:attrName>style.visibility</p:attrName>
                                        </p:attrNameLst>
                                      </p:cBhvr>
                                      <p:to>
                                        <p:strVal val="visible"/>
                                      </p:to>
                                    </p:set>
                                    <p:animEffect filter="fade" transition="in">
                                      <p:cBhvr>
                                        <p:cTn dur="500"/>
                                        <p:tgtEl>
                                          <p:spTgt spid="203">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3">
                                            <p:txEl>
                                              <p:pRg end="2" st="2"/>
                                            </p:txEl>
                                          </p:spTgt>
                                        </p:tgtEl>
                                        <p:attrNameLst>
                                          <p:attrName>style.visibility</p:attrName>
                                        </p:attrNameLst>
                                      </p:cBhvr>
                                      <p:to>
                                        <p:strVal val="visible"/>
                                      </p:to>
                                    </p:set>
                                    <p:animEffect filter="fade" transition="in">
                                      <p:cBhvr>
                                        <p:cTn dur="500"/>
                                        <p:tgtEl>
                                          <p:spTgt spid="203">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3">
                                            <p:txEl>
                                              <p:pRg end="3" st="3"/>
                                            </p:txEl>
                                          </p:spTgt>
                                        </p:tgtEl>
                                        <p:attrNameLst>
                                          <p:attrName>style.visibility</p:attrName>
                                        </p:attrNameLst>
                                      </p:cBhvr>
                                      <p:to>
                                        <p:strVal val="visible"/>
                                      </p:to>
                                    </p:set>
                                    <p:animEffect filter="fade" transition="in">
                                      <p:cBhvr>
                                        <p:cTn dur="500"/>
                                        <p:tgtEl>
                                          <p:spTgt spid="203">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3">
                                            <p:txEl>
                                              <p:pRg end="4" st="4"/>
                                            </p:txEl>
                                          </p:spTgt>
                                        </p:tgtEl>
                                        <p:attrNameLst>
                                          <p:attrName>style.visibility</p:attrName>
                                        </p:attrNameLst>
                                      </p:cBhvr>
                                      <p:to>
                                        <p:strVal val="visible"/>
                                      </p:to>
                                    </p:set>
                                    <p:animEffect filter="fade" transition="in">
                                      <p:cBhvr>
                                        <p:cTn dur="500"/>
                                        <p:tgtEl>
                                          <p:spTgt spid="203">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3">
                                            <p:txEl>
                                              <p:pRg end="5" st="5"/>
                                            </p:txEl>
                                          </p:spTgt>
                                        </p:tgtEl>
                                        <p:attrNameLst>
                                          <p:attrName>style.visibility</p:attrName>
                                        </p:attrNameLst>
                                      </p:cBhvr>
                                      <p:to>
                                        <p:strVal val="visible"/>
                                      </p:to>
                                    </p:set>
                                    <p:animEffect filter="fade" transition="in">
                                      <p:cBhvr>
                                        <p:cTn dur="500"/>
                                        <p:tgtEl>
                                          <p:spTgt spid="203">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3">
                                            <p:txEl>
                                              <p:pRg end="6" st="6"/>
                                            </p:txEl>
                                          </p:spTgt>
                                        </p:tgtEl>
                                        <p:attrNameLst>
                                          <p:attrName>style.visibility</p:attrName>
                                        </p:attrNameLst>
                                      </p:cBhvr>
                                      <p:to>
                                        <p:strVal val="visible"/>
                                      </p:to>
                                    </p:set>
                                    <p:animEffect filter="fade" transition="in">
                                      <p:cBhvr>
                                        <p:cTn dur="500"/>
                                        <p:tgtEl>
                                          <p:spTgt spid="203">
                                            <p:txEl>
                                              <p:pRg end="6" st="6"/>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10" name="Shape 210"/>
        <p:cNvGrpSpPr/>
        <p:nvPr/>
      </p:nvGrpSpPr>
      <p:grpSpPr>
        <a:xfrm>
          <a:off x="0" y="0"/>
          <a:ext cx="0" cy="0"/>
          <a:chOff x="0" y="0"/>
          <a:chExt cx="0" cy="0"/>
        </a:xfrm>
      </p:grpSpPr>
      <p:sp>
        <p:nvSpPr>
          <p:cNvPr id="211" name="Shape 211"/>
          <p:cNvSpPr txBox="1"/>
          <p:nvPr>
            <p:ph idx="1" type="body"/>
          </p:nvPr>
        </p:nvSpPr>
        <p:spPr>
          <a:xfrm>
            <a:off x="0" y="1600200"/>
            <a:ext cx="8540750" cy="4498975"/>
          </a:xfrm>
          <a:prstGeom prst="rect">
            <a:avLst/>
          </a:prstGeom>
          <a:noFill/>
          <a:ln>
            <a:noFill/>
          </a:ln>
        </p:spPr>
        <p:txBody>
          <a:bodyPr anchorCtr="0" anchor="t" bIns="45700" lIns="91425" rIns="91425" tIns="45700">
            <a:noAutofit/>
          </a:bodyPr>
          <a:lstStyle/>
          <a:p>
            <a:pPr indent="-577850" lvl="1" marL="1035050" marR="0" rtl="0" algn="l">
              <a:lnSpc>
                <a:spcPct val="90000"/>
              </a:lnSpc>
              <a:spcBef>
                <a:spcPts val="0"/>
              </a:spcBef>
              <a:spcAft>
                <a:spcPts val="0"/>
              </a:spcAft>
              <a:buClr>
                <a:schemeClr val="accent1"/>
              </a:buClr>
              <a:buSzPct val="70000"/>
              <a:buFont typeface="Noto Sans Symbols"/>
              <a:buChar char="⬜"/>
            </a:pPr>
            <a:r>
              <a:rPr b="0" i="0" lang="en-US" sz="2600" u="none" cap="none" strike="noStrike">
                <a:solidFill>
                  <a:schemeClr val="dk1"/>
                </a:solidFill>
                <a:latin typeface="Questrial"/>
                <a:ea typeface="Questrial"/>
                <a:cs typeface="Questrial"/>
                <a:sym typeface="Questrial"/>
              </a:rPr>
              <a:t>Tariffs and the National Bank</a:t>
            </a:r>
          </a:p>
          <a:p>
            <a:pPr indent="-495300" lvl="2" marL="1409700" marR="0" rtl="0" algn="l">
              <a:lnSpc>
                <a:spcPct val="90000"/>
              </a:lnSpc>
              <a:spcBef>
                <a:spcPts val="500"/>
              </a:spcBef>
              <a:spcAft>
                <a:spcPts val="0"/>
              </a:spcAft>
              <a:buClr>
                <a:schemeClr val="accent2"/>
              </a:buClr>
              <a:buSzPct val="75000"/>
              <a:buFont typeface="Noto Sans Symbols"/>
              <a:buChar char="■"/>
            </a:pPr>
            <a:r>
              <a:rPr b="0" i="0" lang="en-US" sz="2300" u="none" cap="none" strike="noStrike">
                <a:solidFill>
                  <a:schemeClr val="dk1"/>
                </a:solidFill>
                <a:latin typeface="Questrial"/>
                <a:ea typeface="Questrial"/>
                <a:cs typeface="Questrial"/>
                <a:sym typeface="Questrial"/>
              </a:rPr>
              <a:t>British goods were not as good but cheaper</a:t>
            </a:r>
          </a:p>
          <a:p>
            <a:pPr indent="-495300" lvl="2" marL="1409700" marR="0" rtl="0" algn="l">
              <a:lnSpc>
                <a:spcPct val="90000"/>
              </a:lnSpc>
              <a:spcBef>
                <a:spcPts val="500"/>
              </a:spcBef>
              <a:spcAft>
                <a:spcPts val="0"/>
              </a:spcAft>
              <a:buClr>
                <a:schemeClr val="accent2"/>
              </a:buClr>
              <a:buSzPct val="75000"/>
              <a:buFont typeface="Noto Sans Symbols"/>
              <a:buChar char="■"/>
            </a:pPr>
            <a:r>
              <a:rPr b="0" i="0" lang="en-US" sz="2300" u="none" cap="none" strike="noStrike">
                <a:solidFill>
                  <a:schemeClr val="dk1"/>
                </a:solidFill>
                <a:latin typeface="Questrial"/>
                <a:ea typeface="Questrial"/>
                <a:cs typeface="Questrial"/>
                <a:sym typeface="Questrial"/>
              </a:rPr>
              <a:t>Putting a tariff on imports made people less likely to buy British stuff.</a:t>
            </a:r>
          </a:p>
          <a:p>
            <a:pPr indent="-495300" lvl="2" marL="1409700" marR="0" rtl="0" algn="l">
              <a:lnSpc>
                <a:spcPct val="90000"/>
              </a:lnSpc>
              <a:spcBef>
                <a:spcPts val="500"/>
              </a:spcBef>
              <a:spcAft>
                <a:spcPts val="0"/>
              </a:spcAft>
              <a:buClr>
                <a:schemeClr val="accent2"/>
              </a:buClr>
              <a:buSzPct val="75000"/>
              <a:buFont typeface="Noto Sans Symbols"/>
              <a:buChar char="■"/>
            </a:pPr>
            <a:r>
              <a:rPr b="1" i="0" lang="en-US" sz="2300" u="none" cap="none" strike="noStrike">
                <a:solidFill>
                  <a:schemeClr val="dk1"/>
                </a:solidFill>
                <a:latin typeface="Questrial"/>
                <a:ea typeface="Questrial"/>
                <a:cs typeface="Questrial"/>
                <a:sym typeface="Questrial"/>
              </a:rPr>
              <a:t>Tariff of 1816</a:t>
            </a:r>
          </a:p>
          <a:p>
            <a:pPr indent="-495300" lvl="2" marL="1409700" marR="0" rtl="0" algn="l">
              <a:lnSpc>
                <a:spcPct val="90000"/>
              </a:lnSpc>
              <a:spcBef>
                <a:spcPts val="500"/>
              </a:spcBef>
              <a:spcAft>
                <a:spcPts val="0"/>
              </a:spcAft>
              <a:buClr>
                <a:schemeClr val="accent2"/>
              </a:buClr>
              <a:buSzPct val="75000"/>
              <a:buFont typeface="Noto Sans Symbols"/>
              <a:buChar char="■"/>
            </a:pPr>
            <a:r>
              <a:rPr b="1" i="0" lang="en-US" sz="2300" u="none" cap="none" strike="noStrike">
                <a:solidFill>
                  <a:schemeClr val="dk1"/>
                </a:solidFill>
                <a:latin typeface="Questrial"/>
                <a:ea typeface="Questrial"/>
                <a:cs typeface="Questrial"/>
                <a:sym typeface="Questrial"/>
              </a:rPr>
              <a:t>National Bank </a:t>
            </a:r>
            <a:r>
              <a:rPr b="0" i="0" lang="en-US" sz="2300" u="none" cap="none" strike="noStrike">
                <a:solidFill>
                  <a:schemeClr val="dk1"/>
                </a:solidFill>
                <a:latin typeface="Questrial"/>
                <a:ea typeface="Questrial"/>
                <a:cs typeface="Questrial"/>
                <a:sym typeface="Questrial"/>
              </a:rPr>
              <a:t>would provide a currency that could be nationwide</a:t>
            </a:r>
          </a:p>
          <a:p>
            <a:pPr indent="-495300" lvl="2" marL="1409700" marR="0" rtl="0" algn="l">
              <a:lnSpc>
                <a:spcPct val="90000"/>
              </a:lnSpc>
              <a:spcBef>
                <a:spcPts val="500"/>
              </a:spcBef>
              <a:spcAft>
                <a:spcPts val="0"/>
              </a:spcAft>
              <a:buClr>
                <a:schemeClr val="accent2"/>
              </a:buClr>
              <a:buSzPct val="75000"/>
              <a:buFont typeface="Noto Sans Symbols"/>
              <a:buChar char="■"/>
            </a:pPr>
            <a:r>
              <a:rPr b="1" i="0" lang="en-US" sz="2300" u="none" cap="none" strike="noStrike">
                <a:solidFill>
                  <a:schemeClr val="dk1"/>
                </a:solidFill>
                <a:latin typeface="Questrial"/>
                <a:ea typeface="Questrial"/>
                <a:cs typeface="Questrial"/>
                <a:sym typeface="Questrial"/>
              </a:rPr>
              <a:t>James Monroe </a:t>
            </a:r>
            <a:r>
              <a:rPr b="0" i="0" lang="en-US" sz="2300" u="none" cap="none" strike="noStrike">
                <a:solidFill>
                  <a:schemeClr val="dk1"/>
                </a:solidFill>
                <a:latin typeface="Questrial"/>
                <a:ea typeface="Questrial"/>
                <a:cs typeface="Questrial"/>
                <a:sym typeface="Questrial"/>
              </a:rPr>
              <a:t>elected President, was republican but took a tour of northeast and was liked by Federalists.  “Era of Good Feelings” all warm and fuzzy….yay</a:t>
            </a:r>
          </a:p>
          <a:p>
            <a:pPr indent="-495300" lvl="2" marL="1409700" marR="0" rtl="0" algn="l">
              <a:lnSpc>
                <a:spcPct val="90000"/>
              </a:lnSpc>
              <a:spcBef>
                <a:spcPts val="500"/>
              </a:spcBef>
              <a:spcAft>
                <a:spcPts val="0"/>
              </a:spcAft>
              <a:buClr>
                <a:schemeClr val="accent2"/>
              </a:buClr>
              <a:buSzPct val="75000"/>
              <a:buFont typeface="Noto Sans Symbols"/>
              <a:buChar char="■"/>
            </a:pPr>
            <a:r>
              <a:rPr b="0" i="0" lang="en-US" sz="2300" u="none" cap="none" strike="noStrike">
                <a:solidFill>
                  <a:schemeClr val="dk1"/>
                </a:solidFill>
                <a:latin typeface="Questrial"/>
                <a:ea typeface="Questrial"/>
                <a:cs typeface="Questrial"/>
                <a:sym typeface="Questrial"/>
              </a:rPr>
              <a:t>End of Section 1</a:t>
            </a:r>
          </a:p>
        </p:txBody>
      </p:sp>
      <p:sp>
        <p:nvSpPr>
          <p:cNvPr id="212" name="Shape 212"/>
          <p:cNvSpPr txBox="1"/>
          <p:nvPr>
            <p:ph type="title"/>
          </p:nvPr>
        </p:nvSpPr>
        <p:spPr>
          <a:xfrm>
            <a:off x="612775" y="228600"/>
            <a:ext cx="8153399" cy="990599"/>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Clr>
                <a:srgbClr val="CBA523"/>
              </a:buClr>
              <a:buSzPct val="25000"/>
              <a:buFont typeface="Questrial"/>
              <a:buNone/>
            </a:pPr>
            <a:r>
              <a:rPr b="0" i="0" lang="en-US" sz="4400" u="none" cap="none" strike="noStrike">
                <a:solidFill>
                  <a:srgbClr val="CBA523"/>
                </a:solidFill>
                <a:latin typeface="Questrial"/>
                <a:ea typeface="Questrial"/>
                <a:cs typeface="Questrial"/>
                <a:sym typeface="Questrial"/>
              </a:rPr>
              <a:t>2 and 3: Taxes and Money </a:t>
            </a:r>
          </a:p>
        </p:txBody>
      </p:sp>
      <p:pic>
        <p:nvPicPr>
          <p:cNvPr descr="MCj04257960000[1]" id="213" name="Shape 213"/>
          <p:cNvPicPr preferRelativeResize="0"/>
          <p:nvPr>
            <p:ph idx="1" type="body"/>
          </p:nvPr>
        </p:nvPicPr>
        <p:blipFill rotWithShape="1">
          <a:blip r:embed="rId3">
            <a:alphaModFix/>
          </a:blip>
          <a:srcRect b="0" l="0" r="0" t="0"/>
          <a:stretch/>
        </p:blipFill>
        <p:spPr>
          <a:xfrm>
            <a:off x="3657600" y="5257800"/>
            <a:ext cx="1984374" cy="825499"/>
          </a:xfrm>
          <a:prstGeom prst="rect">
            <a:avLst/>
          </a:prstGeom>
          <a:noFill/>
          <a:ln>
            <a:noFill/>
          </a:ln>
        </p:spPr>
      </p:pic>
    </p:spTree>
  </p:cSld>
  <p:clrMapOvr>
    <a:masterClrMapping/>
  </p:clrMapOvr>
  <p:transition spd="slow">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12"/>
                                        </p:tgtEl>
                                        <p:attrNameLst>
                                          <p:attrName>style.visibility</p:attrName>
                                        </p:attrNameLst>
                                      </p:cBhvr>
                                      <p:to>
                                        <p:strVal val="visible"/>
                                      </p:to>
                                    </p:set>
                                    <p:animEffect filter="fade" transition="in">
                                      <p:cBhvr>
                                        <p:cTn dur="1000"/>
                                        <p:tgtEl>
                                          <p:spTgt spid="21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1">
                                            <p:txEl>
                                              <p:pRg end="0" st="0"/>
                                            </p:txEl>
                                          </p:spTgt>
                                        </p:tgtEl>
                                        <p:attrNameLst>
                                          <p:attrName>style.visibility</p:attrName>
                                        </p:attrNameLst>
                                      </p:cBhvr>
                                      <p:to>
                                        <p:strVal val="visible"/>
                                      </p:to>
                                    </p:set>
                                    <p:animEffect filter="fade" transition="in">
                                      <p:cBhvr>
                                        <p:cTn dur="500"/>
                                        <p:tgtEl>
                                          <p:spTgt spid="211">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1">
                                            <p:txEl>
                                              <p:pRg end="1" st="1"/>
                                            </p:txEl>
                                          </p:spTgt>
                                        </p:tgtEl>
                                        <p:attrNameLst>
                                          <p:attrName>style.visibility</p:attrName>
                                        </p:attrNameLst>
                                      </p:cBhvr>
                                      <p:to>
                                        <p:strVal val="visible"/>
                                      </p:to>
                                    </p:set>
                                    <p:animEffect filter="fade" transition="in">
                                      <p:cBhvr>
                                        <p:cTn dur="500"/>
                                        <p:tgtEl>
                                          <p:spTgt spid="211">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1">
                                            <p:txEl>
                                              <p:pRg end="2" st="2"/>
                                            </p:txEl>
                                          </p:spTgt>
                                        </p:tgtEl>
                                        <p:attrNameLst>
                                          <p:attrName>style.visibility</p:attrName>
                                        </p:attrNameLst>
                                      </p:cBhvr>
                                      <p:to>
                                        <p:strVal val="visible"/>
                                      </p:to>
                                    </p:set>
                                    <p:animEffect filter="fade" transition="in">
                                      <p:cBhvr>
                                        <p:cTn dur="500"/>
                                        <p:tgtEl>
                                          <p:spTgt spid="211">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1">
                                            <p:txEl>
                                              <p:pRg end="3" st="3"/>
                                            </p:txEl>
                                          </p:spTgt>
                                        </p:tgtEl>
                                        <p:attrNameLst>
                                          <p:attrName>style.visibility</p:attrName>
                                        </p:attrNameLst>
                                      </p:cBhvr>
                                      <p:to>
                                        <p:strVal val="visible"/>
                                      </p:to>
                                    </p:set>
                                    <p:animEffect filter="fade" transition="in">
                                      <p:cBhvr>
                                        <p:cTn dur="500"/>
                                        <p:tgtEl>
                                          <p:spTgt spid="211">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1">
                                            <p:txEl>
                                              <p:pRg end="4" st="4"/>
                                            </p:txEl>
                                          </p:spTgt>
                                        </p:tgtEl>
                                        <p:attrNameLst>
                                          <p:attrName>style.visibility</p:attrName>
                                        </p:attrNameLst>
                                      </p:cBhvr>
                                      <p:to>
                                        <p:strVal val="visible"/>
                                      </p:to>
                                    </p:set>
                                    <p:animEffect filter="fade" transition="in">
                                      <p:cBhvr>
                                        <p:cTn dur="500"/>
                                        <p:tgtEl>
                                          <p:spTgt spid="211">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1">
                                            <p:txEl>
                                              <p:pRg end="5" st="5"/>
                                            </p:txEl>
                                          </p:spTgt>
                                        </p:tgtEl>
                                        <p:attrNameLst>
                                          <p:attrName>style.visibility</p:attrName>
                                        </p:attrNameLst>
                                      </p:cBhvr>
                                      <p:to>
                                        <p:strVal val="visible"/>
                                      </p:to>
                                    </p:set>
                                    <p:animEffect filter="fade" transition="in">
                                      <p:cBhvr>
                                        <p:cTn dur="500"/>
                                        <p:tgtEl>
                                          <p:spTgt spid="211">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1">
                                            <p:txEl>
                                              <p:pRg end="6" st="6"/>
                                            </p:txEl>
                                          </p:spTgt>
                                        </p:tgtEl>
                                        <p:attrNameLst>
                                          <p:attrName>style.visibility</p:attrName>
                                        </p:attrNameLst>
                                      </p:cBhvr>
                                      <p:to>
                                        <p:strVal val="visible"/>
                                      </p:to>
                                    </p:set>
                                    <p:animEffect filter="fade" transition="in">
                                      <p:cBhvr>
                                        <p:cTn dur="500"/>
                                        <p:tgtEl>
                                          <p:spTgt spid="211">
                                            <p:txEl>
                                              <p:pRg end="6" st="6"/>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17" name="Shape 217"/>
        <p:cNvGrpSpPr/>
        <p:nvPr/>
      </p:nvGrpSpPr>
      <p:grpSpPr>
        <a:xfrm>
          <a:off x="0" y="0"/>
          <a:ext cx="0" cy="0"/>
          <a:chOff x="0" y="0"/>
          <a:chExt cx="0" cy="0"/>
        </a:xfrm>
      </p:grpSpPr>
      <p:sp>
        <p:nvSpPr>
          <p:cNvPr id="218" name="Shape 218"/>
          <p:cNvSpPr txBox="1"/>
          <p:nvPr>
            <p:ph type="title"/>
          </p:nvPr>
        </p:nvSpPr>
        <p:spPr>
          <a:xfrm>
            <a:off x="609600" y="228600"/>
            <a:ext cx="8153399" cy="990599"/>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Clr>
                <a:schemeClr val="dk2"/>
              </a:buClr>
              <a:buSzPct val="25000"/>
              <a:buFont typeface="Questrial"/>
              <a:buNone/>
            </a:pPr>
            <a:r>
              <a:rPr b="0" i="0" lang="en-US" sz="4400" u="none" cap="none" strike="noStrike">
                <a:solidFill>
                  <a:schemeClr val="dk2"/>
                </a:solidFill>
                <a:latin typeface="Questrial"/>
                <a:ea typeface="Questrial"/>
                <a:cs typeface="Questrial"/>
                <a:sym typeface="Questrial"/>
              </a:rPr>
              <a:t>Reflection…</a:t>
            </a:r>
          </a:p>
        </p:txBody>
      </p:sp>
      <p:sp>
        <p:nvSpPr>
          <p:cNvPr id="219" name="Shape 219"/>
          <p:cNvSpPr txBox="1"/>
          <p:nvPr>
            <p:ph idx="1" type="body"/>
          </p:nvPr>
        </p:nvSpPr>
        <p:spPr>
          <a:xfrm>
            <a:off x="609600" y="1589087"/>
            <a:ext cx="3886200" cy="4572000"/>
          </a:xfrm>
          <a:prstGeom prst="rect">
            <a:avLst/>
          </a:prstGeom>
          <a:noFill/>
          <a:ln>
            <a:noFill/>
          </a:ln>
        </p:spPr>
        <p:txBody>
          <a:bodyPr anchorCtr="0" anchor="t" bIns="45700" lIns="91425" rIns="91425" tIns="45700">
            <a:noAutofit/>
          </a:bodyPr>
          <a:lstStyle/>
          <a:p>
            <a:pPr indent="-319087" lvl="0" marL="319087" marR="0" rtl="0" algn="l">
              <a:lnSpc>
                <a:spcPct val="100000"/>
              </a:lnSpc>
              <a:spcBef>
                <a:spcPts val="0"/>
              </a:spcBef>
              <a:spcAft>
                <a:spcPts val="0"/>
              </a:spcAft>
              <a:buClr>
                <a:schemeClr val="accent2"/>
              </a:buClr>
              <a:buSzPct val="60000"/>
              <a:buFont typeface="Noto Sans Symbols"/>
              <a:buChar char="◻"/>
            </a:pPr>
            <a:r>
              <a:rPr b="0" i="0" lang="en-US" sz="2000" u="none" cap="none" strike="noStrike">
                <a:solidFill>
                  <a:schemeClr val="dk1"/>
                </a:solidFill>
                <a:latin typeface="Questrial"/>
                <a:ea typeface="Questrial"/>
                <a:cs typeface="Questrial"/>
                <a:sym typeface="Questrial"/>
              </a:rPr>
              <a:t>Ok so you have 20 minutes to answer the following prompt...</a:t>
            </a:r>
          </a:p>
          <a:p>
            <a:pPr indent="-319087" lvl="0" marL="319087" marR="0" rtl="0" algn="l">
              <a:lnSpc>
                <a:spcPct val="100000"/>
              </a:lnSpc>
              <a:spcBef>
                <a:spcPts val="700"/>
              </a:spcBef>
              <a:spcAft>
                <a:spcPts val="0"/>
              </a:spcAft>
              <a:buClr>
                <a:schemeClr val="accent2"/>
              </a:buClr>
              <a:buSzPct val="25000"/>
              <a:buFont typeface="Noto Sans Symbols"/>
              <a:buNone/>
            </a:pPr>
            <a:r>
              <a:t/>
            </a:r>
            <a:endParaRPr b="0" i="0" sz="2000" u="none" cap="none" strike="noStrike">
              <a:solidFill>
                <a:schemeClr val="dk1"/>
              </a:solidFill>
              <a:latin typeface="Questrial"/>
              <a:ea typeface="Questrial"/>
              <a:cs typeface="Questrial"/>
              <a:sym typeface="Questrial"/>
            </a:endParaRPr>
          </a:p>
          <a:p>
            <a:pPr indent="-319087" lvl="0" marL="319087" marR="0" rtl="0" algn="l">
              <a:lnSpc>
                <a:spcPct val="100000"/>
              </a:lnSpc>
              <a:spcBef>
                <a:spcPts val="700"/>
              </a:spcBef>
              <a:spcAft>
                <a:spcPts val="0"/>
              </a:spcAft>
              <a:buClr>
                <a:schemeClr val="accent2"/>
              </a:buClr>
              <a:buSzPct val="60000"/>
              <a:buFont typeface="Noto Sans Symbols"/>
              <a:buChar char="◻"/>
            </a:pPr>
            <a:r>
              <a:rPr b="0" i="0" lang="en-US" sz="2000" u="none" cap="none" strike="noStrike">
                <a:solidFill>
                  <a:schemeClr val="dk1"/>
                </a:solidFill>
                <a:latin typeface="Questrial"/>
                <a:ea typeface="Questrial"/>
                <a:cs typeface="Questrial"/>
                <a:sym typeface="Questrial"/>
              </a:rPr>
              <a:t>Explain the many differences both environmental and economic that exist between the north and the south.  This disunity forced the U.S. government to take action.  Explain what actions were taken to bring these two regions together.</a:t>
            </a:r>
          </a:p>
          <a:p>
            <a:pPr indent="-319088" lvl="0" marL="319088" marR="0" rtl="0" algn="l">
              <a:spcBef>
                <a:spcPts val="700"/>
              </a:spcBef>
              <a:spcAft>
                <a:spcPts val="0"/>
              </a:spcAft>
              <a:buClr>
                <a:schemeClr val="accent2"/>
              </a:buClr>
              <a:buSzPct val="60000"/>
              <a:buFont typeface="Noto Sans Symbols"/>
              <a:buNone/>
            </a:pPr>
            <a:r>
              <a:t/>
            </a:r>
            <a:endParaRPr b="0" i="0" sz="2000" u="none">
              <a:solidFill>
                <a:schemeClr val="dk1"/>
              </a:solidFill>
              <a:latin typeface="Questrial"/>
              <a:ea typeface="Questrial"/>
              <a:cs typeface="Questrial"/>
              <a:sym typeface="Questrial"/>
            </a:endParaRPr>
          </a:p>
        </p:txBody>
      </p:sp>
      <p:sp>
        <p:nvSpPr>
          <p:cNvPr id="220" name="Shape 220"/>
          <p:cNvSpPr txBox="1"/>
          <p:nvPr>
            <p:ph idx="2" type="body"/>
          </p:nvPr>
        </p:nvSpPr>
        <p:spPr>
          <a:xfrm>
            <a:off x="4845050" y="1589087"/>
            <a:ext cx="3886200" cy="4572000"/>
          </a:xfrm>
          <a:prstGeom prst="rect">
            <a:avLst/>
          </a:prstGeom>
          <a:noFill/>
          <a:ln>
            <a:noFill/>
          </a:ln>
        </p:spPr>
        <p:txBody>
          <a:bodyPr anchorCtr="0" anchor="t" bIns="45700" lIns="91425" rIns="91425" tIns="45700">
            <a:noAutofit/>
          </a:bodyPr>
          <a:lstStyle/>
          <a:p>
            <a:pPr indent="-319087" lvl="0" marL="319087" marR="0" rtl="0" algn="l">
              <a:lnSpc>
                <a:spcPct val="100000"/>
              </a:lnSpc>
              <a:spcBef>
                <a:spcPts val="0"/>
              </a:spcBef>
              <a:spcAft>
                <a:spcPts val="0"/>
              </a:spcAft>
              <a:buClr>
                <a:schemeClr val="accent2"/>
              </a:buClr>
              <a:buSzPct val="60000"/>
              <a:buFont typeface="Noto Sans Symbols"/>
              <a:buChar char="◻"/>
            </a:pPr>
            <a:r>
              <a:rPr b="0" i="0" lang="en-US" sz="2000" u="none">
                <a:solidFill>
                  <a:schemeClr val="dk1"/>
                </a:solidFill>
                <a:latin typeface="Questrial"/>
                <a:ea typeface="Questrial"/>
                <a:cs typeface="Questrial"/>
                <a:sym typeface="Questrial"/>
              </a:rPr>
              <a:t>Create an illustrated double bubble using what you know about the different regions of the north and the south and the similarities created through the American System.</a:t>
            </a:r>
          </a:p>
        </p:txBody>
      </p:sp>
      <p:pic>
        <p:nvPicPr>
          <p:cNvPr descr="http://www.canuckz.com/wp-content/uploads/double-bubble.jpg" id="221" name="Shape 221"/>
          <p:cNvPicPr preferRelativeResize="0"/>
          <p:nvPr/>
        </p:nvPicPr>
        <p:blipFill rotWithShape="1">
          <a:blip r:embed="rId3">
            <a:alphaModFix/>
          </a:blip>
          <a:srcRect b="0" l="0" r="0" t="0"/>
          <a:stretch/>
        </p:blipFill>
        <p:spPr>
          <a:xfrm>
            <a:off x="5105400" y="3733800"/>
            <a:ext cx="2362200" cy="2830511"/>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4_Median">
  <a:themeElements>
    <a:clrScheme name="Median">
      <a:dk1>
        <a:srgbClr val="000000"/>
      </a:dk1>
      <a:lt1>
        <a:srgbClr val="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5_Median">
  <a:themeElements>
    <a:clrScheme name="Median">
      <a:dk1>
        <a:srgbClr val="000000"/>
      </a:dk1>
      <a:lt1>
        <a:srgbClr val="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1_Median">
  <a:themeElements>
    <a:clrScheme name="Median">
      <a:dk1>
        <a:srgbClr val="000000"/>
      </a:dk1>
      <a:lt1>
        <a:srgbClr val="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Median">
  <a:themeElements>
    <a:clrScheme name="Median">
      <a:dk1>
        <a:srgbClr val="000000"/>
      </a:dk1>
      <a:lt1>
        <a:srgbClr val="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xmlns:r="http://schemas.openxmlformats.org/officeDocument/2006/relationships" name="2_Median">
  <a:themeElements>
    <a:clrScheme name="Median">
      <a:dk1>
        <a:srgbClr val="000000"/>
      </a:dk1>
      <a:lt1>
        <a:srgbClr val="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7.xml><?xml version="1.0" encoding="utf-8"?>
<a:theme xmlns:a="http://schemas.openxmlformats.org/drawingml/2006/main" xmlns:r="http://schemas.openxmlformats.org/officeDocument/2006/relationships" name="3_Median">
  <a:themeElements>
    <a:clrScheme name="Median">
      <a:dk1>
        <a:srgbClr val="000000"/>
      </a:dk1>
      <a:lt1>
        <a:srgbClr val="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8.xml><?xml version="1.0" encoding="utf-8"?>
<a:theme xmlns:a="http://schemas.openxmlformats.org/drawingml/2006/main" xmlns:r="http://schemas.openxmlformats.org/officeDocument/2006/relationships" name="6_Median">
  <a:themeElements>
    <a:clrScheme name="Median">
      <a:dk1>
        <a:srgbClr val="000000"/>
      </a:dk1>
      <a:lt1>
        <a:srgbClr val="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9.xml><?xml version="1.0" encoding="utf-8"?>
<a:theme xmlns:a="http://schemas.openxmlformats.org/drawingml/2006/main" xmlns:r="http://schemas.openxmlformats.org/officeDocument/2006/relationships" name="7_Median">
  <a:themeElements>
    <a:clrScheme name="Median">
      <a:dk1>
        <a:srgbClr val="000000"/>
      </a:dk1>
      <a:lt1>
        <a:srgbClr val="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