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9144000"/>
  <p:notesSz cx="6858000" cy="9247175"/>
  <p:embeddedFontLst>
    <p:embeddedFont>
      <p:font typeface="Libre Baskerville"/>
      <p:regular r:id="rId51"/>
      <p:bold r:id="rId52"/>
      <p:italic r:id="rId53"/>
    </p:embeddedFont>
    <p:embeddedFont>
      <p:font typeface="Source Sans Pr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ibreBaskerville-regular.fntdata"/><Relationship Id="rId50" Type="http://schemas.openxmlformats.org/officeDocument/2006/relationships/slide" Target="slides/slide46.xml"/><Relationship Id="rId53" Type="http://schemas.openxmlformats.org/officeDocument/2006/relationships/font" Target="fonts/LibreBaskerville-italic.fntdata"/><Relationship Id="rId52" Type="http://schemas.openxmlformats.org/officeDocument/2006/relationships/font" Target="fonts/LibreBaskerville-bold.fntdata"/><Relationship Id="rId11" Type="http://schemas.openxmlformats.org/officeDocument/2006/relationships/slide" Target="slides/slide7.xml"/><Relationship Id="rId55" Type="http://schemas.openxmlformats.org/officeDocument/2006/relationships/font" Target="fonts/SourceSansPro-bold.fntdata"/><Relationship Id="rId10" Type="http://schemas.openxmlformats.org/officeDocument/2006/relationships/slide" Target="slides/slide6.xml"/><Relationship Id="rId54" Type="http://schemas.openxmlformats.org/officeDocument/2006/relationships/font" Target="fonts/SourceSansPro-regular.fntdata"/><Relationship Id="rId13" Type="http://schemas.openxmlformats.org/officeDocument/2006/relationships/slide" Target="slides/slide9.xml"/><Relationship Id="rId57" Type="http://schemas.openxmlformats.org/officeDocument/2006/relationships/font" Target="fonts/SourceSansPro-boldItalic.fntdata"/><Relationship Id="rId12" Type="http://schemas.openxmlformats.org/officeDocument/2006/relationships/slide" Target="slides/slide8.xml"/><Relationship Id="rId56" Type="http://schemas.openxmlformats.org/officeDocument/2006/relationships/font" Target="fonts/SourceSansPr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62359"/>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62359"/>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92414"/>
            <a:ext cx="5486399" cy="4161234"/>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783224"/>
            <a:ext cx="2971799" cy="462359"/>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783224"/>
            <a:ext cx="2971799" cy="46235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10" name="Shape 110"/>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12" name="Shape 212"/>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20" name="Shape 220"/>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30" name="Shape 230"/>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37" name="Shape 237"/>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46" name="Shape 246"/>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55" name="Shape 255"/>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63" name="Shape 263"/>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72" name="Shape 272"/>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6" name="Shape 286"/>
          <p:cNvSpPr txBox="1"/>
          <p:nvPr>
            <p:ph idx="1" type="body"/>
          </p:nvPr>
        </p:nvSpPr>
        <p:spPr>
          <a:xfrm>
            <a:off x="685800" y="4392414"/>
            <a:ext cx="5486399" cy="416123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7" name="Shape 287"/>
          <p:cNvSpPr txBox="1"/>
          <p:nvPr>
            <p:ph idx="12" type="sldNum"/>
          </p:nvPr>
        </p:nvSpPr>
        <p:spPr>
          <a:xfrm>
            <a:off x="3884612" y="8783224"/>
            <a:ext cx="2971799" cy="462359"/>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18" name="Shape 118"/>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295" name="Shape 295"/>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03" name="Shape 303"/>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10" name="Shape 310"/>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17" name="Shape 317"/>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24" name="Shape 324"/>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32" name="Shape 332"/>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39" name="Shape 339"/>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47" name="Shape 347"/>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53" name="Shape 353"/>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61" name="Shape 361"/>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6" name="Shape 366"/>
        <p:cNvGrpSpPr/>
        <p:nvPr/>
      </p:nvGrpSpPr>
      <p:grpSpPr>
        <a:xfrm>
          <a:off x="0" y="0"/>
          <a:ext cx="0" cy="0"/>
          <a:chOff x="0" y="0"/>
          <a:chExt cx="0" cy="0"/>
        </a:xfrm>
      </p:grpSpPr>
      <p:sp>
        <p:nvSpPr>
          <p:cNvPr id="367" name="Shape 367"/>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68" name="Shape 368"/>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77" name="Shape 377"/>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86" name="Shape 386"/>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2" name="Shape 392"/>
        <p:cNvGrpSpPr/>
        <p:nvPr/>
      </p:nvGrpSpPr>
      <p:grpSpPr>
        <a:xfrm>
          <a:off x="0" y="0"/>
          <a:ext cx="0" cy="0"/>
          <a:chOff x="0" y="0"/>
          <a:chExt cx="0" cy="0"/>
        </a:xfrm>
      </p:grpSpPr>
      <p:sp>
        <p:nvSpPr>
          <p:cNvPr id="393" name="Shape 393"/>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394" name="Shape 394"/>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00" name="Shape 400"/>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8" name="Shape 408"/>
        <p:cNvGrpSpPr/>
        <p:nvPr/>
      </p:nvGrpSpPr>
      <p:grpSpPr>
        <a:xfrm>
          <a:off x="0" y="0"/>
          <a:ext cx="0" cy="0"/>
          <a:chOff x="0" y="0"/>
          <a:chExt cx="0" cy="0"/>
        </a:xfrm>
      </p:grpSpPr>
      <p:sp>
        <p:nvSpPr>
          <p:cNvPr id="409" name="Shape 409"/>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10" name="Shape 410"/>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18" name="Shape 418"/>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24" name="Shape 424"/>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31" name="Shape 431"/>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39" name="Shape 439"/>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6" name="Shape 446"/>
        <p:cNvGrpSpPr/>
        <p:nvPr/>
      </p:nvGrpSpPr>
      <p:grpSpPr>
        <a:xfrm>
          <a:off x="0" y="0"/>
          <a:ext cx="0" cy="0"/>
          <a:chOff x="0" y="0"/>
          <a:chExt cx="0" cy="0"/>
        </a:xfrm>
      </p:grpSpPr>
      <p:sp>
        <p:nvSpPr>
          <p:cNvPr id="447" name="Shape 447"/>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48" name="Shape 448"/>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55" name="Shape 455"/>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61" name="Shape 461"/>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68" name="Shape 468"/>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75" name="Shape 475"/>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83" name="Shape 483"/>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492" name="Shape 492"/>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61" name="Shape 161"/>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81" name="Shape 181"/>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89" name="Shape 189"/>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92414"/>
            <a:ext cx="5486399" cy="4161234"/>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117600" y="693737"/>
            <a:ext cx="4622800" cy="3467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7" name="Shape 17"/>
        <p:cNvGrpSpPr/>
        <p:nvPr/>
      </p:nvGrpSpPr>
      <p:grpSpPr>
        <a:xfrm>
          <a:off x="0" y="0"/>
          <a:ext cx="0" cy="0"/>
          <a:chOff x="0" y="0"/>
          <a:chExt cx="0" cy="0"/>
        </a:xfrm>
      </p:grpSpPr>
      <p:sp>
        <p:nvSpPr>
          <p:cNvPr id="18" name="Shape 18"/>
          <p:cNvSpPr txBox="1"/>
          <p:nvPr>
            <p:ph type="title"/>
          </p:nvPr>
        </p:nvSpPr>
        <p:spPr>
          <a:xfrm>
            <a:off x="502920" y="4983480"/>
            <a:ext cx="8184000" cy="10515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9" name="Shape 19"/>
          <p:cNvSpPr txBox="1"/>
          <p:nvPr>
            <p:ph idx="1" type="body"/>
          </p:nvPr>
        </p:nvSpPr>
        <p:spPr>
          <a:xfrm>
            <a:off x="607224" y="579437"/>
            <a:ext cx="3931800" cy="792299"/>
          </a:xfrm>
          <a:prstGeom prst="rect">
            <a:avLst/>
          </a:prstGeom>
          <a:noFill/>
          <a:ln>
            <a:noFill/>
          </a:ln>
        </p:spPr>
        <p:txBody>
          <a:bodyPr anchorCtr="0" anchor="ctr" bIns="91425" lIns="91425" rIns="91425" tIns="91425"/>
          <a:lstStyle>
            <a:lvl1pPr indent="0" lvl="0" marL="0" marR="0" rtl="0" algn="l">
              <a:spcBef>
                <a:spcPts val="250"/>
              </a:spcBef>
              <a:buClr>
                <a:schemeClr val="accent1"/>
              </a:buClr>
              <a:buFont typeface="Noto Sans Symbols"/>
              <a:buNone/>
              <a:defRPr b="1" i="0" sz="2400" u="none" cap="none" strike="noStrike">
                <a:solidFill>
                  <a:schemeClr val="dk1"/>
                </a:solidFill>
                <a:latin typeface="Libre Baskerville"/>
                <a:ea typeface="Libre Baskerville"/>
                <a:cs typeface="Libre Baskerville"/>
                <a:sym typeface="Libre Baskerville"/>
              </a:defRPr>
            </a:lvl1pPr>
            <a:lvl2pPr indent="-205740" lvl="1" marL="548640" marR="0" rtl="0" algn="l">
              <a:spcBef>
                <a:spcPts val="250"/>
              </a:spcBef>
              <a:buClr>
                <a:schemeClr val="accent1"/>
              </a:buClr>
              <a:buFont typeface="Verdana"/>
              <a:buNone/>
              <a:defRPr b="1" i="0" sz="2000" u="none" cap="none" strike="noStrike">
                <a:solidFill>
                  <a:schemeClr val="dk1"/>
                </a:solidFill>
                <a:latin typeface="Libre Baskerville"/>
                <a:ea typeface="Libre Baskerville"/>
                <a:cs typeface="Libre Baskerville"/>
                <a:sym typeface="Libre Baskerville"/>
              </a:defRPr>
            </a:lvl2pPr>
            <a:lvl3pPr indent="-189483" lvl="2" marL="786384" marR="0" rtl="0" algn="l">
              <a:spcBef>
                <a:spcPts val="250"/>
              </a:spcBef>
              <a:buClr>
                <a:srgbClr val="DC53FE"/>
              </a:buClr>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185928" lvl="3" marL="1024128" marR="0" rtl="0" algn="l">
              <a:spcBef>
                <a:spcPts val="230"/>
              </a:spcBef>
              <a:buClr>
                <a:srgbClr val="DC53FE"/>
              </a:buClr>
              <a:buFont typeface="Verdana"/>
              <a:buNone/>
              <a:defRPr b="1" i="0" sz="1600" u="none" cap="none" strike="noStrike">
                <a:solidFill>
                  <a:schemeClr val="dk1"/>
                </a:solidFill>
                <a:latin typeface="Libre Baskerville"/>
                <a:ea typeface="Libre Baskerville"/>
                <a:cs typeface="Libre Baskerville"/>
                <a:sym typeface="Libre Baskerville"/>
              </a:defRPr>
            </a:lvl4pPr>
            <a:lvl5pPr indent="-187960" lvl="4" marL="1280160" marR="0" rtl="0" algn="l">
              <a:spcBef>
                <a:spcPts val="250"/>
              </a:spcBef>
              <a:buClr>
                <a:srgbClr val="FF5D12"/>
              </a:buClr>
              <a:buFont typeface="Noto Sans Symbols"/>
              <a:buNone/>
              <a:defRPr b="1" i="0" sz="16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20" name="Shape 20"/>
          <p:cNvSpPr txBox="1"/>
          <p:nvPr>
            <p:ph idx="2" type="body"/>
          </p:nvPr>
        </p:nvSpPr>
        <p:spPr>
          <a:xfrm>
            <a:off x="4652169" y="579437"/>
            <a:ext cx="3931800" cy="792299"/>
          </a:xfrm>
          <a:prstGeom prst="rect">
            <a:avLst/>
          </a:prstGeom>
          <a:noFill/>
          <a:ln>
            <a:noFill/>
          </a:ln>
        </p:spPr>
        <p:txBody>
          <a:bodyPr anchorCtr="0" anchor="ctr" bIns="91425" lIns="91425" rIns="91425" tIns="91425"/>
          <a:lstStyle>
            <a:lvl1pPr indent="0" lvl="0" marL="0" marR="0" rtl="0" algn="l">
              <a:spcBef>
                <a:spcPts val="250"/>
              </a:spcBef>
              <a:buClr>
                <a:schemeClr val="accent1"/>
              </a:buClr>
              <a:buFont typeface="Noto Sans Symbols"/>
              <a:buNone/>
              <a:defRPr b="1" i="0" sz="2400" u="none" cap="none" strike="noStrike">
                <a:solidFill>
                  <a:schemeClr val="dk1"/>
                </a:solidFill>
                <a:latin typeface="Libre Baskerville"/>
                <a:ea typeface="Libre Baskerville"/>
                <a:cs typeface="Libre Baskerville"/>
                <a:sym typeface="Libre Baskerville"/>
              </a:defRPr>
            </a:lvl1pPr>
            <a:lvl2pPr indent="-205740" lvl="1" marL="548640" marR="0" rtl="0" algn="l">
              <a:spcBef>
                <a:spcPts val="250"/>
              </a:spcBef>
              <a:buClr>
                <a:schemeClr val="accent1"/>
              </a:buClr>
              <a:buFont typeface="Verdana"/>
              <a:buNone/>
              <a:defRPr b="1" i="0" sz="2000" u="none" cap="none" strike="noStrike">
                <a:solidFill>
                  <a:schemeClr val="dk1"/>
                </a:solidFill>
                <a:latin typeface="Libre Baskerville"/>
                <a:ea typeface="Libre Baskerville"/>
                <a:cs typeface="Libre Baskerville"/>
                <a:sym typeface="Libre Baskerville"/>
              </a:defRPr>
            </a:lvl2pPr>
            <a:lvl3pPr indent="-189483" lvl="2" marL="786384" marR="0" rtl="0" algn="l">
              <a:spcBef>
                <a:spcPts val="250"/>
              </a:spcBef>
              <a:buClr>
                <a:srgbClr val="DC53FE"/>
              </a:buClr>
              <a:buFont typeface="Noto Sans Symbols"/>
              <a:buNone/>
              <a:defRPr b="1" i="0" sz="1800" u="none" cap="none" strike="noStrike">
                <a:solidFill>
                  <a:schemeClr val="dk1"/>
                </a:solidFill>
                <a:latin typeface="Libre Baskerville"/>
                <a:ea typeface="Libre Baskerville"/>
                <a:cs typeface="Libre Baskerville"/>
                <a:sym typeface="Libre Baskerville"/>
              </a:defRPr>
            </a:lvl3pPr>
            <a:lvl4pPr indent="-185928" lvl="3" marL="1024128" marR="0" rtl="0" algn="l">
              <a:spcBef>
                <a:spcPts val="230"/>
              </a:spcBef>
              <a:buClr>
                <a:srgbClr val="DC53FE"/>
              </a:buClr>
              <a:buFont typeface="Verdana"/>
              <a:buNone/>
              <a:defRPr b="1" i="0" sz="1600" u="none" cap="none" strike="noStrike">
                <a:solidFill>
                  <a:schemeClr val="dk1"/>
                </a:solidFill>
                <a:latin typeface="Libre Baskerville"/>
                <a:ea typeface="Libre Baskerville"/>
                <a:cs typeface="Libre Baskerville"/>
                <a:sym typeface="Libre Baskerville"/>
              </a:defRPr>
            </a:lvl4pPr>
            <a:lvl5pPr indent="-187960" lvl="4" marL="1280160" marR="0" rtl="0" algn="l">
              <a:spcBef>
                <a:spcPts val="250"/>
              </a:spcBef>
              <a:buClr>
                <a:srgbClr val="FF5D12"/>
              </a:buClr>
              <a:buFont typeface="Noto Sans Symbols"/>
              <a:buNone/>
              <a:defRPr b="1" i="0" sz="16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21" name="Shape 21"/>
          <p:cNvSpPr txBox="1"/>
          <p:nvPr>
            <p:ph idx="3" type="body"/>
          </p:nvPr>
        </p:nvSpPr>
        <p:spPr>
          <a:xfrm>
            <a:off x="607224" y="1447800"/>
            <a:ext cx="3931800" cy="3489900"/>
          </a:xfrm>
          <a:prstGeom prst="rect">
            <a:avLst/>
          </a:prstGeom>
          <a:noFill/>
          <a:ln>
            <a:noFill/>
          </a:ln>
        </p:spPr>
        <p:txBody>
          <a:bodyPr anchorCtr="0" anchor="t" bIns="91425" lIns="91425" rIns="91425" tIns="91425"/>
          <a:lstStyle>
            <a:lvl1pPr indent="-143255" lvl="0" marL="265176" marR="0" rtl="0" algn="l">
              <a:spcBef>
                <a:spcPts val="250"/>
              </a:spcBef>
              <a:buClr>
                <a:schemeClr val="accent1"/>
              </a:buClr>
              <a:buSzPct val="8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78740" lvl="1" marL="548640" marR="0" rtl="0" algn="l">
              <a:spcBef>
                <a:spcPts val="250"/>
              </a:spcBef>
              <a:buClr>
                <a:schemeClr val="accent1"/>
              </a:buClr>
              <a:buSzPct val="100000"/>
              <a:buFont typeface="Verdana"/>
              <a:buChar char="◦"/>
              <a:defRPr b="0" i="0" sz="2000" u="none" cap="none" strike="noStrike">
                <a:solidFill>
                  <a:schemeClr val="dk1"/>
                </a:solidFill>
                <a:latin typeface="Libre Baskerville"/>
                <a:ea typeface="Libre Baskerville"/>
                <a:cs typeface="Libre Baskerville"/>
                <a:sym typeface="Libre Baskerville"/>
              </a:defRPr>
            </a:lvl2pPr>
            <a:lvl3pPr indent="-75183" lvl="2" marL="786384" marR="0" rtl="0" algn="l">
              <a:spcBef>
                <a:spcPts val="250"/>
              </a:spcBef>
              <a:buClr>
                <a:srgbClr val="DC53FE"/>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72136" lvl="3" marL="1024128" marR="0" rtl="0" algn="l">
              <a:spcBef>
                <a:spcPts val="230"/>
              </a:spcBef>
              <a:buClr>
                <a:srgbClr val="DC53FE"/>
              </a:buClr>
              <a:buSzPct val="112000"/>
              <a:buFont typeface="Verdana"/>
              <a:buChar char="◦"/>
              <a:defRPr b="0" i="0" sz="1600" u="none" cap="none" strike="noStrike">
                <a:solidFill>
                  <a:schemeClr val="dk1"/>
                </a:solidFill>
                <a:latin typeface="Libre Baskerville"/>
                <a:ea typeface="Libre Baskerville"/>
                <a:cs typeface="Libre Baskerville"/>
                <a:sym typeface="Libre Baskerville"/>
              </a:defRPr>
            </a:lvl4pPr>
            <a:lvl5pPr indent="-86360" lvl="4" marL="1280160" marR="0" rtl="0" algn="l">
              <a:spcBef>
                <a:spcPts val="250"/>
              </a:spcBef>
              <a:buClr>
                <a:srgbClr val="FF5D12"/>
              </a:buClr>
              <a:buSzPct val="100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22" name="Shape 22"/>
          <p:cNvSpPr txBox="1"/>
          <p:nvPr>
            <p:ph idx="4" type="body"/>
          </p:nvPr>
        </p:nvSpPr>
        <p:spPr>
          <a:xfrm>
            <a:off x="4652169" y="1447800"/>
            <a:ext cx="3931800" cy="3489900"/>
          </a:xfrm>
          <a:prstGeom prst="rect">
            <a:avLst/>
          </a:prstGeom>
          <a:noFill/>
          <a:ln>
            <a:noFill/>
          </a:ln>
        </p:spPr>
        <p:txBody>
          <a:bodyPr anchorCtr="0" anchor="t" bIns="91425" lIns="91425" rIns="91425" tIns="91425"/>
          <a:lstStyle>
            <a:lvl1pPr indent="-143255" lvl="0" marL="265176" marR="0" rtl="0" algn="l">
              <a:spcBef>
                <a:spcPts val="250"/>
              </a:spcBef>
              <a:buClr>
                <a:schemeClr val="accent1"/>
              </a:buClr>
              <a:buSzPct val="8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78740" lvl="1" marL="548640" marR="0" rtl="0" algn="l">
              <a:spcBef>
                <a:spcPts val="250"/>
              </a:spcBef>
              <a:buClr>
                <a:schemeClr val="accent1"/>
              </a:buClr>
              <a:buSzPct val="100000"/>
              <a:buFont typeface="Verdana"/>
              <a:buChar char="◦"/>
              <a:defRPr b="0" i="0" sz="2000" u="none" cap="none" strike="noStrike">
                <a:solidFill>
                  <a:schemeClr val="dk1"/>
                </a:solidFill>
                <a:latin typeface="Libre Baskerville"/>
                <a:ea typeface="Libre Baskerville"/>
                <a:cs typeface="Libre Baskerville"/>
                <a:sym typeface="Libre Baskerville"/>
              </a:defRPr>
            </a:lvl2pPr>
            <a:lvl3pPr indent="-75183" lvl="2" marL="786384" marR="0" rtl="0" algn="l">
              <a:spcBef>
                <a:spcPts val="250"/>
              </a:spcBef>
              <a:buClr>
                <a:srgbClr val="DC53FE"/>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72136" lvl="3" marL="1024128" marR="0" rtl="0" algn="l">
              <a:spcBef>
                <a:spcPts val="230"/>
              </a:spcBef>
              <a:buClr>
                <a:srgbClr val="DC53FE"/>
              </a:buClr>
              <a:buSzPct val="112000"/>
              <a:buFont typeface="Verdana"/>
              <a:buChar char="◦"/>
              <a:defRPr b="0" i="0" sz="1600" u="none" cap="none" strike="noStrike">
                <a:solidFill>
                  <a:schemeClr val="dk1"/>
                </a:solidFill>
                <a:latin typeface="Libre Baskerville"/>
                <a:ea typeface="Libre Baskerville"/>
                <a:cs typeface="Libre Baskerville"/>
                <a:sym typeface="Libre Baskerville"/>
              </a:defRPr>
            </a:lvl4pPr>
            <a:lvl5pPr indent="-86360" lvl="4" marL="1280160" marR="0" rtl="0" algn="l">
              <a:spcBef>
                <a:spcPts val="250"/>
              </a:spcBef>
              <a:buClr>
                <a:srgbClr val="FF5D12"/>
              </a:buClr>
              <a:buSzPct val="100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23" name="Shape 23"/>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b="0" i="0" sz="1000" u="none" cap="none" strike="noStrike">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4" name="Shape 24"/>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b="0" i="0" sz="1000" u="none" cap="none" strike="noStrike">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5" name="Shape 25"/>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0" name="Shape 80"/>
        <p:cNvGrpSpPr/>
        <p:nvPr/>
      </p:nvGrpSpPr>
      <p:grpSpPr>
        <a:xfrm>
          <a:off x="0" y="0"/>
          <a:ext cx="0" cy="0"/>
          <a:chOff x="0" y="0"/>
          <a:chExt cx="0" cy="0"/>
        </a:xfrm>
      </p:grpSpPr>
      <p:sp>
        <p:nvSpPr>
          <p:cNvPr id="81" name="Shape 81"/>
          <p:cNvSpPr txBox="1"/>
          <p:nvPr>
            <p:ph type="title"/>
          </p:nvPr>
        </p:nvSpPr>
        <p:spPr>
          <a:xfrm>
            <a:off x="5538783" y="533400"/>
            <a:ext cx="2971799" cy="914400"/>
          </a:xfrm>
          <a:prstGeom prst="rect">
            <a:avLst/>
          </a:prstGeom>
          <a:noFill/>
          <a:ln>
            <a:noFill/>
          </a:ln>
        </p:spPr>
        <p:txBody>
          <a:bodyPr anchorCtr="0" anchor="b" bIns="91425" lIns="91425" rIns="91425" tIns="91425"/>
          <a:lstStyle>
            <a:lvl1pPr indent="0" lvl="0" marL="0" marR="0" rtl="0" algn="l">
              <a:spcBef>
                <a:spcPts val="0"/>
              </a:spcBef>
              <a:buClr>
                <a:schemeClr val="accent1"/>
              </a:buClr>
              <a:buFont typeface="Source Sans Pro"/>
              <a:buNone/>
              <a:defRPr b="1" i="0" sz="2200" u="none" cap="none" strike="noStrike">
                <a:solidFill>
                  <a:schemeClr val="accent1"/>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2" name="Shape 82"/>
          <p:cNvSpPr txBox="1"/>
          <p:nvPr>
            <p:ph idx="1" type="body"/>
          </p:nvPr>
        </p:nvSpPr>
        <p:spPr>
          <a:xfrm>
            <a:off x="5538846" y="1447801"/>
            <a:ext cx="2971800" cy="4206000"/>
          </a:xfrm>
          <a:prstGeom prst="rect">
            <a:avLst/>
          </a:prstGeom>
          <a:noFill/>
          <a:ln>
            <a:noFill/>
          </a:ln>
        </p:spPr>
        <p:txBody>
          <a:bodyPr anchorCtr="0" anchor="t" bIns="91425" lIns="91425" rIns="91425" tIns="91425"/>
          <a:lstStyle>
            <a:lvl1pPr indent="-5588" lvl="0" marL="18288" marR="18288" rtl="0" algn="l">
              <a:spcBef>
                <a:spcPts val="0"/>
              </a:spcBef>
              <a:buClr>
                <a:schemeClr val="accent1"/>
              </a:buClr>
              <a:buFont typeface="Noto Sans Symbols"/>
              <a:buNone/>
              <a:defRPr b="0" i="0" sz="1400" u="none" cap="none" strike="noStrike">
                <a:solidFill>
                  <a:schemeClr val="dk1"/>
                </a:solidFill>
                <a:latin typeface="Libre Baskerville"/>
                <a:ea typeface="Libre Baskerville"/>
                <a:cs typeface="Libre Baskerville"/>
                <a:sym typeface="Libre Baskerville"/>
              </a:defRPr>
            </a:lvl1pPr>
            <a:lvl2pPr indent="-205740" lvl="1" marL="548640" marR="0" rtl="0" algn="l">
              <a:spcBef>
                <a:spcPts val="250"/>
              </a:spcBef>
              <a:buClr>
                <a:schemeClr val="accent1"/>
              </a:buClr>
              <a:buFont typeface="Verdana"/>
              <a:buNone/>
              <a:defRPr b="0" i="0" sz="1200" u="none" cap="none" strike="noStrike">
                <a:solidFill>
                  <a:schemeClr val="dk1"/>
                </a:solidFill>
                <a:latin typeface="Libre Baskerville"/>
                <a:ea typeface="Libre Baskerville"/>
                <a:cs typeface="Libre Baskerville"/>
                <a:sym typeface="Libre Baskerville"/>
              </a:defRPr>
            </a:lvl2pPr>
            <a:lvl3pPr indent="-189483" lvl="2" marL="786384" marR="0" rtl="0" algn="l">
              <a:spcBef>
                <a:spcPts val="250"/>
              </a:spcBef>
              <a:buClr>
                <a:srgbClr val="DC53FE"/>
              </a:buClr>
              <a:buFont typeface="Noto Sans Symbols"/>
              <a:buNone/>
              <a:defRPr b="0" i="0" sz="1000" u="none" cap="none" strike="noStrike">
                <a:solidFill>
                  <a:schemeClr val="dk1"/>
                </a:solidFill>
                <a:latin typeface="Libre Baskerville"/>
                <a:ea typeface="Libre Baskerville"/>
                <a:cs typeface="Libre Baskerville"/>
                <a:sym typeface="Libre Baskerville"/>
              </a:defRPr>
            </a:lvl3pPr>
            <a:lvl4pPr indent="-185928" lvl="3" marL="1024128" marR="0" rtl="0" algn="l">
              <a:spcBef>
                <a:spcPts val="230"/>
              </a:spcBef>
              <a:buClr>
                <a:srgbClr val="DC53FE"/>
              </a:buClr>
              <a:buFont typeface="Verdana"/>
              <a:buNone/>
              <a:defRPr b="0" i="0" sz="900" u="none" cap="none" strike="noStrike">
                <a:solidFill>
                  <a:schemeClr val="dk1"/>
                </a:solidFill>
                <a:latin typeface="Libre Baskerville"/>
                <a:ea typeface="Libre Baskerville"/>
                <a:cs typeface="Libre Baskerville"/>
                <a:sym typeface="Libre Baskerville"/>
              </a:defRPr>
            </a:lvl4pPr>
            <a:lvl5pPr indent="-187960" lvl="4" marL="1280160" marR="0" rtl="0" algn="l">
              <a:spcBef>
                <a:spcPts val="250"/>
              </a:spcBef>
              <a:buClr>
                <a:srgbClr val="FF5D12"/>
              </a:buClr>
              <a:buFont typeface="Noto Sans Symbols"/>
              <a:buNone/>
              <a:defRPr b="0" i="0" sz="9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83" name="Shape 83"/>
          <p:cNvSpPr txBox="1"/>
          <p:nvPr>
            <p:ph idx="2" type="body"/>
          </p:nvPr>
        </p:nvSpPr>
        <p:spPr>
          <a:xfrm>
            <a:off x="761372" y="930144"/>
            <a:ext cx="4626300" cy="47244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40640" lvl="1" marL="548640" marR="0" rtl="0" algn="l">
              <a:spcBef>
                <a:spcPts val="250"/>
              </a:spcBef>
              <a:buClr>
                <a:schemeClr val="accent1"/>
              </a:buClr>
              <a:buSzPct val="100000"/>
              <a:buFont typeface="Verdana"/>
              <a:buChar char="◦"/>
              <a:defRPr b="0" i="0" sz="2600" u="none" cap="none" strike="noStrike">
                <a:solidFill>
                  <a:schemeClr val="dk1"/>
                </a:solidFill>
                <a:latin typeface="Libre Baskerville"/>
                <a:ea typeface="Libre Baskerville"/>
                <a:cs typeface="Libre Baskerville"/>
                <a:sym typeface="Libre Baskerville"/>
              </a:defRPr>
            </a:lvl2pPr>
            <a:lvl3pPr indent="-37083" lvl="2" marL="786384" marR="0" rtl="0" algn="l">
              <a:spcBef>
                <a:spcPts val="250"/>
              </a:spcBef>
              <a:buClr>
                <a:srgbClr val="DC53FE"/>
              </a:buClr>
              <a:buSzPct val="100000"/>
              <a:buFont typeface="Noto Sans Symbols"/>
              <a:buChar char="⚫"/>
              <a:defRPr b="0" i="0" sz="2400" u="none" cap="none" strike="noStrike">
                <a:solidFill>
                  <a:schemeClr val="dk1"/>
                </a:solidFill>
                <a:latin typeface="Libre Baskerville"/>
                <a:ea typeface="Libre Baskerville"/>
                <a:cs typeface="Libre Baskerville"/>
                <a:sym typeface="Libre Baskerville"/>
              </a:defRPr>
            </a:lvl3pPr>
            <a:lvl4pPr indent="-43688" lvl="3" marL="1024128" marR="0" rtl="0" algn="l">
              <a:spcBef>
                <a:spcPts val="230"/>
              </a:spcBef>
              <a:buClr>
                <a:srgbClr val="DC53FE"/>
              </a:buClr>
              <a:buSzPct val="112000"/>
              <a:buFont typeface="Verdana"/>
              <a:buChar char="◦"/>
              <a:defRPr b="0" i="0" sz="2000" u="none" cap="none" strike="noStrike">
                <a:solidFill>
                  <a:schemeClr val="dk1"/>
                </a:solidFill>
                <a:latin typeface="Libre Baskerville"/>
                <a:ea typeface="Libre Baskerville"/>
                <a:cs typeface="Libre Baskerville"/>
                <a:sym typeface="Libre Baskerville"/>
              </a:defRPr>
            </a:lvl4pPr>
            <a:lvl5pPr indent="-60960" lvl="4" marL="1280160" marR="0" rtl="0" algn="l">
              <a:spcBef>
                <a:spcPts val="250"/>
              </a:spcBef>
              <a:buClr>
                <a:srgbClr val="FF5D12"/>
              </a:buClr>
              <a:buSzPct val="100000"/>
              <a:buFont typeface="Noto Sans Symbols"/>
              <a:buChar char="⚫"/>
              <a:defRPr b="0" i="0" sz="2000" u="none" cap="none" strike="noStrike">
                <a:solidFill>
                  <a:schemeClr val="dk1"/>
                </a:solidFill>
                <a:latin typeface="Libre Baskerville"/>
                <a:ea typeface="Libre Baskerville"/>
                <a:cs typeface="Libre Baskerville"/>
                <a:sym typeface="Libre Baskerville"/>
              </a:defRPr>
            </a:lvl5pPr>
            <a:lvl6pPr indent="-195072" lvl="5" marL="1490472" marR="0" rtl="0" algn="l">
              <a:spcBef>
                <a:spcPts val="250"/>
              </a:spcBef>
              <a:buClr>
                <a:srgbClr val="FF5D12"/>
              </a:buClr>
              <a:buFont typeface="Verdana"/>
              <a:buNone/>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84" name="Shape 84"/>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85" name="Shape 85"/>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86" name="Shape 86"/>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7" name="Shape 87"/>
        <p:cNvGrpSpPr/>
        <p:nvPr/>
      </p:nvGrpSpPr>
      <p:grpSpPr>
        <a:xfrm>
          <a:off x="0" y="0"/>
          <a:ext cx="0" cy="0"/>
          <a:chOff x="0" y="0"/>
          <a:chExt cx="0" cy="0"/>
        </a:xfrm>
      </p:grpSpPr>
      <p:sp>
        <p:nvSpPr>
          <p:cNvPr id="88" name="Shape 88"/>
          <p:cNvSpPr/>
          <p:nvPr/>
        </p:nvSpPr>
        <p:spPr>
          <a:xfrm>
            <a:off x="304800" y="329184"/>
            <a:ext cx="8532000" cy="6196800"/>
          </a:xfrm>
          <a:prstGeom prst="roundRect">
            <a:avLst>
              <a:gd fmla="val 2081" name="adj"/>
            </a:avLst>
          </a:prstGeom>
          <a:gradFill>
            <a:gsLst>
              <a:gs pos="0">
                <a:srgbClr val="FFFFFF"/>
              </a:gs>
              <a:gs pos="98000">
                <a:srgbClr val="FFFFFF"/>
              </a:gs>
              <a:gs pos="99060">
                <a:srgbClr val="F6F6F6"/>
              </a:gs>
              <a:gs pos="100000">
                <a:srgbClr val="D8D8D8"/>
              </a:gs>
            </a:gsLst>
            <a:lin ang="5400012" scaled="0"/>
          </a:gradFill>
          <a:ln cap="rnd" cmpd="sng" w="9525">
            <a:solidFill>
              <a:srgbClr val="A2A0A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89" name="Shape 89"/>
          <p:cNvSpPr/>
          <p:nvPr/>
        </p:nvSpPr>
        <p:spPr>
          <a:xfrm>
            <a:off x="6400800" y="434162"/>
            <a:ext cx="2324700" cy="4343400"/>
          </a:xfrm>
          <a:prstGeom prst="round1Rect">
            <a:avLst>
              <a:gd fmla="val 2748" name="adj"/>
            </a:avLst>
          </a:prstGeom>
          <a:solidFill>
            <a:srgbClr val="1C1C1C"/>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90" name="Shape 90"/>
          <p:cNvSpPr txBox="1"/>
          <p:nvPr>
            <p:ph type="title"/>
          </p:nvPr>
        </p:nvSpPr>
        <p:spPr>
          <a:xfrm>
            <a:off x="457200" y="5012055"/>
            <a:ext cx="8229600" cy="1051500"/>
          </a:xfrm>
          <a:prstGeom prst="rect">
            <a:avLst/>
          </a:prstGeom>
          <a:noFill/>
          <a:ln>
            <a:noFill/>
          </a:ln>
        </p:spPr>
        <p:txBody>
          <a:bodyPr anchorCtr="0" anchor="t" bIns="91425" lIns="91425" rIns="91425" tIns="91425"/>
          <a:lstStyle>
            <a:lvl1pPr indent="0" lvl="0" marL="0" marR="0" rtl="0" algn="l">
              <a:spcBef>
                <a:spcPts val="0"/>
              </a:spcBef>
              <a:buClr>
                <a:srgbClr val="817B7E"/>
              </a:buClr>
              <a:buFont typeface="Source Sans Pro"/>
              <a:buNone/>
              <a:defRPr b="0" i="0" sz="3600" u="none" cap="none" strike="noStrike">
                <a:solidFill>
                  <a:srgbClr val="817B7E"/>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1" name="Shape 91"/>
          <p:cNvSpPr txBox="1"/>
          <p:nvPr>
            <p:ph idx="1" type="body"/>
          </p:nvPr>
        </p:nvSpPr>
        <p:spPr>
          <a:xfrm>
            <a:off x="6462712" y="533400"/>
            <a:ext cx="2240399" cy="4211400"/>
          </a:xfrm>
          <a:prstGeom prst="rect">
            <a:avLst/>
          </a:prstGeom>
          <a:noFill/>
          <a:ln>
            <a:noFill/>
          </a:ln>
        </p:spPr>
        <p:txBody>
          <a:bodyPr anchorCtr="0" anchor="t" bIns="91425" lIns="91425" rIns="91425" tIns="91425"/>
          <a:lstStyle>
            <a:lvl1pPr indent="-7619" lvl="0" marL="45720" marR="0" rtl="0" algn="l">
              <a:spcBef>
                <a:spcPts val="0"/>
              </a:spcBef>
              <a:buClr>
                <a:schemeClr val="accent1"/>
              </a:buClr>
              <a:buFont typeface="Noto Sans Symbols"/>
              <a:buNone/>
              <a:defRPr b="0" i="0" sz="1400" u="none" cap="none" strike="noStrike">
                <a:solidFill>
                  <a:srgbClr val="FFFFFF"/>
                </a:solidFill>
                <a:latin typeface="Libre Baskerville"/>
                <a:ea typeface="Libre Baskerville"/>
                <a:cs typeface="Libre Baskerville"/>
                <a:sym typeface="Libre Baskerville"/>
              </a:defRPr>
            </a:lvl1pPr>
            <a:lvl2pPr indent="-129540" lvl="1" marL="548640" marR="0" rtl="0" algn="l">
              <a:spcBef>
                <a:spcPts val="250"/>
              </a:spcBef>
              <a:buClr>
                <a:schemeClr val="accent1"/>
              </a:buClr>
              <a:buSzPct val="100000"/>
              <a:buFont typeface="Verdana"/>
              <a:buChar char="◦"/>
              <a:defRPr b="0" i="0" sz="1200" u="none" cap="none" strike="noStrike">
                <a:solidFill>
                  <a:srgbClr val="FFFFFF"/>
                </a:solidFill>
                <a:latin typeface="Libre Baskerville"/>
                <a:ea typeface="Libre Baskerville"/>
                <a:cs typeface="Libre Baskerville"/>
                <a:sym typeface="Libre Baskerville"/>
              </a:defRPr>
            </a:lvl2pPr>
            <a:lvl3pPr indent="-125983" lvl="2" marL="786384" marR="0" rtl="0" algn="l">
              <a:spcBef>
                <a:spcPts val="250"/>
              </a:spcBef>
              <a:buClr>
                <a:srgbClr val="DC53FE"/>
              </a:buClr>
              <a:buSzPct val="100000"/>
              <a:buFont typeface="Noto Sans Symbols"/>
              <a:buChar char="⚫"/>
              <a:defRPr b="0" i="0" sz="1000" u="none" cap="none" strike="noStrike">
                <a:solidFill>
                  <a:srgbClr val="FFFFFF"/>
                </a:solidFill>
                <a:latin typeface="Libre Baskerville"/>
                <a:ea typeface="Libre Baskerville"/>
                <a:cs typeface="Libre Baskerville"/>
                <a:sym typeface="Libre Baskerville"/>
              </a:defRPr>
            </a:lvl3pPr>
            <a:lvl4pPr indent="-121919" lvl="3" marL="1024128" marR="0" rtl="0" algn="l">
              <a:spcBef>
                <a:spcPts val="230"/>
              </a:spcBef>
              <a:buClr>
                <a:srgbClr val="DC53FE"/>
              </a:buClr>
              <a:buSzPct val="112000"/>
              <a:buFont typeface="Verdana"/>
              <a:buChar char="◦"/>
              <a:defRPr b="0" i="0" sz="900" u="none" cap="none" strike="noStrike">
                <a:solidFill>
                  <a:srgbClr val="FFFFFF"/>
                </a:solidFill>
                <a:latin typeface="Libre Baskerville"/>
                <a:ea typeface="Libre Baskerville"/>
                <a:cs typeface="Libre Baskerville"/>
                <a:sym typeface="Libre Baskerville"/>
              </a:defRPr>
            </a:lvl4pPr>
            <a:lvl5pPr indent="-130810" lvl="4" marL="1280160" marR="0" rtl="0" algn="l">
              <a:spcBef>
                <a:spcPts val="250"/>
              </a:spcBef>
              <a:buClr>
                <a:srgbClr val="FF5D12"/>
              </a:buClr>
              <a:buSzPct val="100000"/>
              <a:buFont typeface="Noto Sans Symbols"/>
              <a:buChar char="⚫"/>
              <a:defRPr b="0" i="0" sz="900" u="none" cap="none" strike="noStrike">
                <a:solidFill>
                  <a:srgbClr val="FFFFFF"/>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92" name="Shape 92"/>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93" name="Shape 93"/>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94" name="Shape 94"/>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
        <p:nvSpPr>
          <p:cNvPr id="95" name="Shape 95"/>
          <p:cNvSpPr/>
          <p:nvPr>
            <p:ph idx="2" type="pic"/>
          </p:nvPr>
        </p:nvSpPr>
        <p:spPr>
          <a:xfrm>
            <a:off x="421479" y="435768"/>
            <a:ext cx="5925300" cy="4343400"/>
          </a:xfrm>
          <a:prstGeom prst="snipRoundRect">
            <a:avLst>
              <a:gd fmla="val 1040" name="adj1"/>
              <a:gd fmla="val 0" name="adj2"/>
            </a:avLst>
          </a:prstGeom>
          <a:solidFill>
            <a:srgbClr val="555153"/>
          </a:solidFill>
          <a:ln>
            <a:noFill/>
          </a:ln>
        </p:spPr>
        <p:txBody>
          <a:bodyPr anchorCtr="0" anchor="t" bIns="91425" lIns="91425" rIns="91425" tIns="91425"/>
          <a:lstStyle>
            <a:lvl1pPr indent="0" lvl="0" marL="0" marR="0" rtl="0" algn="l">
              <a:spcBef>
                <a:spcPts val="250"/>
              </a:spcBef>
              <a:buClr>
                <a:schemeClr val="accent1"/>
              </a:buClr>
              <a:buFont typeface="Noto Sans Symbols"/>
              <a:buNone/>
              <a:defRPr b="0" i="0" sz="32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6" name="Shape 96"/>
        <p:cNvGrpSpPr/>
        <p:nvPr/>
      </p:nvGrpSpPr>
      <p:grpSpPr>
        <a:xfrm>
          <a:off x="0" y="0"/>
          <a:ext cx="0" cy="0"/>
          <a:chOff x="0" y="0"/>
          <a:chExt cx="0" cy="0"/>
        </a:xfrm>
      </p:grpSpPr>
      <p:sp>
        <p:nvSpPr>
          <p:cNvPr id="97" name="Shape 97"/>
          <p:cNvSpPr txBox="1"/>
          <p:nvPr>
            <p:ph type="title"/>
          </p:nvPr>
        </p:nvSpPr>
        <p:spPr>
          <a:xfrm>
            <a:off x="502920" y="4983480"/>
            <a:ext cx="8184000" cy="10515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8" name="Shape 98"/>
          <p:cNvSpPr txBox="1"/>
          <p:nvPr>
            <p:ph idx="1" type="body"/>
          </p:nvPr>
        </p:nvSpPr>
        <p:spPr>
          <a:xfrm rot="5400000">
            <a:off x="2500800" y="-1467647"/>
            <a:ext cx="4188000" cy="81840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99" name="Shape 99"/>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0" name="Shape 100"/>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1" name="Shape 101"/>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2" name="Shape 102"/>
        <p:cNvGrpSpPr/>
        <p:nvPr/>
      </p:nvGrpSpPr>
      <p:grpSpPr>
        <a:xfrm>
          <a:off x="0" y="0"/>
          <a:ext cx="0" cy="0"/>
          <a:chOff x="0" y="0"/>
          <a:chExt cx="0" cy="0"/>
        </a:xfrm>
      </p:grpSpPr>
      <p:sp>
        <p:nvSpPr>
          <p:cNvPr id="103" name="Shape 103"/>
          <p:cNvSpPr txBox="1"/>
          <p:nvPr>
            <p:ph type="title"/>
          </p:nvPr>
        </p:nvSpPr>
        <p:spPr>
          <a:xfrm rot="5400000">
            <a:off x="4991100" y="2171704"/>
            <a:ext cx="5257800" cy="19812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4" name="Shape 104"/>
          <p:cNvSpPr txBox="1"/>
          <p:nvPr>
            <p:ph idx="1" type="body"/>
          </p:nvPr>
        </p:nvSpPr>
        <p:spPr>
          <a:xfrm rot="5400000">
            <a:off x="876300" y="190502"/>
            <a:ext cx="5257800" cy="59436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105" name="Shape 105"/>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6" name="Shape 106"/>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7" name="Shape 107"/>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502920" y="4985589"/>
            <a:ext cx="8184000" cy="10515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8" name="Shape 28"/>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b="0" i="0" sz="1000" u="none" cap="none" strike="noStrike">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9" name="Shape 29"/>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b="0" i="0" sz="1000" u="none" cap="none" strike="noStrike">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0" name="Shape 30"/>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33" name="Shape 33"/>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34" name="Shape 34"/>
          <p:cNvSpPr txBox="1"/>
          <p:nvPr>
            <p:ph idx="2" type="body"/>
          </p:nvPr>
        </p:nvSpPr>
        <p:spPr>
          <a:xfrm>
            <a:off x="4648200" y="1600200"/>
            <a:ext cx="4038600" cy="21861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35" name="Shape 35"/>
          <p:cNvSpPr txBox="1"/>
          <p:nvPr>
            <p:ph idx="3" type="body"/>
          </p:nvPr>
        </p:nvSpPr>
        <p:spPr>
          <a:xfrm>
            <a:off x="4648200" y="3938587"/>
            <a:ext cx="4038600" cy="21876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36" name="Shape 36"/>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7" name="Shape 37"/>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8" name="Shape 38"/>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39" name="Shape 39"/>
        <p:cNvGrpSpPr/>
        <p:nvPr/>
      </p:nvGrpSpPr>
      <p:grpSpPr>
        <a:xfrm>
          <a:off x="0" y="0"/>
          <a:ext cx="0" cy="0"/>
          <a:chOff x="0" y="0"/>
          <a:chExt cx="0" cy="0"/>
        </a:xfrm>
      </p:grpSpPr>
      <p:sp>
        <p:nvSpPr>
          <p:cNvPr id="40" name="Shape 40"/>
          <p:cNvSpPr txBox="1"/>
          <p:nvPr>
            <p:ph type="title"/>
          </p:nvPr>
        </p:nvSpPr>
        <p:spPr>
          <a:xfrm>
            <a:off x="457200" y="274637"/>
            <a:ext cx="8229600" cy="11430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41" name="Shape 41"/>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42" name="Shape 42"/>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43" name="Shape 43"/>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44" name="Shape 44"/>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45" name="Shape 45"/>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6" name="Shape 46"/>
        <p:cNvGrpSpPr/>
        <p:nvPr/>
      </p:nvGrpSpPr>
      <p:grpSpPr>
        <a:xfrm>
          <a:off x="0" y="0"/>
          <a:ext cx="0" cy="0"/>
          <a:chOff x="0" y="0"/>
          <a:chExt cx="0" cy="0"/>
        </a:xfrm>
      </p:grpSpPr>
      <p:sp>
        <p:nvSpPr>
          <p:cNvPr id="47" name="Shape 47"/>
          <p:cNvSpPr/>
          <p:nvPr/>
        </p:nvSpPr>
        <p:spPr>
          <a:xfrm>
            <a:off x="304800" y="329184"/>
            <a:ext cx="8532000" cy="6196800"/>
          </a:xfrm>
          <a:prstGeom prst="roundRect">
            <a:avLst>
              <a:gd fmla="val 2081" name="adj"/>
            </a:avLst>
          </a:prstGeom>
          <a:gradFill>
            <a:gsLst>
              <a:gs pos="0">
                <a:srgbClr val="FFFFFF"/>
              </a:gs>
              <a:gs pos="98000">
                <a:srgbClr val="FFFFFF"/>
              </a:gs>
              <a:gs pos="99060">
                <a:srgbClr val="F6F6F6"/>
              </a:gs>
              <a:gs pos="100000">
                <a:srgbClr val="D8D8D8"/>
              </a:gs>
            </a:gsLst>
            <a:lin ang="5400012" scaled="0"/>
          </a:gradFill>
          <a:ln cap="rnd" cmpd="sng" w="9525">
            <a:solidFill>
              <a:srgbClr val="A2A0A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48" name="Shape 48"/>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49" name="Shape 49"/>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50" name="Shape 50"/>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1" name="Shape 51"/>
        <p:cNvGrpSpPr/>
        <p:nvPr/>
      </p:nvGrpSpPr>
      <p:grpSpPr>
        <a:xfrm>
          <a:off x="0" y="0"/>
          <a:ext cx="0" cy="0"/>
          <a:chOff x="0" y="0"/>
          <a:chExt cx="0" cy="0"/>
        </a:xfrm>
      </p:grpSpPr>
      <p:sp>
        <p:nvSpPr>
          <p:cNvPr id="52" name="Shape 52"/>
          <p:cNvSpPr txBox="1"/>
          <p:nvPr>
            <p:ph type="title"/>
          </p:nvPr>
        </p:nvSpPr>
        <p:spPr>
          <a:xfrm>
            <a:off x="502920" y="4983480"/>
            <a:ext cx="8184000" cy="10515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3" name="Shape 53"/>
          <p:cNvSpPr txBox="1"/>
          <p:nvPr>
            <p:ph idx="1" type="body"/>
          </p:nvPr>
        </p:nvSpPr>
        <p:spPr>
          <a:xfrm>
            <a:off x="502920" y="530352"/>
            <a:ext cx="8184000" cy="41880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54" name="Shape 54"/>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55" name="Shape 55"/>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56" name="Shape 56"/>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7" name="Shape 57"/>
        <p:cNvGrpSpPr/>
        <p:nvPr/>
      </p:nvGrpSpPr>
      <p:grpSpPr>
        <a:xfrm>
          <a:off x="0" y="0"/>
          <a:ext cx="0" cy="0"/>
          <a:chOff x="0" y="0"/>
          <a:chExt cx="0" cy="0"/>
        </a:xfrm>
      </p:grpSpPr>
      <p:sp>
        <p:nvSpPr>
          <p:cNvPr id="58" name="Shape 58"/>
          <p:cNvSpPr/>
          <p:nvPr/>
        </p:nvSpPr>
        <p:spPr>
          <a:xfrm>
            <a:off x="304800" y="329184"/>
            <a:ext cx="8532000" cy="6196800"/>
          </a:xfrm>
          <a:prstGeom prst="roundRect">
            <a:avLst>
              <a:gd fmla="val 2081" name="adj"/>
            </a:avLst>
          </a:prstGeom>
          <a:gradFill>
            <a:gsLst>
              <a:gs pos="0">
                <a:srgbClr val="FFFFFF"/>
              </a:gs>
              <a:gs pos="98000">
                <a:srgbClr val="FFFFFF"/>
              </a:gs>
              <a:gs pos="99060">
                <a:srgbClr val="F6F6F6"/>
              </a:gs>
              <a:gs pos="100000">
                <a:srgbClr val="D8D8D8"/>
              </a:gs>
            </a:gsLst>
            <a:lin ang="5400012" scaled="0"/>
          </a:gradFill>
          <a:ln cap="rnd" cmpd="sng" w="9525">
            <a:solidFill>
              <a:srgbClr val="A2A0A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59" name="Shape 59"/>
          <p:cNvSpPr/>
          <p:nvPr/>
        </p:nvSpPr>
        <p:spPr>
          <a:xfrm>
            <a:off x="418595" y="434162"/>
            <a:ext cx="8306700" cy="3108900"/>
          </a:xfrm>
          <a:prstGeom prst="roundRect">
            <a:avLst>
              <a:gd fmla="val 4578"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60" name="Shape 60"/>
          <p:cNvSpPr txBox="1"/>
          <p:nvPr>
            <p:ph type="ctrTitle"/>
          </p:nvPr>
        </p:nvSpPr>
        <p:spPr>
          <a:xfrm>
            <a:off x="722375" y="1820206"/>
            <a:ext cx="7772400" cy="1828799"/>
          </a:xfrm>
          <a:prstGeom prst="rect">
            <a:avLst/>
          </a:prstGeom>
          <a:noFill/>
          <a:ln>
            <a:noFill/>
          </a:ln>
        </p:spPr>
        <p:txBody>
          <a:bodyPr anchorCtr="0" anchor="b" bIns="91425" lIns="91425" rIns="91425" tIns="91425"/>
          <a:lstStyle>
            <a:lvl1pPr indent="0" lvl="0" marL="0" marR="0" rtl="0" algn="r">
              <a:spcBef>
                <a:spcPts val="0"/>
              </a:spcBef>
              <a:buClr>
                <a:srgbClr val="D7597D"/>
              </a:buClr>
              <a:buFont typeface="Source Sans Pro"/>
              <a:buNone/>
              <a:defRPr b="1" i="0" sz="45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1" name="Shape 61"/>
          <p:cNvSpPr txBox="1"/>
          <p:nvPr>
            <p:ph idx="1" type="subTitle"/>
          </p:nvPr>
        </p:nvSpPr>
        <p:spPr>
          <a:xfrm>
            <a:off x="722375" y="3685032"/>
            <a:ext cx="7772400" cy="914400"/>
          </a:xfrm>
          <a:prstGeom prst="rect">
            <a:avLst/>
          </a:prstGeom>
          <a:noFill/>
          <a:ln>
            <a:noFill/>
          </a:ln>
        </p:spPr>
        <p:txBody>
          <a:bodyPr anchorCtr="0" anchor="t" bIns="91425" lIns="91425" rIns="91425" tIns="91425"/>
          <a:lstStyle>
            <a:lvl1pPr indent="-11176" lvl="0" marL="36576" marR="0" rtl="0" algn="r">
              <a:spcBef>
                <a:spcPts val="0"/>
              </a:spcBef>
              <a:buClr>
                <a:schemeClr val="accent1"/>
              </a:buClr>
              <a:buFont typeface="Noto Sans Symbols"/>
              <a:buNone/>
              <a:defRPr b="0" i="0" sz="2000" u="none" cap="none" strike="noStrike">
                <a:solidFill>
                  <a:srgbClr val="817B7E"/>
                </a:solidFill>
                <a:latin typeface="Libre Baskerville"/>
                <a:ea typeface="Libre Baskerville"/>
                <a:cs typeface="Libre Baskerville"/>
                <a:sym typeface="Libre Baskerville"/>
              </a:defRPr>
            </a:lvl1pPr>
            <a:lvl2pPr indent="0" lvl="1" marL="457200" marR="0" rtl="0" algn="ctr">
              <a:spcBef>
                <a:spcPts val="250"/>
              </a:spcBef>
              <a:buClr>
                <a:schemeClr val="accent1"/>
              </a:buClr>
              <a:buFont typeface="Verdana"/>
              <a:buNone/>
              <a:defRPr b="0" i="0" sz="2400" u="none" cap="none" strike="noStrike">
                <a:solidFill>
                  <a:schemeClr val="dk1"/>
                </a:solidFill>
                <a:latin typeface="Libre Baskerville"/>
                <a:ea typeface="Libre Baskerville"/>
                <a:cs typeface="Libre Baskerville"/>
                <a:sym typeface="Libre Baskerville"/>
              </a:defRPr>
            </a:lvl2pPr>
            <a:lvl3pPr indent="0" lvl="2" marL="914400" marR="0" rtl="0" algn="ctr">
              <a:spcBef>
                <a:spcPts val="250"/>
              </a:spcBef>
              <a:buClr>
                <a:srgbClr val="DC53FE"/>
              </a:buClr>
              <a:buFont typeface="Noto Sans Symbols"/>
              <a:buNone/>
              <a:defRPr b="0" i="0" sz="2200" u="none" cap="none" strike="noStrike">
                <a:solidFill>
                  <a:schemeClr val="dk1"/>
                </a:solidFill>
                <a:latin typeface="Libre Baskerville"/>
                <a:ea typeface="Libre Baskerville"/>
                <a:cs typeface="Libre Baskerville"/>
                <a:sym typeface="Libre Baskerville"/>
              </a:defRPr>
            </a:lvl3pPr>
            <a:lvl4pPr indent="0" lvl="3" marL="1371600" marR="0" rtl="0" algn="ctr">
              <a:spcBef>
                <a:spcPts val="230"/>
              </a:spcBef>
              <a:buClr>
                <a:srgbClr val="DC53FE"/>
              </a:buClr>
              <a:buFont typeface="Verdana"/>
              <a:buNone/>
              <a:defRPr b="0" i="0" sz="1900" u="none" cap="none" strike="noStrike">
                <a:solidFill>
                  <a:schemeClr val="dk1"/>
                </a:solidFill>
                <a:latin typeface="Libre Baskerville"/>
                <a:ea typeface="Libre Baskerville"/>
                <a:cs typeface="Libre Baskerville"/>
                <a:sym typeface="Libre Baskerville"/>
              </a:defRPr>
            </a:lvl4pPr>
            <a:lvl5pPr indent="0" lvl="4" marL="1828800" marR="0" rtl="0" algn="ctr">
              <a:spcBef>
                <a:spcPts val="250"/>
              </a:spcBef>
              <a:buClr>
                <a:srgbClr val="FF5D12"/>
              </a:buClr>
              <a:buFont typeface="Noto Sans Symbols"/>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ctr">
              <a:spcBef>
                <a:spcPts val="250"/>
              </a:spcBef>
              <a:buClr>
                <a:srgbClr val="FF5D12"/>
              </a:buClr>
              <a:buFont typeface="Verdana"/>
              <a:buNone/>
              <a:defRPr b="0" i="0" sz="1700" u="none" cap="none" strike="noStrike">
                <a:solidFill>
                  <a:schemeClr val="dk1"/>
                </a:solidFill>
                <a:latin typeface="Libre Baskerville"/>
                <a:ea typeface="Libre Baskerville"/>
                <a:cs typeface="Libre Baskerville"/>
                <a:sym typeface="Libre Baskerville"/>
              </a:defRPr>
            </a:lvl6pPr>
            <a:lvl7pPr indent="0" lvl="6" marL="2743200" marR="0" rtl="0" algn="ctr">
              <a:spcBef>
                <a:spcPts val="255"/>
              </a:spcBef>
              <a:buClr>
                <a:srgbClr val="FF5D12"/>
              </a:buClr>
              <a:buFont typeface="Noto Sans Symbols"/>
              <a:buNone/>
              <a:defRPr b="0" i="0" sz="1500" u="none" cap="none" strike="noStrike">
                <a:solidFill>
                  <a:schemeClr val="dk1"/>
                </a:solidFill>
                <a:latin typeface="Libre Baskerville"/>
                <a:ea typeface="Libre Baskerville"/>
                <a:cs typeface="Libre Baskerville"/>
                <a:sym typeface="Libre Baskerville"/>
              </a:defRPr>
            </a:lvl7pPr>
            <a:lvl8pPr indent="0" lvl="7" marL="3200400" marR="0" rtl="0" algn="ctr">
              <a:spcBef>
                <a:spcPts val="257"/>
              </a:spcBef>
              <a:buClr>
                <a:srgbClr val="FF5D12"/>
              </a:buClr>
              <a:buFont typeface="Verdana"/>
              <a:buNone/>
              <a:defRPr b="0" i="0" sz="1500" u="none" cap="none" strike="noStrike">
                <a:solidFill>
                  <a:schemeClr val="dk1"/>
                </a:solidFill>
                <a:latin typeface="Libre Baskerville"/>
                <a:ea typeface="Libre Baskerville"/>
                <a:cs typeface="Libre Baskerville"/>
                <a:sym typeface="Libre Baskerville"/>
              </a:defRPr>
            </a:lvl8pPr>
            <a:lvl9pPr indent="0" lvl="8" marL="3657600" marR="0" rtl="0" algn="ctr">
              <a:spcBef>
                <a:spcPts val="255"/>
              </a:spcBef>
              <a:buClr>
                <a:srgbClr val="FF5D12"/>
              </a:buClr>
              <a:buFont typeface="Noto Sans Symbols"/>
              <a:buNone/>
              <a:defRPr b="0" i="0" sz="1500" u="none" cap="none" strike="noStrike">
                <a:solidFill>
                  <a:schemeClr val="dk1"/>
                </a:solidFill>
                <a:latin typeface="Libre Baskerville"/>
                <a:ea typeface="Libre Baskerville"/>
                <a:cs typeface="Libre Baskerville"/>
                <a:sym typeface="Libre Baskerville"/>
              </a:defRPr>
            </a:lvl9pPr>
          </a:lstStyle>
          <a:p/>
        </p:txBody>
      </p:sp>
      <p:sp>
        <p:nvSpPr>
          <p:cNvPr id="62" name="Shape 62"/>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3" name="Shape 63"/>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4" name="Shape 64"/>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5" name="Shape 65"/>
        <p:cNvGrpSpPr/>
        <p:nvPr/>
      </p:nvGrpSpPr>
      <p:grpSpPr>
        <a:xfrm>
          <a:off x="0" y="0"/>
          <a:ext cx="0" cy="0"/>
          <a:chOff x="0" y="0"/>
          <a:chExt cx="0" cy="0"/>
        </a:xfrm>
      </p:grpSpPr>
      <p:sp>
        <p:nvSpPr>
          <p:cNvPr id="66" name="Shape 66"/>
          <p:cNvSpPr/>
          <p:nvPr/>
        </p:nvSpPr>
        <p:spPr>
          <a:xfrm>
            <a:off x="304800" y="329184"/>
            <a:ext cx="8532000" cy="6196800"/>
          </a:xfrm>
          <a:prstGeom prst="roundRect">
            <a:avLst>
              <a:gd fmla="val 2081" name="adj"/>
            </a:avLst>
          </a:prstGeom>
          <a:gradFill>
            <a:gsLst>
              <a:gs pos="0">
                <a:srgbClr val="FFFFFF"/>
              </a:gs>
              <a:gs pos="98000">
                <a:srgbClr val="FFFFFF"/>
              </a:gs>
              <a:gs pos="99060">
                <a:srgbClr val="F6F6F6"/>
              </a:gs>
              <a:gs pos="100000">
                <a:srgbClr val="D8D8D8"/>
              </a:gs>
            </a:gsLst>
            <a:lin ang="5400012" scaled="0"/>
          </a:gradFill>
          <a:ln cap="rnd" cmpd="sng" w="9525">
            <a:solidFill>
              <a:srgbClr val="A2A0A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67" name="Shape 67"/>
          <p:cNvSpPr/>
          <p:nvPr/>
        </p:nvSpPr>
        <p:spPr>
          <a:xfrm>
            <a:off x="418595" y="434162"/>
            <a:ext cx="8306700" cy="4341300"/>
          </a:xfrm>
          <a:prstGeom prst="roundRect">
            <a:avLst>
              <a:gd fmla="val 2127"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68" name="Shape 68"/>
          <p:cNvSpPr txBox="1"/>
          <p:nvPr>
            <p:ph type="title"/>
          </p:nvPr>
        </p:nvSpPr>
        <p:spPr>
          <a:xfrm>
            <a:off x="468343" y="4928616"/>
            <a:ext cx="8184000" cy="676800"/>
          </a:xfrm>
          <a:prstGeom prst="rect">
            <a:avLst/>
          </a:prstGeom>
          <a:noFill/>
          <a:ln>
            <a:noFill/>
          </a:ln>
        </p:spPr>
        <p:txBody>
          <a:bodyPr anchorCtr="0" anchor="b" bIns="91425" lIns="91425" rIns="91425" tIns="91425"/>
          <a:lstStyle>
            <a:lvl1pPr indent="0" lvl="0" marL="0" marR="0" rtl="0" algn="l">
              <a:spcBef>
                <a:spcPts val="0"/>
              </a:spcBef>
              <a:buClr>
                <a:srgbClr val="817B7E"/>
              </a:buClr>
              <a:buFont typeface="Source Sans Pro"/>
              <a:buNone/>
              <a:defRPr b="0" i="0" sz="3600" u="none" cap="none" strike="noStrike">
                <a:solidFill>
                  <a:srgbClr val="817B7E"/>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9" name="Shape 69"/>
          <p:cNvSpPr txBox="1"/>
          <p:nvPr>
            <p:ph idx="1" type="body"/>
          </p:nvPr>
        </p:nvSpPr>
        <p:spPr>
          <a:xfrm>
            <a:off x="468343" y="5624483"/>
            <a:ext cx="8184000" cy="420600"/>
          </a:xfrm>
          <a:prstGeom prst="rect">
            <a:avLst/>
          </a:prstGeom>
          <a:noFill/>
          <a:ln>
            <a:noFill/>
          </a:ln>
        </p:spPr>
        <p:txBody>
          <a:bodyPr anchorCtr="0" anchor="t" bIns="91425" lIns="91425" rIns="91425" tIns="91425"/>
          <a:lstStyle>
            <a:lvl1pPr indent="0" lvl="0" marL="0" marR="36576" rtl="0" algn="l">
              <a:spcBef>
                <a:spcPts val="0"/>
              </a:spcBef>
              <a:spcAft>
                <a:spcPts val="0"/>
              </a:spcAft>
              <a:buClr>
                <a:schemeClr val="accent1"/>
              </a:buClr>
              <a:buFont typeface="Noto Sans Symbols"/>
              <a:buNone/>
              <a:defRPr b="0" i="0" sz="1800" u="none" cap="none" strike="noStrike">
                <a:solidFill>
                  <a:srgbClr val="8A2749"/>
                </a:solidFill>
                <a:latin typeface="Libre Baskerville"/>
                <a:ea typeface="Libre Baskerville"/>
                <a:cs typeface="Libre Baskerville"/>
                <a:sym typeface="Libre Baskerville"/>
              </a:defRPr>
            </a:lvl1pPr>
            <a:lvl2pPr indent="-205740" lvl="1" marL="548640" marR="0" rtl="0" algn="l">
              <a:spcBef>
                <a:spcPts val="250"/>
              </a:spcBef>
              <a:buClr>
                <a:schemeClr val="accent1"/>
              </a:buClr>
              <a:buFont typeface="Verdana"/>
              <a:buNone/>
              <a:defRPr b="0" i="0" sz="1800" u="none" cap="none" strike="noStrike">
                <a:solidFill>
                  <a:srgbClr val="888888"/>
                </a:solidFill>
                <a:latin typeface="Libre Baskerville"/>
                <a:ea typeface="Libre Baskerville"/>
                <a:cs typeface="Libre Baskerville"/>
                <a:sym typeface="Libre Baskerville"/>
              </a:defRPr>
            </a:lvl2pPr>
            <a:lvl3pPr indent="-189483" lvl="2" marL="786384" marR="0" rtl="0" algn="l">
              <a:spcBef>
                <a:spcPts val="250"/>
              </a:spcBef>
              <a:buClr>
                <a:srgbClr val="DC53FE"/>
              </a:buClr>
              <a:buFont typeface="Noto Sans Symbols"/>
              <a:buNone/>
              <a:defRPr b="0" i="0" sz="1600" u="none" cap="none" strike="noStrike">
                <a:solidFill>
                  <a:srgbClr val="888888"/>
                </a:solidFill>
                <a:latin typeface="Libre Baskerville"/>
                <a:ea typeface="Libre Baskerville"/>
                <a:cs typeface="Libre Baskerville"/>
                <a:sym typeface="Libre Baskerville"/>
              </a:defRPr>
            </a:lvl3pPr>
            <a:lvl4pPr indent="-185928" lvl="3" marL="1024128" marR="0" rtl="0" algn="l">
              <a:spcBef>
                <a:spcPts val="230"/>
              </a:spcBef>
              <a:buClr>
                <a:srgbClr val="DC53FE"/>
              </a:buClr>
              <a:buFont typeface="Verdana"/>
              <a:buNone/>
              <a:defRPr b="0" i="0" sz="1400" u="none" cap="none" strike="noStrike">
                <a:solidFill>
                  <a:srgbClr val="888888"/>
                </a:solidFill>
                <a:latin typeface="Libre Baskerville"/>
                <a:ea typeface="Libre Baskerville"/>
                <a:cs typeface="Libre Baskerville"/>
                <a:sym typeface="Libre Baskerville"/>
              </a:defRPr>
            </a:lvl4pPr>
            <a:lvl5pPr indent="-187960" lvl="4" marL="1280160" marR="0" rtl="0" algn="l">
              <a:spcBef>
                <a:spcPts val="250"/>
              </a:spcBef>
              <a:buClr>
                <a:srgbClr val="FF5D12"/>
              </a:buClr>
              <a:buFont typeface="Noto Sans Symbols"/>
              <a:buNone/>
              <a:defRPr b="0" i="0" sz="1400" u="none" cap="none" strike="noStrike">
                <a:solidFill>
                  <a:srgbClr val="888888"/>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70" name="Shape 70"/>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71" name="Shape 71"/>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72" name="Shape 72"/>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3" name="Shape 73"/>
        <p:cNvGrpSpPr/>
        <p:nvPr/>
      </p:nvGrpSpPr>
      <p:grpSpPr>
        <a:xfrm>
          <a:off x="0" y="0"/>
          <a:ext cx="0" cy="0"/>
          <a:chOff x="0" y="0"/>
          <a:chExt cx="0" cy="0"/>
        </a:xfrm>
      </p:grpSpPr>
      <p:sp>
        <p:nvSpPr>
          <p:cNvPr id="74" name="Shape 74"/>
          <p:cNvSpPr txBox="1"/>
          <p:nvPr>
            <p:ph type="title"/>
          </p:nvPr>
        </p:nvSpPr>
        <p:spPr>
          <a:xfrm>
            <a:off x="502920" y="4985589"/>
            <a:ext cx="8184000" cy="10515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5" name="Shape 75"/>
          <p:cNvSpPr txBox="1"/>
          <p:nvPr>
            <p:ph idx="1" type="body"/>
          </p:nvPr>
        </p:nvSpPr>
        <p:spPr>
          <a:xfrm>
            <a:off x="514352" y="530352"/>
            <a:ext cx="3931800" cy="4389000"/>
          </a:xfrm>
          <a:prstGeom prst="rect">
            <a:avLst/>
          </a:prstGeom>
          <a:noFill/>
          <a:ln>
            <a:noFill/>
          </a:ln>
        </p:spPr>
        <p:txBody>
          <a:bodyPr anchorCtr="0" anchor="t" bIns="91425" lIns="91425" rIns="91425" tIns="91425"/>
          <a:lstStyle>
            <a:lvl1pPr indent="-133096" lvl="0" marL="265176" marR="0" rtl="0" algn="l">
              <a:spcBef>
                <a:spcPts val="250"/>
              </a:spcBef>
              <a:buClr>
                <a:schemeClr val="accent1"/>
              </a:buClr>
              <a:buSzPct val="79999"/>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66040" lvl="1" marL="548640" marR="0" rtl="0" algn="l">
              <a:spcBef>
                <a:spcPts val="250"/>
              </a:spcBef>
              <a:buClr>
                <a:schemeClr val="accent1"/>
              </a:buClr>
              <a:buSzPct val="100000"/>
              <a:buFont typeface="Verdana"/>
              <a:buChar char="◦"/>
              <a:defRPr b="0" i="0" sz="2200" u="none" cap="none" strike="noStrike">
                <a:solidFill>
                  <a:schemeClr val="dk1"/>
                </a:solidFill>
                <a:latin typeface="Libre Baskerville"/>
                <a:ea typeface="Libre Baskerville"/>
                <a:cs typeface="Libre Baskerville"/>
                <a:sym typeface="Libre Baskerville"/>
              </a:defRPr>
            </a:lvl2pPr>
            <a:lvl3pPr indent="-62483" lvl="2" marL="786384" marR="0" rtl="0" algn="l">
              <a:spcBef>
                <a:spcPts val="250"/>
              </a:spcBef>
              <a:buClr>
                <a:srgbClr val="DC53FE"/>
              </a:buClr>
              <a:buSzPct val="100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57911" lvl="3" marL="1024128" marR="0" rtl="0" algn="l">
              <a:spcBef>
                <a:spcPts val="230"/>
              </a:spcBef>
              <a:buClr>
                <a:srgbClr val="DC53FE"/>
              </a:buClr>
              <a:buSzPct val="112000"/>
              <a:buFont typeface="Verdana"/>
              <a:buChar char="◦"/>
              <a:defRPr b="0" i="0" sz="18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76" name="Shape 76"/>
          <p:cNvSpPr txBox="1"/>
          <p:nvPr>
            <p:ph idx="2" type="body"/>
          </p:nvPr>
        </p:nvSpPr>
        <p:spPr>
          <a:xfrm>
            <a:off x="4755360" y="530352"/>
            <a:ext cx="3931800" cy="4389000"/>
          </a:xfrm>
          <a:prstGeom prst="rect">
            <a:avLst/>
          </a:prstGeom>
          <a:noFill/>
          <a:ln>
            <a:noFill/>
          </a:ln>
        </p:spPr>
        <p:txBody>
          <a:bodyPr anchorCtr="0" anchor="t" bIns="91425" lIns="91425" rIns="91425" tIns="91425"/>
          <a:lstStyle>
            <a:lvl1pPr indent="-133096" lvl="0" marL="265176" marR="0" rtl="0" algn="l">
              <a:spcBef>
                <a:spcPts val="250"/>
              </a:spcBef>
              <a:buClr>
                <a:schemeClr val="accent1"/>
              </a:buClr>
              <a:buSzPct val="79999"/>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66040" lvl="1" marL="548640" marR="0" rtl="0" algn="l">
              <a:spcBef>
                <a:spcPts val="250"/>
              </a:spcBef>
              <a:buClr>
                <a:schemeClr val="accent1"/>
              </a:buClr>
              <a:buSzPct val="100000"/>
              <a:buFont typeface="Verdana"/>
              <a:buChar char="◦"/>
              <a:defRPr b="0" i="0" sz="2200" u="none" cap="none" strike="noStrike">
                <a:solidFill>
                  <a:schemeClr val="dk1"/>
                </a:solidFill>
                <a:latin typeface="Libre Baskerville"/>
                <a:ea typeface="Libre Baskerville"/>
                <a:cs typeface="Libre Baskerville"/>
                <a:sym typeface="Libre Baskerville"/>
              </a:defRPr>
            </a:lvl2pPr>
            <a:lvl3pPr indent="-62483" lvl="2" marL="786384" marR="0" rtl="0" algn="l">
              <a:spcBef>
                <a:spcPts val="250"/>
              </a:spcBef>
              <a:buClr>
                <a:srgbClr val="DC53FE"/>
              </a:buClr>
              <a:buSzPct val="1000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57911" lvl="3" marL="1024128" marR="0" rtl="0" algn="l">
              <a:spcBef>
                <a:spcPts val="230"/>
              </a:spcBef>
              <a:buClr>
                <a:srgbClr val="DC53FE"/>
              </a:buClr>
              <a:buSzPct val="112000"/>
              <a:buFont typeface="Verdana"/>
              <a:buChar char="◦"/>
              <a:defRPr b="0" i="0" sz="18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77" name="Shape 77"/>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78" name="Shape 78"/>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sz="1000">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79" name="Shape 79"/>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000">
                <a:solidFill>
                  <a:srgbClr val="B2A8AC"/>
                </a:solidFill>
                <a:latin typeface="Libre Baskerville"/>
                <a:ea typeface="Libre Baskerville"/>
                <a:cs typeface="Libre Baskerville"/>
                <a:sym typeface="Libre Baskerville"/>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304800" y="329184"/>
            <a:ext cx="8532000" cy="6196800"/>
          </a:xfrm>
          <a:prstGeom prst="roundRect">
            <a:avLst>
              <a:gd fmla="val 2081" name="adj"/>
            </a:avLst>
          </a:prstGeom>
          <a:gradFill>
            <a:gsLst>
              <a:gs pos="0">
                <a:srgbClr val="FFFFFF"/>
              </a:gs>
              <a:gs pos="98000">
                <a:srgbClr val="FFFFFF"/>
              </a:gs>
              <a:gs pos="99060">
                <a:srgbClr val="F6F6F6"/>
              </a:gs>
              <a:gs pos="100000">
                <a:srgbClr val="D8D8D8"/>
              </a:gs>
            </a:gsLst>
            <a:lin ang="5400012" scaled="0"/>
          </a:gradFill>
          <a:ln cap="rnd" cmpd="sng" w="9525">
            <a:solidFill>
              <a:srgbClr val="A2A0A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1" name="Shape 11"/>
          <p:cNvSpPr/>
          <p:nvPr/>
        </p:nvSpPr>
        <p:spPr>
          <a:xfrm>
            <a:off x="418595" y="434162"/>
            <a:ext cx="8306700" cy="5486400"/>
          </a:xfrm>
          <a:prstGeom prst="roundRect">
            <a:avLst>
              <a:gd fmla="val 2127" name="adj"/>
            </a:avLst>
          </a:prstGeom>
          <a:gradFill>
            <a:gsLst>
              <a:gs pos="0">
                <a:schemeClr val="lt1"/>
              </a:gs>
              <a:gs pos="55000">
                <a:srgbClr val="DFDFDF"/>
              </a:gs>
              <a:gs pos="100000">
                <a:srgbClr val="9E9E9E"/>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2" name="Shape 12"/>
          <p:cNvSpPr txBox="1"/>
          <p:nvPr>
            <p:ph type="title"/>
          </p:nvPr>
        </p:nvSpPr>
        <p:spPr>
          <a:xfrm>
            <a:off x="502920" y="4985589"/>
            <a:ext cx="8184000" cy="1051500"/>
          </a:xfrm>
          <a:prstGeom prst="rect">
            <a:avLst/>
          </a:prstGeom>
          <a:noFill/>
          <a:ln>
            <a:noFill/>
          </a:ln>
        </p:spPr>
        <p:txBody>
          <a:bodyPr anchorCtr="0" anchor="b" bIns="91425" lIns="91425" rIns="91425" tIns="91425"/>
          <a:lstStyle>
            <a:lvl1pPr indent="0" lvl="0" marL="0" marR="0" rtl="0" algn="l">
              <a:spcBef>
                <a:spcPts val="0"/>
              </a:spcBef>
              <a:buClr>
                <a:srgbClr val="D7597D"/>
              </a:buClr>
              <a:buFont typeface="Source Sans Pro"/>
              <a:buNone/>
              <a:defRPr b="1" i="0" sz="3600" u="none" cap="none" strike="noStrike">
                <a:solidFill>
                  <a:srgbClr val="D7597D"/>
                </a:solidFill>
                <a:latin typeface="Source Sans Pro"/>
                <a:ea typeface="Source Sans Pro"/>
                <a:cs typeface="Source Sans Pro"/>
                <a:sym typeface="Source Sans Pro"/>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3" name="Shape 13"/>
          <p:cNvSpPr txBox="1"/>
          <p:nvPr>
            <p:ph idx="1" type="body"/>
          </p:nvPr>
        </p:nvSpPr>
        <p:spPr>
          <a:xfrm>
            <a:off x="502920" y="530352"/>
            <a:ext cx="8184000" cy="4188000"/>
          </a:xfrm>
          <a:prstGeom prst="rect">
            <a:avLst/>
          </a:prstGeom>
          <a:noFill/>
          <a:ln>
            <a:noFill/>
          </a:ln>
        </p:spPr>
        <p:txBody>
          <a:bodyPr anchorCtr="0" anchor="t" bIns="91425" lIns="91425" rIns="91425" tIns="91425"/>
          <a:lstStyle>
            <a:lvl1pPr indent="-122935" lvl="0" marL="265176" marR="0" rtl="0" algn="l">
              <a:spcBef>
                <a:spcPts val="250"/>
              </a:spcBef>
              <a:buClr>
                <a:schemeClr val="accent1"/>
              </a:buClr>
              <a:buSzPct val="80000"/>
              <a:buFont typeface="Noto Sans Symbols"/>
              <a:buChar char="●"/>
              <a:defRPr b="0" i="0" sz="2800" u="none" cap="none" strike="noStrike">
                <a:solidFill>
                  <a:schemeClr val="dk1"/>
                </a:solidFill>
                <a:latin typeface="Libre Baskerville"/>
                <a:ea typeface="Libre Baskerville"/>
                <a:cs typeface="Libre Baskerville"/>
                <a:sym typeface="Libre Baskerville"/>
              </a:defRPr>
            </a:lvl1pPr>
            <a:lvl2pPr indent="-53340" lvl="1" marL="548640" marR="0" rtl="0" algn="l">
              <a:spcBef>
                <a:spcPts val="250"/>
              </a:spcBef>
              <a:buClr>
                <a:schemeClr val="accent1"/>
              </a:buClr>
              <a:buSzPct val="100000"/>
              <a:buFont typeface="Verdana"/>
              <a:buChar char="◦"/>
              <a:defRPr b="0" i="0" sz="2400" u="none" cap="none" strike="noStrike">
                <a:solidFill>
                  <a:schemeClr val="dk1"/>
                </a:solidFill>
                <a:latin typeface="Libre Baskerville"/>
                <a:ea typeface="Libre Baskerville"/>
                <a:cs typeface="Libre Baskerville"/>
                <a:sym typeface="Libre Baskerville"/>
              </a:defRPr>
            </a:lvl2pPr>
            <a:lvl3pPr indent="-49783" lvl="2" marL="786384" marR="0" rtl="0" algn="l">
              <a:spcBef>
                <a:spcPts val="250"/>
              </a:spcBef>
              <a:buClr>
                <a:srgbClr val="DC53FE"/>
              </a:buClr>
              <a:buSzPct val="100000"/>
              <a:buFont typeface="Noto Sans Symbols"/>
              <a:buChar char="⚫"/>
              <a:defRPr b="0" i="0" sz="2200" u="none" cap="none" strike="noStrike">
                <a:solidFill>
                  <a:schemeClr val="dk1"/>
                </a:solidFill>
                <a:latin typeface="Libre Baskerville"/>
                <a:ea typeface="Libre Baskerville"/>
                <a:cs typeface="Libre Baskerville"/>
                <a:sym typeface="Libre Baskerville"/>
              </a:defRPr>
            </a:lvl3pPr>
            <a:lvl4pPr indent="-50800" lvl="3" marL="1024128" marR="0" rtl="0" algn="l">
              <a:spcBef>
                <a:spcPts val="230"/>
              </a:spcBef>
              <a:buClr>
                <a:srgbClr val="DC53FE"/>
              </a:buClr>
              <a:buSzPct val="112000"/>
              <a:buFont typeface="Verdana"/>
              <a:buChar char="◦"/>
              <a:defRPr b="0" i="0" sz="1900" u="none" cap="none" strike="noStrike">
                <a:solidFill>
                  <a:schemeClr val="dk1"/>
                </a:solidFill>
                <a:latin typeface="Libre Baskerville"/>
                <a:ea typeface="Libre Baskerville"/>
                <a:cs typeface="Libre Baskerville"/>
                <a:sym typeface="Libre Baskerville"/>
              </a:defRPr>
            </a:lvl4pPr>
            <a:lvl5pPr indent="-73660" lvl="4" marL="1280160" marR="0" rtl="0" algn="l">
              <a:spcBef>
                <a:spcPts val="250"/>
              </a:spcBef>
              <a:buClr>
                <a:srgbClr val="FF5D12"/>
              </a:buClr>
              <a:buSzPct val="100000"/>
              <a:buFont typeface="Noto Sans Symbols"/>
              <a:buChar char="⚫"/>
              <a:defRPr b="0" i="0" sz="1800" u="none" cap="none" strike="noStrike">
                <a:solidFill>
                  <a:schemeClr val="dk1"/>
                </a:solidFill>
                <a:latin typeface="Libre Baskerville"/>
                <a:ea typeface="Libre Baskerville"/>
                <a:cs typeface="Libre Baskerville"/>
                <a:sym typeface="Libre Baskerville"/>
              </a:defRPr>
            </a:lvl5pPr>
            <a:lvl6pPr indent="-87122" lvl="5" marL="1490472" marR="0" rtl="0" algn="l">
              <a:spcBef>
                <a:spcPts val="250"/>
              </a:spcBef>
              <a:buClr>
                <a:srgbClr val="FF5D12"/>
              </a:buClr>
              <a:buSzPct val="100000"/>
              <a:buFont typeface="Verdana"/>
              <a:buChar char="◦"/>
              <a:defRPr b="0" i="0" sz="1700" u="none" cap="none" strike="noStrike">
                <a:solidFill>
                  <a:schemeClr val="dk1"/>
                </a:solidFill>
                <a:latin typeface="Libre Baskerville"/>
                <a:ea typeface="Libre Baskerville"/>
                <a:cs typeface="Libre Baskerville"/>
                <a:sym typeface="Libre Baskerville"/>
              </a:defRPr>
            </a:lvl6pPr>
            <a:lvl7pPr indent="-94233" lvl="6" marL="1700784"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7pPr>
            <a:lvl8pPr indent="-97789" lvl="7" marL="1920240" marR="0" rtl="0" algn="l">
              <a:spcBef>
                <a:spcPts val="257"/>
              </a:spcBef>
              <a:buClr>
                <a:srgbClr val="FF5D12"/>
              </a:buClr>
              <a:buSzPct val="100000"/>
              <a:buFont typeface="Verdana"/>
              <a:buChar char="◦"/>
              <a:defRPr b="0" i="0" sz="1500" u="none" cap="none" strike="noStrike">
                <a:solidFill>
                  <a:schemeClr val="dk1"/>
                </a:solidFill>
                <a:latin typeface="Libre Baskerville"/>
                <a:ea typeface="Libre Baskerville"/>
                <a:cs typeface="Libre Baskerville"/>
                <a:sym typeface="Libre Baskerville"/>
              </a:defRPr>
            </a:lvl8pPr>
            <a:lvl9pPr indent="-97789" lvl="8" marL="2148840" marR="0" rtl="0" algn="l">
              <a:spcBef>
                <a:spcPts val="255"/>
              </a:spcBef>
              <a:buClr>
                <a:srgbClr val="FF5D12"/>
              </a:buClr>
              <a:buSzPct val="100000"/>
              <a:buFont typeface="Noto Sans Symbols"/>
              <a:buChar char="⚫"/>
              <a:defRPr b="0" i="0" sz="1500" u="none" cap="none" strike="noStrike">
                <a:solidFill>
                  <a:schemeClr val="dk1"/>
                </a:solidFill>
                <a:latin typeface="Libre Baskerville"/>
                <a:ea typeface="Libre Baskerville"/>
                <a:cs typeface="Libre Baskerville"/>
                <a:sym typeface="Libre Baskerville"/>
              </a:defRPr>
            </a:lvl9pPr>
          </a:lstStyle>
          <a:p/>
        </p:txBody>
      </p:sp>
      <p:sp>
        <p:nvSpPr>
          <p:cNvPr id="14" name="Shape 14"/>
          <p:cNvSpPr txBox="1"/>
          <p:nvPr>
            <p:ph idx="10" type="dt"/>
          </p:nvPr>
        </p:nvSpPr>
        <p:spPr>
          <a:xfrm>
            <a:off x="3776328" y="6111875"/>
            <a:ext cx="2286000" cy="365100"/>
          </a:xfrm>
          <a:prstGeom prst="rect">
            <a:avLst/>
          </a:prstGeom>
          <a:noFill/>
          <a:ln>
            <a:noFill/>
          </a:ln>
        </p:spPr>
        <p:txBody>
          <a:bodyPr anchorCtr="0" anchor="b" bIns="91425" lIns="91425" rIns="91425" tIns="91425"/>
          <a:lstStyle>
            <a:lvl1pPr indent="0" lvl="0" marL="0" marR="0" rtl="0" algn="r">
              <a:spcBef>
                <a:spcPts val="0"/>
              </a:spcBef>
              <a:buNone/>
              <a:defRPr b="0" i="0" sz="1000" u="none" cap="none" strike="noStrike">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 name="Shape 15"/>
          <p:cNvSpPr txBox="1"/>
          <p:nvPr>
            <p:ph idx="11" type="ftr"/>
          </p:nvPr>
        </p:nvSpPr>
        <p:spPr>
          <a:xfrm>
            <a:off x="6062328" y="6111875"/>
            <a:ext cx="2286000" cy="365100"/>
          </a:xfrm>
          <a:prstGeom prst="rect">
            <a:avLst/>
          </a:prstGeom>
          <a:noFill/>
          <a:ln>
            <a:noFill/>
          </a:ln>
        </p:spPr>
        <p:txBody>
          <a:bodyPr anchorCtr="0" anchor="b" bIns="91425" lIns="91425" rIns="91425" tIns="91425"/>
          <a:lstStyle>
            <a:lvl1pPr indent="0" lvl="0" marL="0" marR="0" rtl="0" algn="l">
              <a:spcBef>
                <a:spcPts val="0"/>
              </a:spcBef>
              <a:buNone/>
              <a:defRPr b="0" i="0" sz="1000" u="none" cap="none" strike="noStrike">
                <a:solidFill>
                  <a:srgbClr val="B2A8AC"/>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 name="Shape 16"/>
          <p:cNvSpPr txBox="1"/>
          <p:nvPr>
            <p:ph idx="12" type="sldNum"/>
          </p:nvPr>
        </p:nvSpPr>
        <p:spPr>
          <a:xfrm>
            <a:off x="8348328" y="6111875"/>
            <a:ext cx="457200" cy="3651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rgbClr val="B2A8AC"/>
                </a:solidFill>
                <a:latin typeface="Libre Baskerville"/>
                <a:ea typeface="Libre Baskerville"/>
                <a:cs typeface="Libre Baskerville"/>
                <a:sym typeface="Libre Baskervill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gif"/><Relationship Id="rId4" Type="http://schemas.openxmlformats.org/officeDocument/2006/relationships/image" Target="../media/image0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misspittctge5910.blogspot.com/" TargetMode="External"/><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28.jpg"/><Relationship Id="rId5" Type="http://schemas.openxmlformats.org/officeDocument/2006/relationships/image" Target="../media/image31.jpg"/><Relationship Id="rId6" Type="http://schemas.openxmlformats.org/officeDocument/2006/relationships/image" Target="../media/image33.jpg"/><Relationship Id="rId7"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2.jp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7.jp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9.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5.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6.png"/><Relationship Id="rId4" Type="http://schemas.openxmlformats.org/officeDocument/2006/relationships/image" Target="../media/image4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53.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52.gif"/><Relationship Id="rId4" Type="http://schemas.openxmlformats.org/officeDocument/2006/relationships/hyperlink" Target="http://www.history.com/topics/panama-canal/videos/panama-canal-locks" TargetMode="External"/><Relationship Id="rId5" Type="http://schemas.openxmlformats.org/officeDocument/2006/relationships/image" Target="../media/image54.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50.jpg"/><Relationship Id="rId4" Type="http://schemas.openxmlformats.org/officeDocument/2006/relationships/image" Target="../media/image55.jpg"/><Relationship Id="rId5" Type="http://schemas.openxmlformats.org/officeDocument/2006/relationships/image" Target="../media/image6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57.jp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image" Target="../media/image0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6.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5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59.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6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6.jpg"/><Relationship Id="rId4"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jpg"/><Relationship Id="rId4" Type="http://schemas.openxmlformats.org/officeDocument/2006/relationships/image" Target="../media/image09.png"/><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80000" y="4575877"/>
            <a:ext cx="8184000" cy="12633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240" u="none" cap="none" strike="noStrike">
                <a:solidFill>
                  <a:srgbClr val="D7597D"/>
                </a:solidFill>
                <a:latin typeface="Source Sans Pro"/>
                <a:ea typeface="Source Sans Pro"/>
                <a:cs typeface="Source Sans Pro"/>
                <a:sym typeface="Source Sans Pro"/>
              </a:rPr>
              <a:t>America Stretches Its Wings-A History of Imperialism:  </a:t>
            </a:r>
            <a:r>
              <a:rPr lang="en-US" sz="3240"/>
              <a:t>Outcome 4</a:t>
            </a:r>
          </a:p>
        </p:txBody>
      </p:sp>
      <p:sp>
        <p:nvSpPr>
          <p:cNvPr id="113" name="Shape 113"/>
          <p:cNvSpPr txBox="1"/>
          <p:nvPr>
            <p:ph idx="4294967295" type="body"/>
          </p:nvPr>
        </p:nvSpPr>
        <p:spPr>
          <a:xfrm>
            <a:off x="4652169" y="1447800"/>
            <a:ext cx="3931919" cy="3489959"/>
          </a:xfrm>
          <a:prstGeom prst="rect">
            <a:avLst/>
          </a:prstGeom>
          <a:noFill/>
          <a:ln>
            <a:noFill/>
          </a:ln>
        </p:spPr>
        <p:txBody>
          <a:bodyPr anchorCtr="0" anchor="t" bIns="45700" lIns="182875" rIns="91425" tIns="91425">
            <a:noAutofit/>
          </a:bodyPr>
          <a:lstStyle/>
          <a:p>
            <a:pPr indent="-265176" lvl="0" marL="265176" marR="0" rtl="0" algn="l">
              <a:spcBef>
                <a:spcPts val="0"/>
              </a:spcBef>
              <a:buClr>
                <a:schemeClr val="accent1"/>
              </a:buClr>
              <a:buSzPct val="25000"/>
              <a:buFont typeface="Noto Sans Symbols"/>
              <a:buNone/>
            </a:pPr>
            <a:r>
              <a:rPr b="0" i="0" lang="en-US" sz="2400" u="none" cap="none" strike="noStrike">
                <a:solidFill>
                  <a:schemeClr val="dk1"/>
                </a:solidFill>
                <a:latin typeface="Libre Baskerville"/>
                <a:ea typeface="Libre Baskerville"/>
                <a:cs typeface="Libre Baskerville"/>
                <a:sym typeface="Libre Baskerville"/>
              </a:rPr>
              <a:t> </a:t>
            </a:r>
          </a:p>
        </p:txBody>
      </p:sp>
      <p:pic>
        <p:nvPicPr>
          <p:cNvPr descr="http://www.marketoracle.co.uk/images/2010/Feb/imperialism.gif" id="114" name="Shape 114"/>
          <p:cNvPicPr preferRelativeResize="0"/>
          <p:nvPr/>
        </p:nvPicPr>
        <p:blipFill rotWithShape="1">
          <a:blip r:embed="rId3">
            <a:alphaModFix/>
          </a:blip>
          <a:srcRect b="0" l="0" r="0" t="0"/>
          <a:stretch/>
        </p:blipFill>
        <p:spPr>
          <a:xfrm>
            <a:off x="4271727" y="694200"/>
            <a:ext cx="4099800" cy="3489900"/>
          </a:xfrm>
          <a:prstGeom prst="rect">
            <a:avLst/>
          </a:prstGeom>
          <a:noFill/>
          <a:ln>
            <a:noFill/>
          </a:ln>
        </p:spPr>
      </p:pic>
      <p:pic>
        <p:nvPicPr>
          <p:cNvPr descr="http://brokenworld.wikispaces.com/file/view/imperialism.jpg/30499601/imperialism.jpg" id="115" name="Shape 115"/>
          <p:cNvPicPr preferRelativeResize="0"/>
          <p:nvPr/>
        </p:nvPicPr>
        <p:blipFill rotWithShape="1">
          <a:blip r:embed="rId4">
            <a:alphaModFix/>
          </a:blip>
          <a:srcRect b="0" l="0" r="0" t="0"/>
          <a:stretch/>
        </p:blipFill>
        <p:spPr>
          <a:xfrm>
            <a:off x="672425" y="1362275"/>
            <a:ext cx="3111600" cy="2596500"/>
          </a:xfrm>
          <a:prstGeom prst="rect">
            <a:avLst/>
          </a:prstGeom>
          <a:noFill/>
          <a:ln cap="sq" cmpd="sng" w="38100">
            <a:solidFill>
              <a:srgbClr val="000000"/>
            </a:solidFill>
            <a:prstDash val="solid"/>
            <a:miter/>
            <a:headEnd len="med" w="med" type="none"/>
            <a:tailEnd len="med" w="med"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Hawaii!</a:t>
            </a:r>
          </a:p>
        </p:txBody>
      </p:sp>
      <p:sp>
        <p:nvSpPr>
          <p:cNvPr id="207" name="Shape 207"/>
          <p:cNvSpPr txBox="1"/>
          <p:nvPr>
            <p:ph idx="1" type="body"/>
          </p:nvPr>
        </p:nvSpPr>
        <p:spPr>
          <a:xfrm>
            <a:off x="457200" y="1600200"/>
            <a:ext cx="8077199" cy="4525963"/>
          </a:xfrm>
          <a:prstGeom prst="rect">
            <a:avLst/>
          </a:prstGeom>
          <a:noFill/>
          <a:ln>
            <a:noFill/>
          </a:ln>
        </p:spPr>
        <p:txBody>
          <a:bodyPr anchorCtr="0" anchor="t" bIns="45700" lIns="182875" rIns="91425" tIns="91425">
            <a:noAutofit/>
          </a:bodyPr>
          <a:lstStyle/>
          <a:p>
            <a:pPr indent="-257555"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The same year Alaska was purchased the U.S. took over </a:t>
            </a:r>
            <a:r>
              <a:rPr b="0" i="0" lang="en-US" sz="1800" u="sng" cap="none" strike="noStrike">
                <a:solidFill>
                  <a:schemeClr val="dk1"/>
                </a:solidFill>
                <a:latin typeface="Libre Baskerville"/>
                <a:ea typeface="Libre Baskerville"/>
                <a:cs typeface="Libre Baskerville"/>
                <a:sym typeface="Libre Baskerville"/>
              </a:rPr>
              <a:t>the </a:t>
            </a:r>
            <a:r>
              <a:rPr b="1" i="0" lang="en-US" sz="1800" u="sng" cap="none" strike="noStrike">
                <a:solidFill>
                  <a:schemeClr val="dk1"/>
                </a:solidFill>
                <a:latin typeface="Libre Baskerville"/>
                <a:ea typeface="Libre Baskerville"/>
                <a:cs typeface="Libre Baskerville"/>
                <a:sym typeface="Libre Baskerville"/>
              </a:rPr>
              <a:t>Midway Islands</a:t>
            </a:r>
            <a:r>
              <a:rPr b="0" i="0" lang="en-US" sz="1800" u="sng" cap="none" strike="noStrike">
                <a:solidFill>
                  <a:schemeClr val="dk1"/>
                </a:solidFill>
                <a:latin typeface="Libre Baskerville"/>
                <a:ea typeface="Libre Baskerville"/>
                <a:cs typeface="Libre Baskerville"/>
                <a:sym typeface="Libre Baskerville"/>
              </a:rPr>
              <a:t> </a:t>
            </a:r>
            <a:r>
              <a:rPr b="0" i="0" lang="en-US" sz="1800" u="none" cap="none" strike="noStrike">
                <a:solidFill>
                  <a:schemeClr val="dk1"/>
                </a:solidFill>
                <a:latin typeface="Libre Baskerville"/>
                <a:ea typeface="Libre Baskerville"/>
                <a:cs typeface="Libre Baskerville"/>
                <a:sym typeface="Libre Baskerville"/>
              </a:rPr>
              <a:t>which lie in the Pacific 1300 miles from Hawaii.   The Hawaiian Islands had been economically important to the U.S. for a while.  Merchants stopped there on their way to China.  American missionaries built churches and became sugar planters on the island.</a:t>
            </a:r>
          </a:p>
          <a:p>
            <a:pPr indent="-257555"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In the mid 19</a:t>
            </a:r>
            <a:r>
              <a:rPr b="0" baseline="30000" i="0" lang="en-US" sz="1800" u="none" cap="none" strike="noStrike">
                <a:solidFill>
                  <a:schemeClr val="dk1"/>
                </a:solidFill>
                <a:latin typeface="Libre Baskerville"/>
                <a:ea typeface="Libre Baskerville"/>
                <a:cs typeface="Libre Baskerville"/>
                <a:sym typeface="Libre Baskerville"/>
              </a:rPr>
              <a:t>th</a:t>
            </a:r>
            <a:r>
              <a:rPr b="0" i="0" lang="en-US" sz="1800" u="none" cap="none" strike="noStrike">
                <a:solidFill>
                  <a:schemeClr val="dk1"/>
                </a:solidFill>
                <a:latin typeface="Libre Baskerville"/>
                <a:ea typeface="Libre Baskerville"/>
                <a:cs typeface="Libre Baskerville"/>
                <a:sym typeface="Libre Baskerville"/>
              </a:rPr>
              <a:t> century American sugar planters wanted annexation.  (Wanted </a:t>
            </a:r>
            <a:r>
              <a:rPr b="1" i="0" lang="en-US" sz="1800" u="sng" cap="none" strike="noStrike">
                <a:solidFill>
                  <a:schemeClr val="dk1"/>
                </a:solidFill>
                <a:latin typeface="Libre Baskerville"/>
                <a:ea typeface="Libre Baskerville"/>
                <a:cs typeface="Libre Baskerville"/>
                <a:sym typeface="Libre Baskerville"/>
              </a:rPr>
              <a:t>duty free trade</a:t>
            </a:r>
            <a:r>
              <a:rPr b="0" i="0" lang="en-US" sz="1800" u="none" cap="none" strike="noStrike">
                <a:solidFill>
                  <a:schemeClr val="dk1"/>
                </a:solidFill>
                <a:latin typeface="Libre Baskerville"/>
                <a:ea typeface="Libre Baskerville"/>
                <a:cs typeface="Libre Baskerville"/>
                <a:sym typeface="Libre Baskerville"/>
              </a:rPr>
              <a:t>)  They accounted for most of the wealth in Hawaii.  </a:t>
            </a:r>
          </a:p>
          <a:p>
            <a:pPr indent="-257555"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In 1887 Hawaii was pressured into letting the U.S. build a naval base at </a:t>
            </a:r>
            <a:r>
              <a:rPr b="1" i="0" lang="en-US" sz="1800" u="sng" cap="none" strike="noStrike">
                <a:solidFill>
                  <a:schemeClr val="dk1"/>
                </a:solidFill>
                <a:latin typeface="Libre Baskerville"/>
                <a:ea typeface="Libre Baskerville"/>
                <a:cs typeface="Libre Baskerville"/>
                <a:sym typeface="Libre Baskerville"/>
              </a:rPr>
              <a:t>Pearl Harbor</a:t>
            </a:r>
            <a:r>
              <a:rPr b="0" i="0" lang="en-US" sz="1800" u="none" cap="none" strike="noStrike">
                <a:solidFill>
                  <a:schemeClr val="dk1"/>
                </a:solidFill>
                <a:latin typeface="Libre Baskerville"/>
                <a:ea typeface="Libre Baskerville"/>
                <a:cs typeface="Libre Baskerville"/>
                <a:sym typeface="Libre Baskerville"/>
              </a:rPr>
              <a:t>.</a:t>
            </a:r>
          </a:p>
          <a:p>
            <a:pPr indent="-257555"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Hawaiian Queen tries to “get Hawaii back” but U.S. marines organize a revolution and overthrow the Queen.  </a:t>
            </a:r>
          </a:p>
          <a:p>
            <a:pPr indent="-257555" lvl="0" marL="265176" marR="0" rtl="0" algn="l">
              <a:lnSpc>
                <a:spcPct val="80000"/>
              </a:lnSpc>
              <a:spcBef>
                <a:spcPts val="250"/>
              </a:spcBef>
              <a:spcAft>
                <a:spcPts val="0"/>
              </a:spcAft>
              <a:buClr>
                <a:schemeClr val="accent1"/>
              </a:buClr>
              <a:buSzPct val="100000"/>
              <a:buFont typeface="Noto Sans Symbols"/>
              <a:buChar char="●"/>
            </a:pPr>
            <a:r>
              <a:rPr b="1" i="0" lang="en-US" sz="1800" u="sng" cap="none" strike="noStrike">
                <a:solidFill>
                  <a:schemeClr val="dk1"/>
                </a:solidFill>
                <a:latin typeface="Libre Baskerville"/>
                <a:ea typeface="Libre Baskerville"/>
                <a:cs typeface="Libre Baskerville"/>
                <a:sym typeface="Libre Baskerville"/>
              </a:rPr>
              <a:t>Sanford B Dole</a:t>
            </a:r>
            <a:r>
              <a:rPr b="0" i="0" lang="en-US" sz="1800" u="none" cap="none" strike="noStrike">
                <a:solidFill>
                  <a:schemeClr val="dk1"/>
                </a:solidFill>
                <a:latin typeface="Libre Baskerville"/>
                <a:ea typeface="Libre Baskerville"/>
                <a:cs typeface="Libre Baskerville"/>
                <a:sym typeface="Libre Baskerville"/>
              </a:rPr>
              <a:t>. Becomes the head of government.</a:t>
            </a:r>
          </a:p>
          <a:p>
            <a:pPr indent="-265176" lvl="0" marL="265176" marR="0" rtl="0" algn="l">
              <a:lnSpc>
                <a:spcPct val="80000"/>
              </a:lnSpc>
              <a:spcBef>
                <a:spcPts val="250"/>
              </a:spcBef>
              <a:spcAft>
                <a:spcPts val="0"/>
              </a:spcAft>
              <a:buClr>
                <a:schemeClr val="accent1"/>
              </a:buClr>
              <a:buSzPct val="25000"/>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descr="MCBD08430_0000[1]" id="208" name="Shape 208"/>
          <p:cNvPicPr preferRelativeResize="0"/>
          <p:nvPr>
            <p:ph idx="2" type="body"/>
          </p:nvPr>
        </p:nvPicPr>
        <p:blipFill rotWithShape="1">
          <a:blip r:embed="rId3">
            <a:alphaModFix/>
          </a:blip>
          <a:srcRect b="0" l="0" r="0" t="0"/>
          <a:stretch/>
        </p:blipFill>
        <p:spPr>
          <a:xfrm>
            <a:off x="2286000" y="145593"/>
            <a:ext cx="1447800" cy="1383148"/>
          </a:xfrm>
          <a:prstGeom prst="rect">
            <a:avLst/>
          </a:prstGeom>
          <a:noFill/>
          <a:ln>
            <a:noFill/>
          </a:ln>
        </p:spPr>
      </p:pic>
      <p:pic>
        <p:nvPicPr>
          <p:cNvPr descr="C:\Documents and Settings\KellyDunbar\Local Settings\Temporary Internet Files\Content.IE5\7KX0W1YG\MC900027382[1].wmf" id="209" name="Shape 209"/>
          <p:cNvPicPr preferRelativeResize="0"/>
          <p:nvPr/>
        </p:nvPicPr>
        <p:blipFill rotWithShape="1">
          <a:blip r:embed="rId4">
            <a:alphaModFix/>
          </a:blip>
          <a:srcRect b="0" l="0" r="0" t="0"/>
          <a:stretch/>
        </p:blipFill>
        <p:spPr>
          <a:xfrm>
            <a:off x="6781800" y="5181600"/>
            <a:ext cx="1573682" cy="12198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The first to change their name to Lil’</a:t>
            </a:r>
          </a:p>
        </p:txBody>
      </p:sp>
      <p:sp>
        <p:nvSpPr>
          <p:cNvPr id="215" name="Shape 215"/>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65176" lvl="0" marL="265176" marR="0" rtl="0" algn="l">
              <a:spcBef>
                <a:spcPts val="0"/>
              </a:spcBef>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Queen Lil (Liliuokalani)</a:t>
            </a:r>
          </a:p>
        </p:txBody>
      </p:sp>
      <p:sp>
        <p:nvSpPr>
          <p:cNvPr id="216" name="Shape 216"/>
          <p:cNvSpPr txBox="1"/>
          <p:nvPr>
            <p:ph idx="2" type="body"/>
          </p:nvPr>
        </p:nvSpPr>
        <p:spPr>
          <a:xfrm>
            <a:off x="4648200" y="1600200"/>
            <a:ext cx="4038599" cy="4525963"/>
          </a:xfrm>
          <a:prstGeom prst="rect">
            <a:avLst/>
          </a:prstGeom>
          <a:noFill/>
          <a:ln>
            <a:noFill/>
          </a:ln>
        </p:spPr>
        <p:txBody>
          <a:bodyPr anchorCtr="0" anchor="t" bIns="45700" lIns="182875" rIns="91425" tIns="91425">
            <a:noAutofit/>
          </a:bodyPr>
          <a:lstStyle/>
          <a:p>
            <a:pPr indent="-275336" lvl="0" marL="265176" marR="0" rtl="0" algn="l">
              <a:spcBef>
                <a:spcPts val="0"/>
              </a:spcBef>
              <a:spcAft>
                <a:spcPts val="0"/>
              </a:spcAft>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Sister to previous king, took over in 1891.</a:t>
            </a:r>
          </a:p>
          <a:p>
            <a:pPr indent="-275336" lvl="0" marL="265176" marR="0" rtl="0" algn="l">
              <a:spcBef>
                <a:spcPts val="250"/>
              </a:spcBef>
              <a:spcAft>
                <a:spcPts val="0"/>
              </a:spcAft>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“Hawaii for Hawaiians” agenda</a:t>
            </a:r>
          </a:p>
          <a:p>
            <a:pPr indent="-275336" lvl="0" marL="265176" marR="0" rtl="0" algn="l">
              <a:spcBef>
                <a:spcPts val="250"/>
              </a:spcBef>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This prompted American leaders to act.</a:t>
            </a:r>
          </a:p>
        </p:txBody>
      </p:sp>
      <p:pic>
        <p:nvPicPr>
          <p:cNvPr id="217" name="Shape 217"/>
          <p:cNvPicPr preferRelativeResize="0"/>
          <p:nvPr/>
        </p:nvPicPr>
        <p:blipFill rotWithShape="1">
          <a:blip r:embed="rId3">
            <a:alphaModFix/>
          </a:blip>
          <a:srcRect b="0" l="0" r="0" t="0"/>
          <a:stretch/>
        </p:blipFill>
        <p:spPr>
          <a:xfrm>
            <a:off x="1026550" y="2614950"/>
            <a:ext cx="2210400" cy="2962500"/>
          </a:xfrm>
          <a:prstGeom prst="rect">
            <a:avLst/>
          </a:prstGeom>
          <a:noFill/>
          <a:ln cap="sq" cmpd="sng" w="38100">
            <a:solidFill>
              <a:srgbClr val="000000"/>
            </a:solidFill>
            <a:prstDash val="solid"/>
            <a:miter/>
            <a:headEnd len="med" w="med" type="none"/>
            <a:tailEnd len="med" w="med"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457200" y="304800"/>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The End of the Monarchy</a:t>
            </a:r>
          </a:p>
        </p:txBody>
      </p:sp>
      <p:sp>
        <p:nvSpPr>
          <p:cNvPr id="223" name="Shape 223"/>
          <p:cNvSpPr txBox="1"/>
          <p:nvPr>
            <p:ph idx="1" type="body"/>
          </p:nvPr>
        </p:nvSpPr>
        <p:spPr>
          <a:xfrm>
            <a:off x="609600" y="1447800"/>
            <a:ext cx="5943599" cy="4876799"/>
          </a:xfrm>
          <a:prstGeom prst="rect">
            <a:avLst/>
          </a:prstGeom>
          <a:noFill/>
          <a:ln>
            <a:noFill/>
          </a:ln>
        </p:spPr>
        <p:txBody>
          <a:bodyPr anchorCtr="0" anchor="t" bIns="45700" lIns="182875" rIns="91425" tIns="91425">
            <a:noAutofit/>
          </a:bodyPr>
          <a:lstStyle/>
          <a:p>
            <a:pPr indent="-265176" lvl="0" marL="265176" marR="0" rtl="0" algn="l">
              <a:lnSpc>
                <a:spcPct val="90000"/>
              </a:lnSpc>
              <a:spcBef>
                <a:spcPts val="0"/>
              </a:spcBef>
              <a:spcAft>
                <a:spcPts val="0"/>
              </a:spcAft>
              <a:buClr>
                <a:schemeClr val="accent1"/>
              </a:buClr>
              <a:buSzPct val="250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sng" cap="none" strike="noStrike">
                <a:solidFill>
                  <a:schemeClr val="dk1"/>
                </a:solidFill>
                <a:latin typeface="Libre Baskerville"/>
                <a:ea typeface="Libre Baskerville"/>
                <a:cs typeface="Libre Baskerville"/>
                <a:sym typeface="Libre Baskerville"/>
              </a:rPr>
              <a:t>President Cleveland </a:t>
            </a:r>
            <a:r>
              <a:rPr b="0" i="0" lang="en-US" sz="1800" u="none" cap="none" strike="noStrike">
                <a:solidFill>
                  <a:schemeClr val="dk1"/>
                </a:solidFill>
                <a:latin typeface="Libre Baskerville"/>
                <a:ea typeface="Libre Baskerville"/>
                <a:cs typeface="Libre Baskerville"/>
                <a:sym typeface="Libre Baskerville"/>
              </a:rPr>
              <a:t>did not favor annexation and did not recognize Dole unless the majority of Hawaiians favored it.</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Dole refused to surrender.  </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sng" cap="none" strike="noStrike">
                <a:solidFill>
                  <a:schemeClr val="dk1"/>
                </a:solidFill>
                <a:latin typeface="Libre Baskerville"/>
                <a:ea typeface="Libre Baskerville"/>
                <a:cs typeface="Libre Baskerville"/>
                <a:sym typeface="Libre Baskerville"/>
              </a:rPr>
              <a:t>McKinley </a:t>
            </a:r>
            <a:r>
              <a:rPr b="0" i="0" lang="en-US" sz="1800" u="none" cap="none" strike="noStrike">
                <a:solidFill>
                  <a:schemeClr val="dk1"/>
                </a:solidFill>
                <a:latin typeface="Libre Baskerville"/>
                <a:ea typeface="Libre Baskerville"/>
                <a:cs typeface="Libre Baskerville"/>
                <a:sym typeface="Libre Baskerville"/>
              </a:rPr>
              <a:t>took power and favors annexation and recognized Hawaii as part of the United States.</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Hawaii did not become the 50</a:t>
            </a:r>
            <a:r>
              <a:rPr b="0" baseline="30000" i="0" lang="en-US" sz="1800" u="none" cap="none" strike="noStrike">
                <a:solidFill>
                  <a:schemeClr val="dk1"/>
                </a:solidFill>
                <a:latin typeface="Libre Baskerville"/>
                <a:ea typeface="Libre Baskerville"/>
                <a:cs typeface="Libre Baskerville"/>
                <a:sym typeface="Libre Baskerville"/>
              </a:rPr>
              <a:t>th</a:t>
            </a:r>
            <a:r>
              <a:rPr b="0" i="0" lang="en-US" sz="1800" u="none" cap="none" strike="noStrike">
                <a:solidFill>
                  <a:schemeClr val="dk1"/>
                </a:solidFill>
                <a:latin typeface="Libre Baskerville"/>
                <a:ea typeface="Libre Baskerville"/>
                <a:cs typeface="Libre Baskerville"/>
                <a:sym typeface="Libre Baskerville"/>
              </a:rPr>
              <a:t> state until 1959.</a:t>
            </a:r>
          </a:p>
        </p:txBody>
      </p:sp>
      <p:pic>
        <p:nvPicPr>
          <p:cNvPr id="224" name="Shape 224"/>
          <p:cNvPicPr preferRelativeResize="0"/>
          <p:nvPr/>
        </p:nvPicPr>
        <p:blipFill rotWithShape="1">
          <a:blip r:embed="rId3">
            <a:alphaModFix/>
          </a:blip>
          <a:srcRect b="0" l="0" r="0" t="0"/>
          <a:stretch/>
        </p:blipFill>
        <p:spPr>
          <a:xfrm>
            <a:off x="6553200" y="1752600"/>
            <a:ext cx="1876424" cy="3276600"/>
          </a:xfrm>
          <a:prstGeom prst="rect">
            <a:avLst/>
          </a:prstGeom>
          <a:noFill/>
          <a:ln cap="sq" cmpd="sng" w="38100">
            <a:solidFill>
              <a:srgbClr val="000000"/>
            </a:solidFill>
            <a:prstDash val="solid"/>
            <a:miter/>
            <a:headEnd len="med" w="med" type="none"/>
            <a:tailEnd len="med" w="med" type="none"/>
          </a:ln>
        </p:spPr>
      </p:pic>
      <p:sp>
        <p:nvSpPr>
          <p:cNvPr id="225" name="Shape 225"/>
          <p:cNvSpPr/>
          <p:nvPr/>
        </p:nvSpPr>
        <p:spPr>
          <a:xfrm>
            <a:off x="7239000" y="2590800"/>
            <a:ext cx="76199" cy="76199"/>
          </a:xfrm>
          <a:prstGeom prst="ellipse">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226" name="Shape 226"/>
          <p:cNvSpPr/>
          <p:nvPr/>
        </p:nvSpPr>
        <p:spPr>
          <a:xfrm>
            <a:off x="6934200" y="2743200"/>
            <a:ext cx="152399" cy="228600"/>
          </a:xfrm>
          <a:prstGeom prst="ellipse">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227" name="Shape 227"/>
          <p:cNvSpPr/>
          <p:nvPr/>
        </p:nvSpPr>
        <p:spPr>
          <a:xfrm>
            <a:off x="6310875" y="3182425"/>
            <a:ext cx="1219200" cy="1219200"/>
          </a:xfrm>
          <a:prstGeom prst="ellipse">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Libre Baskerville"/>
                <a:ea typeface="Libre Baskerville"/>
                <a:cs typeface="Libre Baskerville"/>
                <a:sym typeface="Libre Baskerville"/>
              </a:rPr>
              <a:t>I Do Not Favor...</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3, 2, 1</a:t>
            </a:r>
          </a:p>
        </p:txBody>
      </p:sp>
      <p:sp>
        <p:nvSpPr>
          <p:cNvPr id="233" name="Shape 233"/>
          <p:cNvSpPr txBox="1"/>
          <p:nvPr>
            <p:ph idx="1" type="body"/>
          </p:nvPr>
        </p:nvSpPr>
        <p:spPr>
          <a:xfrm>
            <a:off x="685800" y="1676400"/>
            <a:ext cx="7772400" cy="4525963"/>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3 Things You Learned?</a:t>
            </a:r>
          </a:p>
          <a:p>
            <a:pPr indent="-265176" lvl="0" marL="265176" marR="0" rtl="0" algn="l">
              <a:spcBef>
                <a:spcPts val="250"/>
              </a:spcBef>
              <a:spcAft>
                <a:spcPts val="0"/>
              </a:spcAft>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2 Things You Found Interesting?</a:t>
            </a:r>
          </a:p>
          <a:p>
            <a:pPr indent="-265176" lvl="0" marL="265176" marR="0" rtl="0" algn="l">
              <a:spcBef>
                <a:spcPts val="250"/>
              </a:spcBef>
              <a:spcAft>
                <a:spcPts val="0"/>
              </a:spcAft>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1 Question You Still Have?</a:t>
            </a:r>
          </a:p>
          <a:p>
            <a:pPr indent="-265176" lvl="0" marL="265176" marR="0" rtl="0" algn="l">
              <a:spcBef>
                <a:spcPts val="250"/>
              </a:spcBef>
              <a:buClr>
                <a:schemeClr val="accent1"/>
              </a:buClr>
              <a:buSzPct val="250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p:txBody>
      </p:sp>
      <p:pic>
        <p:nvPicPr>
          <p:cNvPr descr="C:\Documents and Settings\KellyDunbar\Local Settings\Temporary Internet Files\Content.IE5\FTYJUMFQ\MC900434719[1].png" id="234" name="Shape 234"/>
          <p:cNvPicPr preferRelativeResize="0"/>
          <p:nvPr/>
        </p:nvPicPr>
        <p:blipFill rotWithShape="1">
          <a:blip r:embed="rId3">
            <a:alphaModFix/>
          </a:blip>
          <a:srcRect b="0" l="0" r="0" t="0"/>
          <a:stretch/>
        </p:blipFill>
        <p:spPr>
          <a:xfrm>
            <a:off x="5738425" y="3608325"/>
            <a:ext cx="2286000" cy="228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457200" y="381000"/>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Spanish-American War</a:t>
            </a:r>
            <a:br>
              <a:rPr b="1" i="0" lang="en-US" sz="3600" u="none" cap="none" strike="noStrike">
                <a:solidFill>
                  <a:srgbClr val="D7597D"/>
                </a:solidFill>
                <a:latin typeface="Source Sans Pro"/>
                <a:ea typeface="Source Sans Pro"/>
                <a:cs typeface="Source Sans Pro"/>
                <a:sym typeface="Source Sans Pro"/>
              </a:rPr>
            </a:br>
            <a:r>
              <a:rPr b="1" i="0" lang="en-US" sz="3600" u="none" cap="none" strike="noStrike">
                <a:solidFill>
                  <a:srgbClr val="D7597D"/>
                </a:solidFill>
                <a:latin typeface="Source Sans Pro"/>
                <a:ea typeface="Source Sans Pro"/>
                <a:cs typeface="Source Sans Pro"/>
                <a:sym typeface="Source Sans Pro"/>
              </a:rPr>
              <a:t>Section 2</a:t>
            </a:r>
          </a:p>
        </p:txBody>
      </p:sp>
      <p:sp>
        <p:nvSpPr>
          <p:cNvPr id="240" name="Shape 240"/>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37236" lvl="0" marL="265176" marR="0" rtl="0" algn="l">
              <a:lnSpc>
                <a:spcPct val="80000"/>
              </a:lnSpc>
              <a:spcBef>
                <a:spcPts val="0"/>
              </a:spcBef>
              <a:spcAft>
                <a:spcPts val="0"/>
              </a:spcAft>
              <a:buClr>
                <a:schemeClr val="accent1"/>
              </a:buClr>
              <a:buSzPct val="100000"/>
              <a:buFont typeface="Noto Sans Symbols"/>
              <a:buChar char="●"/>
            </a:pPr>
            <a:r>
              <a:rPr b="1" i="0" lang="en-US" sz="1800" u="none" cap="none" strike="noStrike">
                <a:solidFill>
                  <a:schemeClr val="dk1"/>
                </a:solidFill>
                <a:latin typeface="Libre Baskerville"/>
                <a:ea typeface="Libre Baskerville"/>
                <a:cs typeface="Libre Baskerville"/>
                <a:sym typeface="Libre Baskerville"/>
              </a:rPr>
              <a:t>Main Idea</a:t>
            </a:r>
            <a:r>
              <a:rPr b="0" i="0" lang="en-US" sz="1800" u="none" cap="none" strike="noStrike">
                <a:solidFill>
                  <a:schemeClr val="dk1"/>
                </a:solidFill>
                <a:latin typeface="Libre Baskerville"/>
                <a:ea typeface="Libre Baskerville"/>
                <a:cs typeface="Libre Baskerville"/>
                <a:sym typeface="Libre Baskerville"/>
              </a:rPr>
              <a:t>:  In 1898, the U.S. went to war to help Cuba win its independence from Spain.</a:t>
            </a:r>
          </a:p>
          <a:p>
            <a:pPr indent="-23723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U.S. had a long interest in Cuba. In 1854 diplomats recommended that the U.S. buy Cuba from Spain. </a:t>
            </a:r>
          </a:p>
          <a:p>
            <a:pPr indent="-23723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Spain said it “would rather see Cuba sunk in the Ocean.”</a:t>
            </a:r>
          </a:p>
        </p:txBody>
      </p:sp>
      <p:pic>
        <p:nvPicPr>
          <p:cNvPr descr="MCj01289020000[1]" id="241" name="Shape 241"/>
          <p:cNvPicPr preferRelativeResize="0"/>
          <p:nvPr>
            <p:ph idx="2" type="body"/>
          </p:nvPr>
        </p:nvPicPr>
        <p:blipFill rotWithShape="1">
          <a:blip r:embed="rId3">
            <a:alphaModFix/>
          </a:blip>
          <a:srcRect b="0" l="0" r="0" t="0"/>
          <a:stretch/>
        </p:blipFill>
        <p:spPr>
          <a:xfrm>
            <a:off x="2093350" y="4565525"/>
            <a:ext cx="1549500" cy="1143000"/>
          </a:xfrm>
          <a:prstGeom prst="rect">
            <a:avLst/>
          </a:prstGeom>
          <a:noFill/>
          <a:ln>
            <a:noFill/>
          </a:ln>
        </p:spPr>
      </p:pic>
      <p:sp>
        <p:nvSpPr>
          <p:cNvPr id="242" name="Shape 242"/>
          <p:cNvSpPr txBox="1"/>
          <p:nvPr>
            <p:ph idx="3" type="body"/>
          </p:nvPr>
        </p:nvSpPr>
        <p:spPr>
          <a:xfrm>
            <a:off x="4572000" y="1676400"/>
            <a:ext cx="4038599" cy="4190999"/>
          </a:xfrm>
          <a:prstGeom prst="rect">
            <a:avLst/>
          </a:prstGeom>
          <a:noFill/>
          <a:ln>
            <a:noFill/>
          </a:ln>
        </p:spPr>
        <p:txBody>
          <a:bodyPr anchorCtr="0" anchor="t" bIns="45700" lIns="182875" rIns="91425" tIns="91425">
            <a:noAutofit/>
          </a:bodyPr>
          <a:lstStyle/>
          <a:p>
            <a:pPr indent="-237236"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America’s interest continued.  When a second war for Independence erupted American Journalists used </a:t>
            </a:r>
            <a:r>
              <a:rPr b="1" i="0" lang="en-US" sz="1800" u="none" cap="none" strike="noStrike">
                <a:solidFill>
                  <a:schemeClr val="dk1"/>
                </a:solidFill>
                <a:latin typeface="Libre Baskerville"/>
                <a:ea typeface="Libre Baskerville"/>
                <a:cs typeface="Libre Baskerville"/>
                <a:sym typeface="Libre Baskerville"/>
              </a:rPr>
              <a:t>Yellow Journalism </a:t>
            </a:r>
            <a:r>
              <a:rPr b="0" i="0" lang="en-US" sz="1800" u="none" cap="none" strike="noStrike">
                <a:solidFill>
                  <a:schemeClr val="dk1"/>
                </a:solidFill>
                <a:latin typeface="Libre Baskerville"/>
                <a:ea typeface="Libre Baskerville"/>
                <a:cs typeface="Libre Baskerville"/>
                <a:sym typeface="Libre Baskerville"/>
              </a:rPr>
              <a:t>to catch American Sympathy for native Cubans.</a:t>
            </a:r>
          </a:p>
          <a:p>
            <a:pPr indent="-167640" lvl="1" marL="548640" marR="0" rtl="0" algn="l">
              <a:lnSpc>
                <a:spcPct val="80000"/>
              </a:lnSpc>
              <a:spcBef>
                <a:spcPts val="250"/>
              </a:spcBef>
              <a:spcAft>
                <a:spcPts val="0"/>
              </a:spcAft>
              <a:buClr>
                <a:schemeClr val="accent1"/>
              </a:buClr>
              <a:buSzPct val="100000"/>
              <a:buFont typeface="Verdana"/>
              <a:buChar char="◦"/>
            </a:pPr>
            <a:r>
              <a:rPr b="1" i="0" lang="en-US" sz="1800" u="none" cap="none" strike="noStrike">
                <a:solidFill>
                  <a:schemeClr val="dk1"/>
                </a:solidFill>
                <a:latin typeface="Libre Baskerville"/>
                <a:ea typeface="Libre Baskerville"/>
                <a:cs typeface="Libre Baskerville"/>
                <a:sym typeface="Libre Baskerville"/>
              </a:rPr>
              <a:t>Yellow Journalism </a:t>
            </a:r>
            <a:r>
              <a:rPr b="0" i="0" lang="en-US" sz="1800" u="none" cap="none" strike="noStrike">
                <a:solidFill>
                  <a:schemeClr val="dk1"/>
                </a:solidFill>
                <a:latin typeface="Libre Baskerville"/>
                <a:ea typeface="Libre Baskerville"/>
                <a:cs typeface="Libre Baskerville"/>
                <a:sym typeface="Libre Baskerville"/>
              </a:rPr>
              <a:t>is a sensational style of writing, which exaggerates the news to lure and enrage readers. </a:t>
            </a:r>
          </a:p>
          <a:p>
            <a:pPr indent="-265176" lvl="0" marL="265176" marR="0" rtl="0" algn="l">
              <a:spcBef>
                <a:spcPts val="250"/>
              </a:spcBef>
              <a:buClr>
                <a:schemeClr val="accent1"/>
              </a:buClr>
              <a:buSzPct val="124444"/>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descr="C:\Documents and Settings\KellyDunbar\Local Settings\Temporary Internet Files\Content.IE5\K0N7FSBN\MC900370546[1].wmf" id="243" name="Shape 243"/>
          <p:cNvPicPr preferRelativeResize="0"/>
          <p:nvPr/>
        </p:nvPicPr>
        <p:blipFill rotWithShape="1">
          <a:blip r:embed="rId4">
            <a:alphaModFix/>
          </a:blip>
          <a:srcRect b="0" l="0" r="0" t="0"/>
          <a:stretch/>
        </p:blipFill>
        <p:spPr>
          <a:xfrm>
            <a:off x="5257800" y="333426"/>
            <a:ext cx="1676399" cy="12829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Hearst and Pulitzer</a:t>
            </a:r>
          </a:p>
        </p:txBody>
      </p:sp>
      <p:sp>
        <p:nvSpPr>
          <p:cNvPr id="249" name="Shape 249"/>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47904"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William Randolph Hearst and Joseph Pulitzer, two competing newspaper editors fanned the flames of war.  Stories of poisoned wells and of children being thrown to the sharks deepened American sympathy for the native Cubans.</a:t>
            </a:r>
          </a:p>
          <a:p>
            <a:pPr indent="-2479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Watch Clip: </a:t>
            </a:r>
            <a:r>
              <a:rPr b="0" i="0" lang="en-US" sz="1800" u="sng" cap="none" strike="noStrike">
                <a:solidFill>
                  <a:schemeClr val="hlink"/>
                </a:solidFill>
                <a:latin typeface="Libre Baskerville"/>
                <a:ea typeface="Libre Baskerville"/>
                <a:cs typeface="Libre Baskerville"/>
                <a:sym typeface="Libre Baskerville"/>
                <a:hlinkClick r:id="rId3"/>
              </a:rPr>
              <a:t>http://misspittctge5910.blogspot.com/</a:t>
            </a:r>
          </a:p>
          <a:p>
            <a:pPr indent="-265176" lvl="0" marL="265176" marR="0" rtl="0" algn="l">
              <a:lnSpc>
                <a:spcPct val="80000"/>
              </a:lnSpc>
              <a:spcBef>
                <a:spcPts val="250"/>
              </a:spcBef>
              <a:buClr>
                <a:schemeClr val="accent1"/>
              </a:buClr>
              <a:buSzPct val="25000"/>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id="250" name="Shape 250"/>
          <p:cNvPicPr preferRelativeResize="0"/>
          <p:nvPr>
            <p:ph idx="2" type="body"/>
          </p:nvPr>
        </p:nvPicPr>
        <p:blipFill rotWithShape="1">
          <a:blip r:embed="rId4">
            <a:alphaModFix/>
          </a:blip>
          <a:srcRect b="0" l="0" r="0" t="0"/>
          <a:stretch/>
        </p:blipFill>
        <p:spPr>
          <a:xfrm>
            <a:off x="6248400" y="2514600"/>
            <a:ext cx="1976437" cy="2255043"/>
          </a:xfrm>
          <a:prstGeom prst="rect">
            <a:avLst/>
          </a:prstGeom>
          <a:noFill/>
          <a:ln>
            <a:noFill/>
          </a:ln>
        </p:spPr>
      </p:pic>
      <p:pic>
        <p:nvPicPr>
          <p:cNvPr id="251" name="Shape 251"/>
          <p:cNvPicPr preferRelativeResize="0"/>
          <p:nvPr>
            <p:ph idx="3" type="body"/>
          </p:nvPr>
        </p:nvPicPr>
        <p:blipFill rotWithShape="1">
          <a:blip r:embed="rId5">
            <a:alphaModFix/>
          </a:blip>
          <a:srcRect b="0" l="0" r="0" t="0"/>
          <a:stretch/>
        </p:blipFill>
        <p:spPr>
          <a:xfrm>
            <a:off x="4724400" y="4038600"/>
            <a:ext cx="1487873" cy="2187574"/>
          </a:xfrm>
          <a:prstGeom prst="rect">
            <a:avLst/>
          </a:prstGeom>
          <a:noFill/>
          <a:ln>
            <a:noFill/>
          </a:ln>
        </p:spPr>
      </p:pic>
      <p:pic>
        <p:nvPicPr>
          <p:cNvPr id="252" name="Shape 252"/>
          <p:cNvPicPr preferRelativeResize="0"/>
          <p:nvPr/>
        </p:nvPicPr>
        <p:blipFill rotWithShape="1">
          <a:blip r:embed="rId6">
            <a:alphaModFix/>
          </a:blip>
          <a:srcRect b="0" l="0" r="0" t="0"/>
          <a:stretch/>
        </p:blipFill>
        <p:spPr>
          <a:xfrm>
            <a:off x="5653075" y="609600"/>
            <a:ext cx="2571600" cy="1781100"/>
          </a:xfrm>
          <a:prstGeom prst="rect">
            <a:avLst/>
          </a:prstGeom>
          <a:noFill/>
          <a:ln cap="sq" cmpd="sng" w="38100">
            <a:solidFill>
              <a:srgbClr val="000000"/>
            </a:solidFill>
            <a:prstDash val="solid"/>
            <a:miter/>
            <a:headEnd len="med" w="med" type="none"/>
            <a:tailEnd len="med" w="med"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Yellow Journalism #5</a:t>
            </a:r>
          </a:p>
        </p:txBody>
      </p:sp>
      <p:sp>
        <p:nvSpPr>
          <p:cNvPr id="258" name="Shape 258"/>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37236" lvl="0" marL="265176" marR="0" rtl="0" algn="l">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Using what you know about Yellow Journalism pick a two topics and create two newspaper headlines with illustrations. </a:t>
            </a:r>
          </a:p>
          <a:p>
            <a:pPr indent="-237236" lvl="0" marL="265176" marR="0" rtl="0" algn="l">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Using a sensationalist style of writing try to persuade readers that this topic is IMPORTANT!</a:t>
            </a:r>
          </a:p>
          <a:p>
            <a:pPr indent="-265176" lvl="0" marL="265176" marR="0" rtl="0" algn="l">
              <a:spcBef>
                <a:spcPts val="250"/>
              </a:spcBef>
              <a:buClr>
                <a:schemeClr val="accent1"/>
              </a:buClr>
              <a:buSzPct val="25000"/>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sp>
        <p:nvSpPr>
          <p:cNvPr id="259" name="Shape 259"/>
          <p:cNvSpPr txBox="1"/>
          <p:nvPr>
            <p:ph idx="2" type="body"/>
          </p:nvPr>
        </p:nvSpPr>
        <p:spPr>
          <a:xfrm>
            <a:off x="4267200" y="1524000"/>
            <a:ext cx="4038599" cy="4525963"/>
          </a:xfrm>
          <a:prstGeom prst="rect">
            <a:avLst/>
          </a:prstGeom>
          <a:noFill/>
          <a:ln>
            <a:noFill/>
          </a:ln>
        </p:spPr>
        <p:txBody>
          <a:bodyPr anchorCtr="0" anchor="t" bIns="45700" lIns="182875" rIns="91425" tIns="91425">
            <a:noAutofit/>
          </a:bodyPr>
          <a:lstStyle/>
          <a:p>
            <a:pPr indent="-265176" lvl="0" marL="265176" marR="0" rtl="0" algn="l">
              <a:lnSpc>
                <a:spcPct val="90000"/>
              </a:lnSpc>
              <a:spcBef>
                <a:spcPts val="0"/>
              </a:spcBef>
              <a:spcAft>
                <a:spcPts val="0"/>
              </a:spcAft>
              <a:buClr>
                <a:schemeClr val="accent1"/>
              </a:buClr>
              <a:buSzPct val="25000"/>
              <a:buFont typeface="Noto Sans Symbols"/>
              <a:buNone/>
            </a:pPr>
            <a:r>
              <a:rPr b="0" i="0" lang="en-US" sz="1800" u="none" cap="none" strike="noStrike">
                <a:solidFill>
                  <a:schemeClr val="dk1"/>
                </a:solidFill>
                <a:latin typeface="Libre Baskerville"/>
                <a:ea typeface="Libre Baskerville"/>
                <a:cs typeface="Libre Baskerville"/>
                <a:sym typeface="Libre Baskerville"/>
              </a:rPr>
              <a:t>Here are some ideas…</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Animal Rights</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War in Afghanistan</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Police Brutality</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Profiling</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Child Labor</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The Economy</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Airport Security</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Student Rights</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Your Own</a:t>
            </a:r>
          </a:p>
          <a:p>
            <a:pPr indent="-265176" lvl="0" marL="265176" marR="0" rtl="0" algn="l">
              <a:lnSpc>
                <a:spcPct val="90000"/>
              </a:lnSpc>
              <a:spcBef>
                <a:spcPts val="250"/>
              </a:spcBef>
              <a:buClr>
                <a:schemeClr val="accent1"/>
              </a:buClr>
              <a:buSzPct val="800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p:txBody>
      </p:sp>
      <p:pic>
        <p:nvPicPr>
          <p:cNvPr descr="C:\Documents and Settings\KellyDunbar\Local Settings\Temporary Internet Files\Content.IE5\K0N7FSBN\MC900241229[1].wmf" id="260" name="Shape 260"/>
          <p:cNvPicPr preferRelativeResize="0"/>
          <p:nvPr/>
        </p:nvPicPr>
        <p:blipFill rotWithShape="1">
          <a:blip r:embed="rId3">
            <a:alphaModFix/>
          </a:blip>
          <a:srcRect b="0" l="0" r="0" t="0"/>
          <a:stretch/>
        </p:blipFill>
        <p:spPr>
          <a:xfrm>
            <a:off x="7162800" y="228600"/>
            <a:ext cx="1731873" cy="18187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pic>
        <p:nvPicPr>
          <p:cNvPr descr="https://encrypted-tbn1.gstatic.com/images?q=tbn:ANd9GcTPZNrX3rIY-SwSXUlHXYWGTdPt4oVWL1L7wlb90yud9pAyXKvo" id="265" name="Shape 265"/>
          <p:cNvPicPr preferRelativeResize="0"/>
          <p:nvPr/>
        </p:nvPicPr>
        <p:blipFill rotWithShape="1">
          <a:blip r:embed="rId3">
            <a:alphaModFix/>
          </a:blip>
          <a:srcRect b="0" l="0" r="0" t="0"/>
          <a:stretch/>
        </p:blipFill>
        <p:spPr>
          <a:xfrm>
            <a:off x="152400" y="762000"/>
            <a:ext cx="3276600" cy="5392349"/>
          </a:xfrm>
          <a:prstGeom prst="rect">
            <a:avLst/>
          </a:prstGeom>
          <a:noFill/>
          <a:ln>
            <a:noFill/>
          </a:ln>
        </p:spPr>
      </p:pic>
      <p:pic>
        <p:nvPicPr>
          <p:cNvPr descr="newsweek-adj.jpg" id="266" name="Shape 266"/>
          <p:cNvPicPr preferRelativeResize="0"/>
          <p:nvPr/>
        </p:nvPicPr>
        <p:blipFill rotWithShape="1">
          <a:blip r:embed="rId4">
            <a:alphaModFix/>
          </a:blip>
          <a:srcRect b="0" l="0" r="0" t="0"/>
          <a:stretch/>
        </p:blipFill>
        <p:spPr>
          <a:xfrm>
            <a:off x="2438400" y="0"/>
            <a:ext cx="3238499" cy="4391025"/>
          </a:xfrm>
          <a:prstGeom prst="rect">
            <a:avLst/>
          </a:prstGeom>
          <a:noFill/>
          <a:ln>
            <a:noFill/>
          </a:ln>
        </p:spPr>
      </p:pic>
      <p:pic>
        <p:nvPicPr>
          <p:cNvPr descr="yellow journalism.jpg" id="267" name="Shape 267"/>
          <p:cNvPicPr preferRelativeResize="0"/>
          <p:nvPr/>
        </p:nvPicPr>
        <p:blipFill rotWithShape="1">
          <a:blip r:embed="rId5">
            <a:alphaModFix/>
          </a:blip>
          <a:srcRect b="0" l="0" r="0" t="0"/>
          <a:stretch/>
        </p:blipFill>
        <p:spPr>
          <a:xfrm>
            <a:off x="5257800" y="2438400"/>
            <a:ext cx="3886200" cy="4145280"/>
          </a:xfrm>
          <a:prstGeom prst="rect">
            <a:avLst/>
          </a:prstGeom>
          <a:noFill/>
          <a:ln>
            <a:noFill/>
          </a:ln>
        </p:spPr>
      </p:pic>
      <p:pic>
        <p:nvPicPr>
          <p:cNvPr descr="newsweekterror.jpg" id="268" name="Shape 268"/>
          <p:cNvPicPr preferRelativeResize="0"/>
          <p:nvPr/>
        </p:nvPicPr>
        <p:blipFill rotWithShape="1">
          <a:blip r:embed="rId6">
            <a:alphaModFix/>
          </a:blip>
          <a:srcRect b="0" l="0" r="0" t="0"/>
          <a:stretch/>
        </p:blipFill>
        <p:spPr>
          <a:xfrm>
            <a:off x="2590800" y="3048000"/>
            <a:ext cx="2743199" cy="3629024"/>
          </a:xfrm>
          <a:prstGeom prst="rect">
            <a:avLst/>
          </a:prstGeom>
          <a:noFill/>
          <a:ln>
            <a:noFill/>
          </a:ln>
        </p:spPr>
      </p:pic>
      <p:pic>
        <p:nvPicPr>
          <p:cNvPr descr="images.jpg" id="269" name="Shape 269"/>
          <p:cNvPicPr preferRelativeResize="0"/>
          <p:nvPr/>
        </p:nvPicPr>
        <p:blipFill rotWithShape="1">
          <a:blip r:embed="rId7">
            <a:alphaModFix/>
          </a:blip>
          <a:srcRect b="0" l="0" r="0" t="0"/>
          <a:stretch/>
        </p:blipFill>
        <p:spPr>
          <a:xfrm>
            <a:off x="5638800" y="228600"/>
            <a:ext cx="3048000" cy="24574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Yellow Journalism Assignment</a:t>
            </a:r>
          </a:p>
        </p:txBody>
      </p:sp>
      <p:sp>
        <p:nvSpPr>
          <p:cNvPr id="275" name="Shape 275"/>
          <p:cNvSpPr txBox="1"/>
          <p:nvPr>
            <p:ph idx="1" type="body"/>
          </p:nvPr>
        </p:nvSpPr>
        <p:spPr>
          <a:xfrm>
            <a:off x="502920" y="530352"/>
            <a:ext cx="8183880" cy="4187952"/>
          </a:xfrm>
          <a:prstGeom prst="rect">
            <a:avLst/>
          </a:prstGeom>
          <a:noFill/>
          <a:ln>
            <a:noFill/>
          </a:ln>
        </p:spPr>
        <p:txBody>
          <a:bodyPr anchorCtr="0" anchor="t" bIns="45700" lIns="182875" rIns="91425" tIns="91425">
            <a:noAutofit/>
          </a:bodyPr>
          <a:lstStyle/>
          <a:p>
            <a:pPr indent="-265176" lvl="0" marL="265176" marR="0" rtl="0" algn="l">
              <a:spcBef>
                <a:spcPts val="0"/>
              </a:spcBef>
              <a:buClr>
                <a:schemeClr val="accent1"/>
              </a:buClr>
              <a:buSzPct val="250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p:txBody>
      </p:sp>
      <p:sp>
        <p:nvSpPr>
          <p:cNvPr id="276" name="Shape 276"/>
          <p:cNvSpPr/>
          <p:nvPr/>
        </p:nvSpPr>
        <p:spPr>
          <a:xfrm>
            <a:off x="609600" y="609600"/>
            <a:ext cx="7924799" cy="3886200"/>
          </a:xfrm>
          <a:prstGeom prst="rect">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277" name="Shape 277"/>
          <p:cNvSpPr txBox="1"/>
          <p:nvPr/>
        </p:nvSpPr>
        <p:spPr>
          <a:xfrm>
            <a:off x="990600" y="1143000"/>
            <a:ext cx="2057400" cy="313932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Article I</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Highlight 3 Elements of Yellow Journalism in Article</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p:txBody>
      </p:sp>
      <p:sp>
        <p:nvSpPr>
          <p:cNvPr id="278" name="Shape 278"/>
          <p:cNvSpPr/>
          <p:nvPr/>
        </p:nvSpPr>
        <p:spPr>
          <a:xfrm>
            <a:off x="990600" y="3810000"/>
            <a:ext cx="2057400" cy="381000"/>
          </a:xfrm>
          <a:prstGeom prst="rect">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Libre Baskerville"/>
                <a:ea typeface="Libre Baskerville"/>
                <a:cs typeface="Libre Baskerville"/>
                <a:sym typeface="Libre Baskerville"/>
              </a:rPr>
              <a:t>Summarize and Describe Agenda of Article I</a:t>
            </a:r>
          </a:p>
        </p:txBody>
      </p:sp>
      <p:sp>
        <p:nvSpPr>
          <p:cNvPr id="279" name="Shape 279"/>
          <p:cNvSpPr txBox="1"/>
          <p:nvPr/>
        </p:nvSpPr>
        <p:spPr>
          <a:xfrm>
            <a:off x="3733800" y="1066800"/>
            <a:ext cx="2209799" cy="147732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Article II</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Highlight 3 Elements of Yellow Journalism in Article</a:t>
            </a:r>
          </a:p>
        </p:txBody>
      </p:sp>
      <p:sp>
        <p:nvSpPr>
          <p:cNvPr id="280" name="Shape 280"/>
          <p:cNvSpPr txBox="1"/>
          <p:nvPr/>
        </p:nvSpPr>
        <p:spPr>
          <a:xfrm>
            <a:off x="3810000" y="3505200"/>
            <a:ext cx="1828800"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800">
                <a:solidFill>
                  <a:schemeClr val="dk1"/>
                </a:solidFill>
                <a:latin typeface="Libre Baskerville"/>
                <a:ea typeface="Libre Baskerville"/>
                <a:cs typeface="Libre Baskerville"/>
                <a:sym typeface="Libre Baskerville"/>
              </a:rPr>
              <a:t>Summarize and Describe Agenda of Article I</a:t>
            </a:r>
          </a:p>
        </p:txBody>
      </p:sp>
      <p:sp>
        <p:nvSpPr>
          <p:cNvPr id="281" name="Shape 281"/>
          <p:cNvSpPr txBox="1"/>
          <p:nvPr/>
        </p:nvSpPr>
        <p:spPr>
          <a:xfrm>
            <a:off x="6096000" y="1143000"/>
            <a:ext cx="2057400" cy="147732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Article III</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Highlight 3 Elements of Yellow Journalism in Article</a:t>
            </a:r>
          </a:p>
        </p:txBody>
      </p:sp>
      <p:sp>
        <p:nvSpPr>
          <p:cNvPr id="282" name="Shape 282"/>
          <p:cNvSpPr txBox="1"/>
          <p:nvPr/>
        </p:nvSpPr>
        <p:spPr>
          <a:xfrm>
            <a:off x="6248400" y="3505200"/>
            <a:ext cx="1904999" cy="923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800">
                <a:solidFill>
                  <a:schemeClr val="dk1"/>
                </a:solidFill>
                <a:latin typeface="Libre Baskerville"/>
                <a:ea typeface="Libre Baskerville"/>
                <a:cs typeface="Libre Baskerville"/>
                <a:sym typeface="Libre Baskerville"/>
              </a:rPr>
              <a:t>Summarize and Describe Agenda of Article I</a:t>
            </a:r>
          </a:p>
        </p:txBody>
      </p:sp>
      <p:sp>
        <p:nvSpPr>
          <p:cNvPr id="283" name="Shape 283"/>
          <p:cNvSpPr txBox="1"/>
          <p:nvPr/>
        </p:nvSpPr>
        <p:spPr>
          <a:xfrm>
            <a:off x="2209800" y="762000"/>
            <a:ext cx="4876799" cy="36933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1800">
                <a:solidFill>
                  <a:schemeClr val="dk1"/>
                </a:solidFill>
                <a:latin typeface="Libre Baskerville"/>
                <a:ea typeface="Libre Baskerville"/>
                <a:cs typeface="Libre Baskerville"/>
                <a:sym typeface="Libre Baskerville"/>
              </a:rPr>
              <a:t>Examples of  Yellow Journalism</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533400" y="0"/>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The De Lome Letter- Strike 2</a:t>
            </a:r>
          </a:p>
        </p:txBody>
      </p:sp>
      <p:sp>
        <p:nvSpPr>
          <p:cNvPr id="290" name="Shape 290"/>
          <p:cNvSpPr txBox="1"/>
          <p:nvPr>
            <p:ph idx="1" type="body"/>
          </p:nvPr>
        </p:nvSpPr>
        <p:spPr>
          <a:xfrm>
            <a:off x="457200" y="1219200"/>
            <a:ext cx="8077199" cy="4525963"/>
          </a:xfrm>
          <a:prstGeom prst="rect">
            <a:avLst/>
          </a:prstGeom>
          <a:noFill/>
          <a:ln>
            <a:noFill/>
          </a:ln>
        </p:spPr>
        <p:txBody>
          <a:bodyPr anchorCtr="0" anchor="t" bIns="45700" lIns="182875" rIns="91425" tIns="91425">
            <a:noAutofit/>
          </a:bodyPr>
          <a:lstStyle/>
          <a:p>
            <a:pPr indent="-237236" lvl="0" marL="265176" marR="0" rtl="0" algn="l">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American sympathy for Cuba Libre! grew.  When McKinley took office in 1897, demands for war were on the rise. </a:t>
            </a:r>
          </a:p>
          <a:p>
            <a:pPr indent="-237236" lvl="0" marL="265176" marR="0" rtl="0" algn="l">
              <a:spcBef>
                <a:spcPts val="25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McKinley tried a diplomatic approach and looked like it was going to succeed, and then the De Lome letter was discovered!</a:t>
            </a:r>
          </a:p>
        </p:txBody>
      </p:sp>
      <p:sp>
        <p:nvSpPr>
          <p:cNvPr id="291" name="Shape 291"/>
          <p:cNvSpPr txBox="1"/>
          <p:nvPr>
            <p:ph idx="2" type="body"/>
          </p:nvPr>
        </p:nvSpPr>
        <p:spPr>
          <a:xfrm>
            <a:off x="381000" y="3810000"/>
            <a:ext cx="7772400" cy="4419599"/>
          </a:xfrm>
          <a:prstGeom prst="rect">
            <a:avLst/>
          </a:prstGeom>
          <a:noFill/>
          <a:ln>
            <a:noFill/>
          </a:ln>
        </p:spPr>
        <p:txBody>
          <a:bodyPr anchorCtr="0" anchor="t" bIns="45700" lIns="182875" rIns="91425" tIns="91425">
            <a:noAutofit/>
          </a:bodyPr>
          <a:lstStyle/>
          <a:p>
            <a:pPr indent="-237236" lvl="0" marL="265176" marR="0" rtl="0" algn="l">
              <a:spcBef>
                <a:spcPts val="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February 1898 New York Journal published a private letter written  by the Spanish minister to the U.S.  stolen by a Cuban rebel and leaked it to the newspaper. It criticized President McKinley, calling him “weak” and a “bidder for the admiration of the crowd.”  American’s were angry!</a:t>
            </a:r>
          </a:p>
        </p:txBody>
      </p:sp>
      <p:pic>
        <p:nvPicPr>
          <p:cNvPr id="292" name="Shape 292"/>
          <p:cNvPicPr preferRelativeResize="0"/>
          <p:nvPr/>
        </p:nvPicPr>
        <p:blipFill rotWithShape="1">
          <a:blip r:embed="rId3">
            <a:alphaModFix/>
          </a:blip>
          <a:srcRect b="0" l="0" r="0" t="0"/>
          <a:stretch/>
        </p:blipFill>
        <p:spPr>
          <a:xfrm>
            <a:off x="7351150" y="2601625"/>
            <a:ext cx="1066800" cy="1208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533400" y="487680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Timeline…..1890-1920</a:t>
            </a:r>
          </a:p>
        </p:txBody>
      </p:sp>
      <p:cxnSp>
        <p:nvCxnSpPr>
          <p:cNvPr id="121" name="Shape 121"/>
          <p:cNvCxnSpPr/>
          <p:nvPr/>
        </p:nvCxnSpPr>
        <p:spPr>
          <a:xfrm>
            <a:off x="609600" y="3200400"/>
            <a:ext cx="7848599" cy="1587"/>
          </a:xfrm>
          <a:prstGeom prst="straightConnector1">
            <a:avLst/>
          </a:prstGeom>
          <a:noFill/>
          <a:ln cap="flat" cmpd="sng" w="9525">
            <a:solidFill>
              <a:srgbClr val="D61E5E"/>
            </a:solidFill>
            <a:prstDash val="solid"/>
            <a:round/>
            <a:headEnd len="med" w="med" type="none"/>
            <a:tailEnd len="med" w="med" type="none"/>
          </a:ln>
        </p:spPr>
      </p:cxnSp>
      <p:sp>
        <p:nvSpPr>
          <p:cNvPr id="122" name="Shape 122"/>
          <p:cNvSpPr txBox="1"/>
          <p:nvPr/>
        </p:nvSpPr>
        <p:spPr>
          <a:xfrm>
            <a:off x="533400" y="2667000"/>
            <a:ext cx="228600"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dk1"/>
                </a:solidFill>
                <a:latin typeface="Libre Baskerville"/>
                <a:ea typeface="Libre Baskerville"/>
                <a:cs typeface="Libre Baskerville"/>
                <a:sym typeface="Libre Baskerville"/>
              </a:rPr>
              <a:t>1890</a:t>
            </a:r>
          </a:p>
        </p:txBody>
      </p:sp>
      <p:sp>
        <p:nvSpPr>
          <p:cNvPr id="123" name="Shape 123"/>
          <p:cNvSpPr txBox="1"/>
          <p:nvPr/>
        </p:nvSpPr>
        <p:spPr>
          <a:xfrm>
            <a:off x="8382000" y="2667000"/>
            <a:ext cx="152399"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1920</a:t>
            </a:r>
          </a:p>
        </p:txBody>
      </p:sp>
      <p:sp>
        <p:nvSpPr>
          <p:cNvPr id="124" name="Shape 124"/>
          <p:cNvSpPr txBox="1"/>
          <p:nvPr/>
        </p:nvSpPr>
        <p:spPr>
          <a:xfrm>
            <a:off x="1295400" y="2667000"/>
            <a:ext cx="152399"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1893</a:t>
            </a:r>
          </a:p>
        </p:txBody>
      </p:sp>
      <p:sp>
        <p:nvSpPr>
          <p:cNvPr id="125" name="Shape 125"/>
          <p:cNvSpPr txBox="1"/>
          <p:nvPr/>
        </p:nvSpPr>
        <p:spPr>
          <a:xfrm>
            <a:off x="2362200" y="2667000"/>
            <a:ext cx="152399"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1898</a:t>
            </a:r>
          </a:p>
        </p:txBody>
      </p:sp>
      <p:sp>
        <p:nvSpPr>
          <p:cNvPr id="126" name="Shape 126"/>
          <p:cNvSpPr txBox="1"/>
          <p:nvPr/>
        </p:nvSpPr>
        <p:spPr>
          <a:xfrm>
            <a:off x="3505200" y="2667000"/>
            <a:ext cx="152399"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1901</a:t>
            </a:r>
          </a:p>
        </p:txBody>
      </p:sp>
      <p:sp>
        <p:nvSpPr>
          <p:cNvPr id="127" name="Shape 127"/>
          <p:cNvSpPr txBox="1"/>
          <p:nvPr/>
        </p:nvSpPr>
        <p:spPr>
          <a:xfrm>
            <a:off x="4343400" y="2667000"/>
            <a:ext cx="228600"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1908</a:t>
            </a:r>
          </a:p>
        </p:txBody>
      </p:sp>
      <p:sp>
        <p:nvSpPr>
          <p:cNvPr id="128" name="Shape 128"/>
          <p:cNvSpPr txBox="1"/>
          <p:nvPr/>
        </p:nvSpPr>
        <p:spPr>
          <a:xfrm>
            <a:off x="5029200" y="2667000"/>
            <a:ext cx="228600"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1912</a:t>
            </a:r>
          </a:p>
        </p:txBody>
      </p:sp>
      <p:sp>
        <p:nvSpPr>
          <p:cNvPr id="129" name="Shape 129"/>
          <p:cNvSpPr txBox="1"/>
          <p:nvPr/>
        </p:nvSpPr>
        <p:spPr>
          <a:xfrm>
            <a:off x="5943600" y="2743200"/>
            <a:ext cx="228600"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1914</a:t>
            </a:r>
          </a:p>
        </p:txBody>
      </p:sp>
      <p:sp>
        <p:nvSpPr>
          <p:cNvPr id="130" name="Shape 130"/>
          <p:cNvSpPr txBox="1"/>
          <p:nvPr/>
        </p:nvSpPr>
        <p:spPr>
          <a:xfrm>
            <a:off x="7086600" y="2667000"/>
            <a:ext cx="228600"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1917</a:t>
            </a:r>
          </a:p>
        </p:txBody>
      </p:sp>
      <p:sp>
        <p:nvSpPr>
          <p:cNvPr id="131" name="Shape 131"/>
          <p:cNvSpPr txBox="1"/>
          <p:nvPr/>
        </p:nvSpPr>
        <p:spPr>
          <a:xfrm>
            <a:off x="990600" y="3810000"/>
            <a:ext cx="1219199"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Libre Baskerville"/>
                <a:ea typeface="Libre Baskerville"/>
                <a:cs typeface="Libre Baskerville"/>
                <a:sym typeface="Libre Baskerville"/>
              </a:rPr>
              <a:t>Queen Lil is overthrown</a:t>
            </a:r>
          </a:p>
        </p:txBody>
      </p:sp>
      <p:sp>
        <p:nvSpPr>
          <p:cNvPr id="132" name="Shape 132"/>
          <p:cNvSpPr txBox="1"/>
          <p:nvPr/>
        </p:nvSpPr>
        <p:spPr>
          <a:xfrm>
            <a:off x="1981200" y="2057400"/>
            <a:ext cx="1219199"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Libre Baskerville"/>
                <a:ea typeface="Libre Baskerville"/>
                <a:cs typeface="Libre Baskerville"/>
                <a:sym typeface="Libre Baskerville"/>
              </a:rPr>
              <a:t>USS Main Explodes</a:t>
            </a:r>
          </a:p>
        </p:txBody>
      </p:sp>
      <p:sp>
        <p:nvSpPr>
          <p:cNvPr id="133" name="Shape 133"/>
          <p:cNvSpPr txBox="1"/>
          <p:nvPr/>
        </p:nvSpPr>
        <p:spPr>
          <a:xfrm>
            <a:off x="3276600" y="3886200"/>
            <a:ext cx="1143000" cy="107721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Libre Baskerville"/>
                <a:ea typeface="Libre Baskerville"/>
                <a:cs typeface="Libre Baskerville"/>
                <a:sym typeface="Libre Baskerville"/>
              </a:rPr>
              <a:t>Teddy Roosevelt becomes president</a:t>
            </a:r>
          </a:p>
        </p:txBody>
      </p:sp>
      <p:sp>
        <p:nvSpPr>
          <p:cNvPr id="134" name="Shape 134"/>
          <p:cNvSpPr txBox="1"/>
          <p:nvPr/>
        </p:nvSpPr>
        <p:spPr>
          <a:xfrm>
            <a:off x="3886200" y="2057400"/>
            <a:ext cx="1295400"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Libre Baskerville"/>
                <a:ea typeface="Libre Baskerville"/>
                <a:cs typeface="Libre Baskerville"/>
                <a:sym typeface="Libre Baskerville"/>
              </a:rPr>
              <a:t>William Taft President</a:t>
            </a:r>
          </a:p>
        </p:txBody>
      </p:sp>
      <p:sp>
        <p:nvSpPr>
          <p:cNvPr id="135" name="Shape 135"/>
          <p:cNvSpPr txBox="1"/>
          <p:nvPr/>
        </p:nvSpPr>
        <p:spPr>
          <a:xfrm>
            <a:off x="4800600" y="3886200"/>
            <a:ext cx="1143000" cy="107721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Libre Baskerville"/>
                <a:ea typeface="Libre Baskerville"/>
                <a:cs typeface="Libre Baskerville"/>
                <a:sym typeface="Libre Baskerville"/>
              </a:rPr>
              <a:t>Woodrow Wilson Elected President</a:t>
            </a:r>
          </a:p>
        </p:txBody>
      </p:sp>
      <p:sp>
        <p:nvSpPr>
          <p:cNvPr id="136" name="Shape 136"/>
          <p:cNvSpPr txBox="1"/>
          <p:nvPr/>
        </p:nvSpPr>
        <p:spPr>
          <a:xfrm>
            <a:off x="5791200" y="2286000"/>
            <a:ext cx="762000" cy="738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400">
                <a:solidFill>
                  <a:schemeClr val="dk1"/>
                </a:solidFill>
                <a:latin typeface="Libre Baskerville"/>
                <a:ea typeface="Libre Baskerville"/>
                <a:cs typeface="Libre Baskerville"/>
                <a:sym typeface="Libre Baskerville"/>
              </a:rPr>
              <a:t>WWI  in Europe</a:t>
            </a:r>
          </a:p>
        </p:txBody>
      </p:sp>
      <p:sp>
        <p:nvSpPr>
          <p:cNvPr id="137" name="Shape 137"/>
          <p:cNvSpPr txBox="1"/>
          <p:nvPr/>
        </p:nvSpPr>
        <p:spPr>
          <a:xfrm>
            <a:off x="5867400" y="4038600"/>
            <a:ext cx="914400" cy="58477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Libre Baskerville"/>
                <a:ea typeface="Libre Baskerville"/>
                <a:cs typeface="Libre Baskerville"/>
                <a:sym typeface="Libre Baskerville"/>
              </a:rPr>
              <a:t>Panama Canal</a:t>
            </a:r>
          </a:p>
        </p:txBody>
      </p:sp>
      <p:sp>
        <p:nvSpPr>
          <p:cNvPr id="138" name="Shape 138"/>
          <p:cNvSpPr txBox="1"/>
          <p:nvPr/>
        </p:nvSpPr>
        <p:spPr>
          <a:xfrm>
            <a:off x="6858000" y="1828800"/>
            <a:ext cx="1447800"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Libre Baskerville"/>
                <a:ea typeface="Libre Baskerville"/>
                <a:cs typeface="Libre Baskerville"/>
                <a:sym typeface="Libre Baskerville"/>
              </a:rPr>
              <a:t>Puerto Rican’s become U.S Citizens</a:t>
            </a:r>
          </a:p>
        </p:txBody>
      </p:sp>
      <p:sp>
        <p:nvSpPr>
          <p:cNvPr id="139" name="Shape 139"/>
          <p:cNvSpPr txBox="1"/>
          <p:nvPr/>
        </p:nvSpPr>
        <p:spPr>
          <a:xfrm>
            <a:off x="7772400" y="3810000"/>
            <a:ext cx="990599"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600">
                <a:solidFill>
                  <a:schemeClr val="dk1"/>
                </a:solidFill>
                <a:latin typeface="Libre Baskerville"/>
                <a:ea typeface="Libre Baskerville"/>
                <a:cs typeface="Libre Baskerville"/>
                <a:sym typeface="Libre Baskerville"/>
              </a:rPr>
              <a:t>Women’s right to Vote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USS Maine Explodes- Strike 3</a:t>
            </a:r>
          </a:p>
        </p:txBody>
      </p:sp>
      <p:sp>
        <p:nvSpPr>
          <p:cNvPr id="298" name="Shape 298"/>
          <p:cNvSpPr txBox="1"/>
          <p:nvPr>
            <p:ph idx="1" type="body"/>
          </p:nvPr>
        </p:nvSpPr>
        <p:spPr>
          <a:xfrm>
            <a:off x="609600" y="1600200"/>
            <a:ext cx="4038600" cy="4526100"/>
          </a:xfrm>
          <a:prstGeom prst="rect">
            <a:avLst/>
          </a:prstGeom>
          <a:noFill/>
          <a:ln>
            <a:noFill/>
          </a:ln>
        </p:spPr>
        <p:txBody>
          <a:bodyPr anchorCtr="0" anchor="t" bIns="45700" lIns="182875" rIns="91425" tIns="91425">
            <a:noAutofit/>
          </a:bodyPr>
          <a:lstStyle/>
          <a:p>
            <a:pPr indent="-237236" lvl="0" marL="265176" marR="0" rtl="0" algn="l">
              <a:lnSpc>
                <a:spcPct val="90000"/>
              </a:lnSpc>
              <a:spcBef>
                <a:spcPts val="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Right after the </a:t>
            </a:r>
            <a:r>
              <a:rPr b="0" i="0" lang="en-US" sz="1800" u="sng" cap="none" strike="noStrike">
                <a:solidFill>
                  <a:schemeClr val="dk1"/>
                </a:solidFill>
                <a:latin typeface="Libre Baskerville"/>
                <a:ea typeface="Libre Baskerville"/>
                <a:cs typeface="Libre Baskerville"/>
                <a:sym typeface="Libre Baskerville"/>
              </a:rPr>
              <a:t>De Lome </a:t>
            </a:r>
            <a:r>
              <a:rPr b="0" i="0" lang="en-US" sz="1800" u="none" cap="none" strike="noStrike">
                <a:solidFill>
                  <a:schemeClr val="dk1"/>
                </a:solidFill>
                <a:latin typeface="Libre Baskerville"/>
                <a:ea typeface="Libre Baskerville"/>
                <a:cs typeface="Libre Baskerville"/>
                <a:sym typeface="Libre Baskerville"/>
              </a:rPr>
              <a:t>letter was publicized President McKinley orders the U.S.S. Maine to Cuba to bring home American citizens in danger from the fighting.  On February 15</a:t>
            </a:r>
            <a:r>
              <a:rPr b="0" baseline="30000" i="0" lang="en-US" sz="1800" u="none" cap="none" strike="noStrike">
                <a:solidFill>
                  <a:schemeClr val="dk1"/>
                </a:solidFill>
                <a:latin typeface="Libre Baskerville"/>
                <a:ea typeface="Libre Baskerville"/>
                <a:cs typeface="Libre Baskerville"/>
                <a:sym typeface="Libre Baskerville"/>
              </a:rPr>
              <a:t>th</a:t>
            </a:r>
            <a:r>
              <a:rPr b="0" i="0" lang="en-US" sz="1800" u="none" cap="none" strike="noStrike">
                <a:solidFill>
                  <a:schemeClr val="dk1"/>
                </a:solidFill>
                <a:latin typeface="Libre Baskerville"/>
                <a:ea typeface="Libre Baskerville"/>
                <a:cs typeface="Libre Baskerville"/>
                <a:sym typeface="Libre Baskerville"/>
              </a:rPr>
              <a:t>, 1898 the ship blew up in the harbor of Havana.  More than 260 men were killed.</a:t>
            </a:r>
          </a:p>
        </p:txBody>
      </p:sp>
      <p:sp>
        <p:nvSpPr>
          <p:cNvPr id="299" name="Shape 299"/>
          <p:cNvSpPr txBox="1"/>
          <p:nvPr>
            <p:ph idx="2" type="body"/>
          </p:nvPr>
        </p:nvSpPr>
        <p:spPr>
          <a:xfrm>
            <a:off x="4648200" y="1600200"/>
            <a:ext cx="4038599" cy="2185988"/>
          </a:xfrm>
          <a:prstGeom prst="rect">
            <a:avLst/>
          </a:prstGeom>
          <a:noFill/>
          <a:ln>
            <a:noFill/>
          </a:ln>
        </p:spPr>
        <p:txBody>
          <a:bodyPr anchorCtr="0" anchor="t" bIns="45700" lIns="182875" rIns="91425" tIns="91425">
            <a:noAutofit/>
          </a:bodyPr>
          <a:lstStyle/>
          <a:p>
            <a:pPr indent="-237236" lvl="0" marL="265176" marR="0" rtl="0" algn="l">
              <a:spcBef>
                <a:spcPts val="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At the time no one really knew how it exploded, but guess who they blamed!</a:t>
            </a:r>
          </a:p>
        </p:txBody>
      </p:sp>
      <p:pic>
        <p:nvPicPr>
          <p:cNvPr id="300" name="Shape 300"/>
          <p:cNvPicPr preferRelativeResize="0"/>
          <p:nvPr>
            <p:ph idx="3" type="body"/>
          </p:nvPr>
        </p:nvPicPr>
        <p:blipFill rotWithShape="1">
          <a:blip r:embed="rId3">
            <a:alphaModFix/>
          </a:blip>
          <a:srcRect b="0" l="0" r="0" t="0"/>
          <a:stretch/>
        </p:blipFill>
        <p:spPr>
          <a:xfrm>
            <a:off x="5095950" y="2812174"/>
            <a:ext cx="3275700" cy="2693100"/>
          </a:xfrm>
          <a:prstGeom prst="rect">
            <a:avLst/>
          </a:prstGeom>
          <a:noFill/>
          <a:ln cap="sq" cmpd="sng" w="38100">
            <a:solidFill>
              <a:srgbClr val="000000"/>
            </a:solidFill>
            <a:prstDash val="solid"/>
            <a:miter/>
            <a:headEnd len="med" w="med" type="none"/>
            <a:tailEnd len="med" w="med"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U.S.S. Maine</a:t>
            </a:r>
          </a:p>
        </p:txBody>
      </p:sp>
      <p:pic>
        <p:nvPicPr>
          <p:cNvPr descr="maine1" id="306" name="Shape 306"/>
          <p:cNvPicPr preferRelativeResize="0"/>
          <p:nvPr>
            <p:ph idx="1" type="body"/>
          </p:nvPr>
        </p:nvPicPr>
        <p:blipFill rotWithShape="1">
          <a:blip r:embed="rId3">
            <a:alphaModFix/>
          </a:blip>
          <a:srcRect b="0" l="0" r="0" t="0"/>
          <a:stretch/>
        </p:blipFill>
        <p:spPr>
          <a:xfrm>
            <a:off x="762000" y="685800"/>
            <a:ext cx="4255544" cy="2971799"/>
          </a:xfrm>
          <a:prstGeom prst="rect">
            <a:avLst/>
          </a:prstGeom>
          <a:noFill/>
          <a:ln cap="sq" cmpd="sng" w="38100">
            <a:solidFill>
              <a:srgbClr val="000000"/>
            </a:solidFill>
            <a:prstDash val="solid"/>
            <a:miter/>
            <a:headEnd len="med" w="med" type="none"/>
            <a:tailEnd len="med" w="med" type="none"/>
          </a:ln>
        </p:spPr>
      </p:pic>
      <p:pic>
        <p:nvPicPr>
          <p:cNvPr id="307" name="Shape 307"/>
          <p:cNvPicPr preferRelativeResize="0"/>
          <p:nvPr/>
        </p:nvPicPr>
        <p:blipFill rotWithShape="1">
          <a:blip r:embed="rId4">
            <a:alphaModFix/>
          </a:blip>
          <a:srcRect b="0" l="0" r="0" t="0"/>
          <a:stretch/>
        </p:blipFill>
        <p:spPr>
          <a:xfrm>
            <a:off x="3962400" y="2514600"/>
            <a:ext cx="4495800" cy="2964929"/>
          </a:xfrm>
          <a:prstGeom prst="rect">
            <a:avLst/>
          </a:prstGeom>
          <a:noFill/>
          <a:ln cap="sq" cmpd="sng" w="38100">
            <a:solidFill>
              <a:srgbClr val="000000"/>
            </a:solidFill>
            <a:prstDash val="solid"/>
            <a:miter/>
            <a:headEnd len="med" w="med" type="none"/>
            <a:tailEnd len="med" w="med"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502920" y="4754880"/>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Exit Slip</a:t>
            </a:r>
          </a:p>
        </p:txBody>
      </p:sp>
      <p:sp>
        <p:nvSpPr>
          <p:cNvPr id="313" name="Shape 313"/>
          <p:cNvSpPr txBox="1"/>
          <p:nvPr>
            <p:ph idx="1" type="body"/>
          </p:nvPr>
        </p:nvSpPr>
        <p:spPr>
          <a:xfrm>
            <a:off x="502920" y="530352"/>
            <a:ext cx="8183880" cy="4187952"/>
          </a:xfrm>
          <a:prstGeom prst="rect">
            <a:avLst/>
          </a:prstGeom>
          <a:noFill/>
          <a:ln>
            <a:noFill/>
          </a:ln>
        </p:spPr>
        <p:txBody>
          <a:bodyPr anchorCtr="0" anchor="t" bIns="45700" lIns="182875" rIns="91425" tIns="91425">
            <a:noAutofit/>
          </a:bodyPr>
          <a:lstStyle/>
          <a:p>
            <a:pPr indent="-265176" lvl="0" marL="265176" marR="0" rtl="0" algn="l">
              <a:spcBef>
                <a:spcPts val="0"/>
              </a:spcBef>
              <a:buClr>
                <a:schemeClr val="accent1"/>
              </a:buClr>
              <a:buSzPct val="80000"/>
              <a:buFont typeface="Noto Sans Symbols"/>
              <a:buChar char="●"/>
            </a:pPr>
            <a:r>
              <a:rPr b="0" i="0" lang="en-US" sz="3200" u="none" cap="none" strike="noStrike">
                <a:solidFill>
                  <a:schemeClr val="dk1"/>
                </a:solidFill>
                <a:latin typeface="Libre Baskerville"/>
                <a:ea typeface="Libre Baskerville"/>
                <a:cs typeface="Libre Baskerville"/>
                <a:sym typeface="Libre Baskerville"/>
              </a:rPr>
              <a:t>Using what you learned from the notes, discuss America’s reasons for entering into a war with Spain.</a:t>
            </a:r>
          </a:p>
        </p:txBody>
      </p:sp>
      <p:pic>
        <p:nvPicPr>
          <p:cNvPr descr="C:\Documents and Settings\KellyDunbar\Local Settings\Temporary Internet Files\Content.IE5\0Q0UGF2P\MC900441932[1].wmf" id="314" name="Shape 314"/>
          <p:cNvPicPr preferRelativeResize="0"/>
          <p:nvPr/>
        </p:nvPicPr>
        <p:blipFill rotWithShape="1">
          <a:blip r:embed="rId3">
            <a:alphaModFix/>
          </a:blip>
          <a:srcRect b="0" l="0" r="0" t="0"/>
          <a:stretch/>
        </p:blipFill>
        <p:spPr>
          <a:xfrm>
            <a:off x="6477000" y="4343400"/>
            <a:ext cx="1889125" cy="1657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Warm-Up</a:t>
            </a:r>
          </a:p>
        </p:txBody>
      </p:sp>
      <p:sp>
        <p:nvSpPr>
          <p:cNvPr id="320" name="Shape 320"/>
          <p:cNvSpPr txBox="1"/>
          <p:nvPr>
            <p:ph idx="1" type="body"/>
          </p:nvPr>
        </p:nvSpPr>
        <p:spPr>
          <a:xfrm>
            <a:off x="502920" y="530352"/>
            <a:ext cx="8183880" cy="4187952"/>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Using what you know and remember from yesterday’s notes complete a cause flow map for the Spanish American War. </a:t>
            </a:r>
          </a:p>
          <a:p>
            <a:pPr indent="-265176" lvl="0" marL="265176" marR="0" rtl="0" algn="l">
              <a:spcBef>
                <a:spcPts val="250"/>
              </a:spcBef>
              <a:spcAft>
                <a:spcPts val="0"/>
              </a:spcAft>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List at least 4 causes  (4 minutes)</a:t>
            </a:r>
          </a:p>
          <a:p>
            <a:pPr indent="-265176" lvl="0" marL="265176" marR="0" rtl="0" algn="l">
              <a:spcBef>
                <a:spcPts val="250"/>
              </a:spcBef>
              <a:spcAft>
                <a:spcPts val="0"/>
              </a:spcAft>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Turn to a partner and share your causes. (2 minutes)</a:t>
            </a:r>
          </a:p>
          <a:p>
            <a:pPr indent="-265176" lvl="0" marL="265176" marR="0" rtl="0" algn="l">
              <a:spcBef>
                <a:spcPts val="250"/>
              </a:spcBef>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Add at least one new cause to your map… </a:t>
            </a:r>
          </a:p>
        </p:txBody>
      </p:sp>
      <p:pic>
        <p:nvPicPr>
          <p:cNvPr descr="C:\Documents and Settings\KellyDunbar\Local Settings\Temporary Internet Files\Content.IE5\OK18K8AO\MP900442703[1].jpg" id="321" name="Shape 321"/>
          <p:cNvPicPr preferRelativeResize="0"/>
          <p:nvPr/>
        </p:nvPicPr>
        <p:blipFill rotWithShape="1">
          <a:blip r:embed="rId3">
            <a:alphaModFix/>
          </a:blip>
          <a:srcRect b="0" l="0" r="0" t="0"/>
          <a:stretch/>
        </p:blipFill>
        <p:spPr>
          <a:xfrm>
            <a:off x="3276600" y="3886200"/>
            <a:ext cx="3469126" cy="22991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457200" y="60960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War with Spain Erupts</a:t>
            </a:r>
          </a:p>
        </p:txBody>
      </p:sp>
      <p:sp>
        <p:nvSpPr>
          <p:cNvPr id="327" name="Shape 327"/>
          <p:cNvSpPr txBox="1"/>
          <p:nvPr>
            <p:ph idx="1" type="body"/>
          </p:nvPr>
        </p:nvSpPr>
        <p:spPr>
          <a:xfrm>
            <a:off x="533400" y="1828800"/>
            <a:ext cx="4495800" cy="4187952"/>
          </a:xfrm>
          <a:prstGeom prst="rect">
            <a:avLst/>
          </a:prstGeom>
          <a:noFill/>
          <a:ln>
            <a:noFill/>
          </a:ln>
        </p:spPr>
        <p:txBody>
          <a:bodyPr anchorCtr="0" anchor="t" bIns="45700" lIns="182875" rIns="91425" tIns="91425">
            <a:noAutofit/>
          </a:bodyPr>
          <a:lstStyle/>
          <a:p>
            <a:pPr indent="-258571" lvl="0" marL="265176" marR="0" rtl="0" algn="l">
              <a:lnSpc>
                <a:spcPct val="9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There was no holding back.  “Remember the Maine!” became the rallying cry and it made no difference that the Spanish government agreed on April 9</a:t>
            </a:r>
            <a:r>
              <a:rPr b="0" baseline="30000" i="0" lang="en-US" sz="1800" u="none" cap="none" strike="noStrike">
                <a:solidFill>
                  <a:schemeClr val="dk1"/>
                </a:solidFill>
                <a:latin typeface="Libre Baskerville"/>
                <a:ea typeface="Libre Baskerville"/>
                <a:cs typeface="Libre Baskerville"/>
                <a:sym typeface="Libre Baskerville"/>
              </a:rPr>
              <a:t>th</a:t>
            </a:r>
            <a:r>
              <a:rPr b="0" i="0" lang="en-US" sz="1800" u="none" cap="none" strike="noStrike">
                <a:solidFill>
                  <a:schemeClr val="dk1"/>
                </a:solidFill>
                <a:latin typeface="Libre Baskerville"/>
                <a:ea typeface="Libre Baskerville"/>
                <a:cs typeface="Libre Baskerville"/>
                <a:sym typeface="Libre Baskerville"/>
              </a:rPr>
              <a:t> to almost everything the United States demanded.</a:t>
            </a:r>
          </a:p>
          <a:p>
            <a:pPr indent="-258571"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Public opinion favored war.</a:t>
            </a:r>
          </a:p>
          <a:p>
            <a:pPr indent="-258571" lvl="0" marL="265176" marR="0" rtl="0" algn="l">
              <a:lnSpc>
                <a:spcPct val="90000"/>
              </a:lnSpc>
              <a:spcBef>
                <a:spcPts val="25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Spanish though Americans would invade Cuba first but the first battle took place in a Spanish colony called the Philippine islands.</a:t>
            </a:r>
          </a:p>
        </p:txBody>
      </p:sp>
      <p:pic>
        <p:nvPicPr>
          <p:cNvPr id="328" name="Shape 328"/>
          <p:cNvPicPr preferRelativeResize="0"/>
          <p:nvPr/>
        </p:nvPicPr>
        <p:blipFill rotWithShape="1">
          <a:blip r:embed="rId3">
            <a:alphaModFix/>
          </a:blip>
          <a:srcRect b="0" l="0" r="0" t="0"/>
          <a:stretch/>
        </p:blipFill>
        <p:spPr>
          <a:xfrm>
            <a:off x="5105400" y="2743200"/>
            <a:ext cx="3605133" cy="3276600"/>
          </a:xfrm>
          <a:prstGeom prst="rect">
            <a:avLst/>
          </a:prstGeom>
          <a:noFill/>
          <a:ln>
            <a:noFill/>
          </a:ln>
        </p:spPr>
      </p:pic>
      <p:pic>
        <p:nvPicPr>
          <p:cNvPr id="329" name="Shape 329"/>
          <p:cNvPicPr preferRelativeResize="0"/>
          <p:nvPr/>
        </p:nvPicPr>
        <p:blipFill rotWithShape="1">
          <a:blip r:embed="rId4">
            <a:alphaModFix/>
          </a:blip>
          <a:srcRect b="0" l="0" r="0" t="0"/>
          <a:stretch/>
        </p:blipFill>
        <p:spPr>
          <a:xfrm>
            <a:off x="5715000" y="685800"/>
            <a:ext cx="2409824" cy="18954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x="0" y="0"/>
          <a:ext cx="0" cy="0"/>
          <a:chOff x="0" y="0"/>
          <a:chExt cx="0" cy="0"/>
        </a:xfrm>
      </p:grpSpPr>
      <p:sp>
        <p:nvSpPr>
          <p:cNvPr id="334" name="Shape 334"/>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Philippines and </a:t>
            </a:r>
            <a:r>
              <a:rPr lang="en-US"/>
              <a:t>Caribbean</a:t>
            </a:r>
          </a:p>
        </p:txBody>
      </p:sp>
      <p:sp>
        <p:nvSpPr>
          <p:cNvPr id="335" name="Shape 335"/>
          <p:cNvSpPr txBox="1"/>
          <p:nvPr>
            <p:ph idx="1" type="body"/>
          </p:nvPr>
        </p:nvSpPr>
        <p:spPr>
          <a:xfrm>
            <a:off x="457200" y="1600200"/>
            <a:ext cx="5166600" cy="4876800"/>
          </a:xfrm>
          <a:prstGeom prst="rect">
            <a:avLst/>
          </a:prstGeom>
          <a:noFill/>
          <a:ln>
            <a:noFill/>
          </a:ln>
        </p:spPr>
        <p:txBody>
          <a:bodyPr anchorCtr="0" anchor="t" bIns="45700" lIns="182875" rIns="91425" tIns="91425">
            <a:noAutofit/>
          </a:bodyPr>
          <a:lstStyle/>
          <a:p>
            <a:pPr indent="-273304"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Commodore </a:t>
            </a:r>
            <a:r>
              <a:rPr b="0" i="0" lang="en-US" sz="1800" u="sng" cap="none" strike="noStrike">
                <a:solidFill>
                  <a:schemeClr val="dk1"/>
                </a:solidFill>
                <a:latin typeface="Libre Baskerville"/>
                <a:ea typeface="Libre Baskerville"/>
                <a:cs typeface="Libre Baskerville"/>
                <a:sym typeface="Libre Baskerville"/>
              </a:rPr>
              <a:t>George Dewey </a:t>
            </a:r>
            <a:r>
              <a:rPr b="0" i="0" lang="en-US" sz="1800" u="none" cap="none" strike="noStrike">
                <a:solidFill>
                  <a:schemeClr val="dk1"/>
                </a:solidFill>
                <a:latin typeface="Libre Baskerville"/>
                <a:ea typeface="Libre Baskerville"/>
                <a:cs typeface="Libre Baskerville"/>
                <a:sym typeface="Libre Baskerville"/>
              </a:rPr>
              <a:t>gave the command to open fire on the Spanish fleet.  Within hours every Spanish ship was destroyed.  Filipinos supported American takeover.</a:t>
            </a:r>
          </a:p>
          <a:p>
            <a:pPr indent="-2733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In the Caribbean, hostilities began with a naval blockade of Cuba.  </a:t>
            </a:r>
          </a:p>
          <a:p>
            <a:pPr indent="-2733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Most soldiers inexperienced.</a:t>
            </a:r>
          </a:p>
          <a:p>
            <a:pPr indent="-273304" lvl="0" marL="265176" marR="0" rtl="0" algn="l">
              <a:lnSpc>
                <a:spcPct val="80000"/>
              </a:lnSpc>
              <a:spcBef>
                <a:spcPts val="250"/>
              </a:spcBef>
              <a:spcAft>
                <a:spcPts val="0"/>
              </a:spcAft>
              <a:buClr>
                <a:schemeClr val="accent1"/>
              </a:buClr>
              <a:buSzPct val="100000"/>
              <a:buFont typeface="Noto Sans Symbols"/>
              <a:buChar char="●"/>
            </a:pPr>
            <a:r>
              <a:rPr b="0" i="0" lang="en-US" sz="1800" u="sng" cap="none" strike="noStrike">
                <a:solidFill>
                  <a:schemeClr val="dk1"/>
                </a:solidFill>
                <a:latin typeface="Libre Baskerville"/>
                <a:ea typeface="Libre Baskerville"/>
                <a:cs typeface="Libre Baskerville"/>
                <a:sym typeface="Libre Baskerville"/>
              </a:rPr>
              <a:t>Rough Riders</a:t>
            </a:r>
            <a:r>
              <a:rPr b="0" i="0" lang="en-US" sz="1800" u="none" cap="none" strike="noStrike">
                <a:solidFill>
                  <a:schemeClr val="dk1"/>
                </a:solidFill>
                <a:latin typeface="Libre Baskerville"/>
                <a:ea typeface="Libre Baskerville"/>
                <a:cs typeface="Libre Baskerville"/>
                <a:sym typeface="Libre Baskerville"/>
              </a:rPr>
              <a:t> landed in Cuba – a volunteer Calvary under the command of Teddy Roosevelt.</a:t>
            </a:r>
          </a:p>
          <a:p>
            <a:pPr indent="-187325" lvl="1" marL="548640" marR="0" rtl="0" algn="l">
              <a:lnSpc>
                <a:spcPct val="80000"/>
              </a:lnSpc>
              <a:spcBef>
                <a:spcPts val="250"/>
              </a:spcBef>
              <a:spcAft>
                <a:spcPts val="0"/>
              </a:spcAft>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Victory in Battle of San Juan Hill  cleared the way for infantry attack</a:t>
            </a:r>
          </a:p>
          <a:p>
            <a:pPr indent="-2733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On their way to victory American troops invaded Puerto Rico</a:t>
            </a:r>
          </a:p>
          <a:p>
            <a:pPr indent="-265176" lvl="0" marL="265176" marR="0" rtl="0" algn="l">
              <a:lnSpc>
                <a:spcPct val="80000"/>
              </a:lnSpc>
              <a:spcBef>
                <a:spcPts val="250"/>
              </a:spcBef>
              <a:buClr>
                <a:schemeClr val="accent1"/>
              </a:buClr>
              <a:buSzPct val="59111"/>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descr="The Rough Riders" id="336" name="Shape 336"/>
          <p:cNvPicPr preferRelativeResize="0"/>
          <p:nvPr/>
        </p:nvPicPr>
        <p:blipFill rotWithShape="1">
          <a:blip r:embed="rId3">
            <a:alphaModFix/>
          </a:blip>
          <a:srcRect b="0" l="0" r="0" t="0"/>
          <a:stretch/>
        </p:blipFill>
        <p:spPr>
          <a:xfrm>
            <a:off x="5724275" y="1752600"/>
            <a:ext cx="2962500" cy="2811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4000" u="none" cap="none" strike="noStrike">
                <a:solidFill>
                  <a:srgbClr val="D7597D"/>
                </a:solidFill>
                <a:latin typeface="Source Sans Pro"/>
                <a:ea typeface="Source Sans Pro"/>
                <a:cs typeface="Source Sans Pro"/>
                <a:sym typeface="Source Sans Pro"/>
              </a:rPr>
              <a:t>Treaty of Paris</a:t>
            </a:r>
          </a:p>
        </p:txBody>
      </p:sp>
      <p:sp>
        <p:nvSpPr>
          <p:cNvPr id="342" name="Shape 342"/>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47904"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U.S and Spain signed an armistice, a cease fire agreement on August 12</a:t>
            </a:r>
            <a:r>
              <a:rPr b="0" baseline="30000" i="0" lang="en-US" sz="1800" u="none" cap="none" strike="noStrike">
                <a:solidFill>
                  <a:schemeClr val="dk1"/>
                </a:solidFill>
                <a:latin typeface="Libre Baskerville"/>
                <a:ea typeface="Libre Baskerville"/>
                <a:cs typeface="Libre Baskerville"/>
                <a:sym typeface="Libre Baskerville"/>
              </a:rPr>
              <a:t>th</a:t>
            </a:r>
            <a:r>
              <a:rPr b="0" i="0" lang="en-US" sz="1800" u="none" cap="none" strike="noStrike">
                <a:solidFill>
                  <a:schemeClr val="dk1"/>
                </a:solidFill>
                <a:latin typeface="Libre Baskerville"/>
                <a:ea typeface="Libre Baskerville"/>
                <a:cs typeface="Libre Baskerville"/>
                <a:sym typeface="Libre Baskerville"/>
              </a:rPr>
              <a:t>.  </a:t>
            </a:r>
          </a:p>
          <a:p>
            <a:pPr indent="-2479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At the peace talks Spain  freed Cuba and turned over the islands of Guam and Puerto Rico.  It also sold the Philippines to the U.S.  for 20 Million dollars.</a:t>
            </a:r>
          </a:p>
          <a:p>
            <a:pPr indent="-2479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Debate over annexation continued.  Centered on imperialism as a moral issue.</a:t>
            </a:r>
          </a:p>
          <a:p>
            <a:pPr indent="-2479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Annexation approved.</a:t>
            </a:r>
          </a:p>
          <a:p>
            <a:pPr indent="-265176" lvl="0" marL="265176" marR="0" rtl="0" algn="l">
              <a:lnSpc>
                <a:spcPct val="80000"/>
              </a:lnSpc>
              <a:spcBef>
                <a:spcPts val="250"/>
              </a:spcBef>
              <a:buClr>
                <a:schemeClr val="accent1"/>
              </a:buClr>
              <a:buSzPct val="115111"/>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descr="C:\Program Files\Microsoft Office\MEDIA\CAGCAT10\j0157763.wmf" id="343" name="Shape 343"/>
          <p:cNvPicPr preferRelativeResize="0"/>
          <p:nvPr/>
        </p:nvPicPr>
        <p:blipFill rotWithShape="1">
          <a:blip r:embed="rId3">
            <a:alphaModFix/>
          </a:blip>
          <a:srcRect b="0" l="0" r="0" t="0"/>
          <a:stretch/>
        </p:blipFill>
        <p:spPr>
          <a:xfrm>
            <a:off x="4398500" y="699075"/>
            <a:ext cx="1132500" cy="1143000"/>
          </a:xfrm>
          <a:prstGeom prst="rect">
            <a:avLst/>
          </a:prstGeom>
          <a:noFill/>
          <a:ln>
            <a:noFill/>
          </a:ln>
        </p:spPr>
      </p:pic>
      <p:pic>
        <p:nvPicPr>
          <p:cNvPr descr="http://www.freewebs.com/philippineamericanwar/Treaty%20of%20Paris%20last%20joint%20session%20Dec%2010%201898.jpg" id="344" name="Shape 344"/>
          <p:cNvPicPr preferRelativeResize="0"/>
          <p:nvPr/>
        </p:nvPicPr>
        <p:blipFill rotWithShape="1">
          <a:blip r:embed="rId4">
            <a:alphaModFix/>
          </a:blip>
          <a:srcRect b="0" l="0" r="0" t="0"/>
          <a:stretch/>
        </p:blipFill>
        <p:spPr>
          <a:xfrm>
            <a:off x="5367624" y="1981200"/>
            <a:ext cx="3166800" cy="3079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Bus Stop!</a:t>
            </a:r>
          </a:p>
        </p:txBody>
      </p:sp>
      <p:sp>
        <p:nvSpPr>
          <p:cNvPr id="350" name="Shape 350"/>
          <p:cNvSpPr txBox="1"/>
          <p:nvPr>
            <p:ph idx="1" type="body"/>
          </p:nvPr>
        </p:nvSpPr>
        <p:spPr>
          <a:xfrm>
            <a:off x="502920" y="530352"/>
            <a:ext cx="8183880" cy="4187952"/>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Do you believe America should intervene in foreign conflicts?</a:t>
            </a:r>
          </a:p>
          <a:p>
            <a:pPr indent="-265176" lvl="0" marL="265176" marR="0" rtl="0" algn="l">
              <a:spcBef>
                <a:spcPts val="250"/>
              </a:spcBef>
              <a:spcAft>
                <a:spcPts val="0"/>
              </a:spcAft>
              <a:buClr>
                <a:schemeClr val="accent1"/>
              </a:buClr>
              <a:buSzPct val="800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a:p>
            <a:pPr indent="-265176" lvl="0" marL="265176" marR="0" rtl="0" algn="l">
              <a:spcBef>
                <a:spcPts val="250"/>
              </a:spcBef>
              <a:buClr>
                <a:schemeClr val="accent1"/>
              </a:buClr>
              <a:buSzPct val="80000"/>
              <a:buFont typeface="Noto Sans Symbols"/>
              <a:buChar char="●"/>
            </a:pPr>
            <a:r>
              <a:rPr b="0" i="0" lang="en-US" sz="2800" u="none" cap="none" strike="noStrike">
                <a:solidFill>
                  <a:schemeClr val="dk1"/>
                </a:solidFill>
                <a:latin typeface="Libre Baskerville"/>
                <a:ea typeface="Libre Baskerville"/>
                <a:cs typeface="Libre Baskerville"/>
                <a:sym typeface="Libre Baskerville"/>
              </a:rPr>
              <a:t>Why or Why Not?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4000" u="none" cap="none" strike="noStrike">
                <a:solidFill>
                  <a:srgbClr val="D7597D"/>
                </a:solidFill>
                <a:latin typeface="Source Sans Pro"/>
                <a:ea typeface="Source Sans Pro"/>
                <a:cs typeface="Source Sans Pro"/>
                <a:sym typeface="Source Sans Pro"/>
              </a:rPr>
              <a:t>Ruling New Lands:  Section 3</a:t>
            </a:r>
          </a:p>
        </p:txBody>
      </p:sp>
      <p:sp>
        <p:nvSpPr>
          <p:cNvPr id="356" name="Shape 356"/>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66700" lvl="0" marL="265176" marR="0" rtl="0" algn="l">
              <a:lnSpc>
                <a:spcPct val="9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During war, U.S. set up a military rule on </a:t>
            </a:r>
            <a:r>
              <a:rPr b="1" i="0" lang="en-US" sz="1800" u="sng" cap="none" strike="noStrike">
                <a:solidFill>
                  <a:schemeClr val="dk1"/>
                </a:solidFill>
                <a:latin typeface="Libre Baskerville"/>
                <a:ea typeface="Libre Baskerville"/>
                <a:cs typeface="Libre Baskerville"/>
                <a:sym typeface="Libre Baskerville"/>
              </a:rPr>
              <a:t>Puerto Rico.  </a:t>
            </a:r>
            <a:r>
              <a:rPr b="0" i="0" lang="en-US" sz="1800" u="none" cap="none" strike="noStrike">
                <a:solidFill>
                  <a:schemeClr val="dk1"/>
                </a:solidFill>
                <a:latin typeface="Libre Baskerville"/>
                <a:ea typeface="Libre Baskerville"/>
                <a:cs typeface="Libre Baskerville"/>
                <a:sym typeface="Libre Baskerville"/>
              </a:rPr>
              <a:t>Following war Americans set up a civil government under the </a:t>
            </a:r>
            <a:r>
              <a:rPr b="1" i="0" lang="en-US" sz="1800" u="none" cap="none" strike="noStrike">
                <a:solidFill>
                  <a:schemeClr val="dk1"/>
                </a:solidFill>
                <a:latin typeface="Libre Baskerville"/>
                <a:ea typeface="Libre Baskerville"/>
                <a:cs typeface="Libre Baskerville"/>
                <a:sym typeface="Libre Baskerville"/>
              </a:rPr>
              <a:t>Foraker Act. 1900</a:t>
            </a:r>
          </a:p>
          <a:p>
            <a:pPr indent="-179070" lvl="1" marL="548640" marR="0" rtl="0" algn="l">
              <a:lnSpc>
                <a:spcPct val="90000"/>
              </a:lnSpc>
              <a:spcBef>
                <a:spcPts val="250"/>
              </a:spcBef>
              <a:spcAft>
                <a:spcPts val="0"/>
              </a:spcAft>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Ended military rule and set up a civil government.</a:t>
            </a:r>
          </a:p>
          <a:p>
            <a:pPr indent="-179070" lvl="1" marL="548640" marR="0" rtl="0" algn="l">
              <a:lnSpc>
                <a:spcPct val="90000"/>
              </a:lnSpc>
              <a:spcBef>
                <a:spcPts val="250"/>
              </a:spcBef>
              <a:spcAft>
                <a:spcPts val="0"/>
              </a:spcAft>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President of the U.S. has the power to appoint governor and members of the upper house.  </a:t>
            </a:r>
          </a:p>
          <a:p>
            <a:pPr indent="-179070" lvl="1" marL="548640" marR="0" rtl="0" algn="l">
              <a:lnSpc>
                <a:spcPct val="90000"/>
              </a:lnSpc>
              <a:spcBef>
                <a:spcPts val="250"/>
              </a:spcBef>
              <a:spcAft>
                <a:spcPts val="0"/>
              </a:spcAft>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Constitution did not automatically apply to people in territories.</a:t>
            </a:r>
          </a:p>
          <a:p>
            <a:pPr indent="-179070" lvl="1" marL="548640" marR="0" rtl="0" algn="l">
              <a:lnSpc>
                <a:spcPct val="90000"/>
              </a:lnSpc>
              <a:spcBef>
                <a:spcPts val="250"/>
              </a:spcBef>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Citizens</a:t>
            </a:r>
          </a:p>
        </p:txBody>
      </p:sp>
      <p:pic>
        <p:nvPicPr>
          <p:cNvPr descr="http://www.sevensidedcube.net/wp-content/uploads/Puerto-Rico.jpg" id="357" name="Shape 357"/>
          <p:cNvPicPr preferRelativeResize="0"/>
          <p:nvPr/>
        </p:nvPicPr>
        <p:blipFill rotWithShape="1">
          <a:blip r:embed="rId3">
            <a:alphaModFix/>
          </a:blip>
          <a:srcRect b="0" l="0" r="0" t="0"/>
          <a:stretch/>
        </p:blipFill>
        <p:spPr>
          <a:xfrm>
            <a:off x="4648200" y="1524000"/>
            <a:ext cx="3314700" cy="2486024"/>
          </a:xfrm>
          <a:prstGeom prst="rect">
            <a:avLst/>
          </a:prstGeom>
          <a:noFill/>
          <a:ln>
            <a:noFill/>
          </a:ln>
        </p:spPr>
      </p:pic>
      <p:pic>
        <p:nvPicPr>
          <p:cNvPr descr="http://mr.gessaman.com/wiki/images/thumb/c/c9/Joseph_B._Foraker.jpg/180px-Joseph_B._Foraker.jpg" id="358" name="Shape 358"/>
          <p:cNvPicPr preferRelativeResize="0"/>
          <p:nvPr/>
        </p:nvPicPr>
        <p:blipFill rotWithShape="1">
          <a:blip r:embed="rId4">
            <a:alphaModFix/>
          </a:blip>
          <a:srcRect b="0" l="0" r="0" t="0"/>
          <a:stretch/>
        </p:blipFill>
        <p:spPr>
          <a:xfrm>
            <a:off x="6477000" y="3581400"/>
            <a:ext cx="1714500" cy="2762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Cuba and the United States</a:t>
            </a:r>
          </a:p>
        </p:txBody>
      </p:sp>
      <p:sp>
        <p:nvSpPr>
          <p:cNvPr id="364" name="Shape 364"/>
          <p:cNvSpPr txBox="1"/>
          <p:nvPr>
            <p:ph idx="1" type="body"/>
          </p:nvPr>
        </p:nvSpPr>
        <p:spPr>
          <a:xfrm>
            <a:off x="457200" y="1600200"/>
            <a:ext cx="4840500" cy="4526100"/>
          </a:xfrm>
          <a:prstGeom prst="rect">
            <a:avLst/>
          </a:prstGeom>
          <a:noFill/>
          <a:ln>
            <a:noFill/>
          </a:ln>
        </p:spPr>
        <p:txBody>
          <a:bodyPr anchorCtr="0" anchor="t" bIns="45700" lIns="182875" rIns="91425" tIns="91425">
            <a:noAutofit/>
          </a:bodyPr>
          <a:lstStyle/>
          <a:p>
            <a:pPr indent="-258571" lvl="0" marL="265176" marR="0" rtl="0" algn="l">
              <a:lnSpc>
                <a:spcPct val="9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Passed the </a:t>
            </a:r>
            <a:r>
              <a:rPr b="0" i="0" lang="en-US" sz="1800" u="sng" cap="none" strike="noStrike">
                <a:solidFill>
                  <a:schemeClr val="dk1"/>
                </a:solidFill>
                <a:latin typeface="Libre Baskerville"/>
                <a:ea typeface="Libre Baskerville"/>
                <a:cs typeface="Libre Baskerville"/>
                <a:sym typeface="Libre Baskerville"/>
              </a:rPr>
              <a:t>Teller Amendment- </a:t>
            </a:r>
            <a:r>
              <a:rPr b="0" i="0" lang="en-US" sz="1800" u="none" cap="none" strike="noStrike">
                <a:solidFill>
                  <a:schemeClr val="dk1"/>
                </a:solidFill>
                <a:latin typeface="Libre Baskerville"/>
                <a:ea typeface="Libre Baskerville"/>
                <a:cs typeface="Libre Baskerville"/>
                <a:sym typeface="Libre Baskerville"/>
              </a:rPr>
              <a:t>which stated the U.S. had no intention of taking over Cuba.</a:t>
            </a:r>
          </a:p>
          <a:p>
            <a:pPr indent="-258571"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Cuba had its independence.  However military occupied Cuba once war was over.  </a:t>
            </a:r>
          </a:p>
          <a:p>
            <a:pPr indent="-258571" lvl="0" marL="265176" marR="0" rtl="0" algn="l">
              <a:lnSpc>
                <a:spcPct val="90000"/>
              </a:lnSpc>
              <a:spcBef>
                <a:spcPts val="25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On the other hand the military provided food and clothing for thousands of families.  Helped farmers, built schools, improved sanitation and helped eliminate yellow fever.  </a:t>
            </a:r>
          </a:p>
        </p:txBody>
      </p:sp>
      <p:pic>
        <p:nvPicPr>
          <p:cNvPr descr="http://www.cuba-vacationspots.com/content_images/1/Cuba.gif" id="365" name="Shape 365"/>
          <p:cNvPicPr preferRelativeResize="0"/>
          <p:nvPr/>
        </p:nvPicPr>
        <p:blipFill rotWithShape="1">
          <a:blip r:embed="rId3">
            <a:alphaModFix/>
          </a:blip>
          <a:srcRect b="0" l="0" r="0" t="0"/>
          <a:stretch/>
        </p:blipFill>
        <p:spPr>
          <a:xfrm>
            <a:off x="5169700" y="2206899"/>
            <a:ext cx="3283500" cy="2916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What is imperialism?  Section 1</a:t>
            </a:r>
          </a:p>
        </p:txBody>
      </p:sp>
      <p:sp>
        <p:nvSpPr>
          <p:cNvPr id="145" name="Shape 145"/>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49936" lvl="0" marL="265176" marR="0" rtl="0" algn="l">
              <a:lnSpc>
                <a:spcPct val="90000"/>
              </a:lnSpc>
              <a:spcBef>
                <a:spcPts val="0"/>
              </a:spcBef>
              <a:spcAft>
                <a:spcPts val="0"/>
              </a:spcAft>
              <a:buClr>
                <a:schemeClr val="accent1"/>
              </a:buClr>
              <a:buSzPct val="100000"/>
              <a:buFont typeface="Noto Sans Symbols"/>
              <a:buChar char="●"/>
            </a:pPr>
            <a:r>
              <a:rPr b="0" i="0" lang="en-US" sz="2000" u="sng" cap="none" strike="noStrike">
                <a:solidFill>
                  <a:schemeClr val="dk1"/>
                </a:solidFill>
                <a:latin typeface="Libre Baskerville"/>
                <a:ea typeface="Libre Baskerville"/>
                <a:cs typeface="Libre Baskerville"/>
                <a:sym typeface="Libre Baskerville"/>
              </a:rPr>
              <a:t>Imperialism</a:t>
            </a:r>
            <a:r>
              <a:rPr b="0" i="0" lang="en-US" sz="2000" u="none" cap="none" strike="noStrike">
                <a:solidFill>
                  <a:schemeClr val="dk1"/>
                </a:solidFill>
                <a:latin typeface="Libre Baskerville"/>
                <a:ea typeface="Libre Baskerville"/>
                <a:cs typeface="Libre Baskerville"/>
                <a:sym typeface="Libre Baskerville"/>
              </a:rPr>
              <a:t>- the policy in which stronger nations extend their economic, political, or military control over weaker territories-already a trend around the world.</a:t>
            </a:r>
          </a:p>
          <a:p>
            <a:pPr indent="-180340" lvl="1" marL="548640" marR="0" rtl="0" algn="l">
              <a:lnSpc>
                <a:spcPct val="90000"/>
              </a:lnSpc>
              <a:spcBef>
                <a:spcPts val="250"/>
              </a:spcBef>
              <a:buClr>
                <a:schemeClr val="accent1"/>
              </a:buClr>
              <a:buSzPct val="100000"/>
              <a:buFont typeface="Verdana"/>
              <a:buChar char="◦"/>
            </a:pPr>
            <a:r>
              <a:rPr b="0" i="0" lang="en-US" sz="2000" u="none" cap="none" strike="noStrike">
                <a:solidFill>
                  <a:schemeClr val="dk1"/>
                </a:solidFill>
                <a:latin typeface="Libre Baskerville"/>
                <a:ea typeface="Libre Baskerville"/>
                <a:cs typeface="Libre Baskerville"/>
                <a:sym typeface="Libre Baskerville"/>
              </a:rPr>
              <a:t>Britain, Germany, Belgium, Portugal, Spain, France, and The United States- (Remember Africa Map)</a:t>
            </a:r>
          </a:p>
        </p:txBody>
      </p:sp>
      <p:sp>
        <p:nvSpPr>
          <p:cNvPr id="146" name="Shape 146"/>
          <p:cNvSpPr txBox="1"/>
          <p:nvPr>
            <p:ph idx="2" type="body"/>
          </p:nvPr>
        </p:nvSpPr>
        <p:spPr>
          <a:xfrm>
            <a:off x="4648200" y="1600200"/>
            <a:ext cx="4038599" cy="2185988"/>
          </a:xfrm>
          <a:prstGeom prst="rect">
            <a:avLst/>
          </a:prstGeom>
          <a:noFill/>
          <a:ln>
            <a:noFill/>
          </a:ln>
        </p:spPr>
        <p:txBody>
          <a:bodyPr anchorCtr="0" anchor="t" bIns="45700" lIns="182875" rIns="91425" tIns="91425">
            <a:noAutofit/>
          </a:bodyPr>
          <a:lstStyle/>
          <a:p>
            <a:pPr indent="-205740" lvl="1" marL="548640" marR="0" rtl="0" algn="l">
              <a:lnSpc>
                <a:spcPct val="80000"/>
              </a:lnSpc>
              <a:spcBef>
                <a:spcPts val="0"/>
              </a:spcBef>
              <a:spcAft>
                <a:spcPts val="0"/>
              </a:spcAft>
              <a:buClr>
                <a:schemeClr val="accent1"/>
              </a:buClr>
              <a:buSzPct val="101190"/>
              <a:buFont typeface="Verdana"/>
              <a:buChar char="◦"/>
            </a:pPr>
            <a:r>
              <a:rPr b="1" i="0" lang="en-US" sz="2125" u="none" cap="none" strike="noStrike">
                <a:solidFill>
                  <a:schemeClr val="dk1"/>
                </a:solidFill>
                <a:latin typeface="Libre Baskerville"/>
                <a:ea typeface="Libre Baskerville"/>
                <a:cs typeface="Libre Baskerville"/>
                <a:sym typeface="Libre Baskerville"/>
              </a:rPr>
              <a:t>Three factors fueled the American belief in Imperialism</a:t>
            </a:r>
            <a:r>
              <a:rPr b="0" i="0" lang="en-US" sz="1500" u="none" cap="none" strike="noStrike">
                <a:solidFill>
                  <a:schemeClr val="dk1"/>
                </a:solidFill>
                <a:latin typeface="Libre Baskerville"/>
                <a:ea typeface="Libre Baskerville"/>
                <a:cs typeface="Libre Baskerville"/>
                <a:sym typeface="Libre Baskerville"/>
              </a:rPr>
              <a:t>.</a:t>
            </a:r>
          </a:p>
          <a:p>
            <a:pPr indent="-463803" lvl="2" marL="1060704" marR="0" rtl="0" algn="l">
              <a:lnSpc>
                <a:spcPct val="80000"/>
              </a:lnSpc>
              <a:spcBef>
                <a:spcPts val="250"/>
              </a:spcBef>
              <a:spcAft>
                <a:spcPts val="0"/>
              </a:spcAft>
              <a:buClr>
                <a:schemeClr val="accent4"/>
              </a:buClr>
              <a:buSzPct val="98684"/>
              <a:buFont typeface="Source Sans Pro"/>
              <a:buAutoNum type="arabicPeriod"/>
            </a:pPr>
            <a:r>
              <a:rPr b="0" i="0" lang="en-US" sz="1875" u="none" cap="none" strike="noStrike">
                <a:solidFill>
                  <a:schemeClr val="dk1"/>
                </a:solidFill>
                <a:latin typeface="Libre Baskerville"/>
                <a:ea typeface="Libre Baskerville"/>
                <a:cs typeface="Libre Baskerville"/>
                <a:sym typeface="Libre Baskerville"/>
              </a:rPr>
              <a:t>Desire for military strength</a:t>
            </a:r>
          </a:p>
          <a:p>
            <a:pPr indent="-463803" lvl="2" marL="1060704" marR="0" rtl="0" algn="l">
              <a:lnSpc>
                <a:spcPct val="80000"/>
              </a:lnSpc>
              <a:spcBef>
                <a:spcPts val="250"/>
              </a:spcBef>
              <a:spcAft>
                <a:spcPts val="0"/>
              </a:spcAft>
              <a:buClr>
                <a:schemeClr val="accent4"/>
              </a:buClr>
              <a:buSzPct val="98684"/>
              <a:buFont typeface="Source Sans Pro"/>
              <a:buAutoNum type="arabicPeriod"/>
            </a:pPr>
            <a:r>
              <a:rPr b="0" i="0" lang="en-US" sz="1875" u="none" cap="none" strike="noStrike">
                <a:solidFill>
                  <a:schemeClr val="dk1"/>
                </a:solidFill>
                <a:latin typeface="Libre Baskerville"/>
                <a:ea typeface="Libre Baskerville"/>
                <a:cs typeface="Libre Baskerville"/>
                <a:sym typeface="Libre Baskerville"/>
              </a:rPr>
              <a:t>Thirst for new markets</a:t>
            </a:r>
          </a:p>
          <a:p>
            <a:pPr indent="-463803" lvl="2" marL="1060704" marR="0" rtl="0" algn="l">
              <a:lnSpc>
                <a:spcPct val="80000"/>
              </a:lnSpc>
              <a:spcBef>
                <a:spcPts val="250"/>
              </a:spcBef>
              <a:spcAft>
                <a:spcPts val="0"/>
              </a:spcAft>
              <a:buClr>
                <a:schemeClr val="accent4"/>
              </a:buClr>
              <a:buSzPct val="98684"/>
              <a:buFont typeface="Source Sans Pro"/>
              <a:buAutoNum type="arabicPeriod"/>
            </a:pPr>
            <a:r>
              <a:rPr b="0" i="0" lang="en-US" sz="1875" u="none" cap="none" strike="noStrike">
                <a:solidFill>
                  <a:schemeClr val="dk1"/>
                </a:solidFill>
                <a:latin typeface="Libre Baskerville"/>
                <a:ea typeface="Libre Baskerville"/>
                <a:cs typeface="Libre Baskerville"/>
                <a:sym typeface="Libre Baskerville"/>
              </a:rPr>
              <a:t>Belief in cultural superiority (</a:t>
            </a:r>
            <a:r>
              <a:rPr b="0" i="0" lang="en-US" sz="1875" u="sng" cap="none" strike="noStrike">
                <a:solidFill>
                  <a:schemeClr val="dk1"/>
                </a:solidFill>
                <a:latin typeface="Libre Baskerville"/>
                <a:ea typeface="Libre Baskerville"/>
                <a:cs typeface="Libre Baskerville"/>
                <a:sym typeface="Libre Baskerville"/>
              </a:rPr>
              <a:t>Social Darwinism</a:t>
            </a:r>
            <a:r>
              <a:rPr b="0" i="0" lang="en-US" sz="1875" u="none" cap="none" strike="noStrike">
                <a:solidFill>
                  <a:schemeClr val="dk1"/>
                </a:solidFill>
                <a:latin typeface="Libre Baskerville"/>
                <a:ea typeface="Libre Baskerville"/>
                <a:cs typeface="Libre Baskerville"/>
                <a:sym typeface="Libre Baskerville"/>
              </a:rPr>
              <a:t>)</a:t>
            </a:r>
          </a:p>
          <a:p>
            <a:pPr indent="-189483" lvl="2" marL="786384" marR="0" rtl="0" algn="l">
              <a:lnSpc>
                <a:spcPct val="80000"/>
              </a:lnSpc>
              <a:spcBef>
                <a:spcPts val="250"/>
              </a:spcBef>
              <a:spcAft>
                <a:spcPts val="0"/>
              </a:spcAft>
              <a:buClr>
                <a:schemeClr val="accent4"/>
              </a:buClr>
              <a:buSzPct val="25000"/>
              <a:buFont typeface="Noto Sans Symbols"/>
              <a:buNone/>
            </a:pPr>
            <a:r>
              <a:t/>
            </a:r>
            <a:endParaRPr b="0" i="0" sz="1375" u="none" cap="none" strike="noStrike">
              <a:solidFill>
                <a:schemeClr val="dk1"/>
              </a:solidFill>
              <a:latin typeface="Libre Baskerville"/>
              <a:ea typeface="Libre Baskerville"/>
              <a:cs typeface="Libre Baskerville"/>
              <a:sym typeface="Libre Baskerville"/>
            </a:endParaRPr>
          </a:p>
        </p:txBody>
      </p:sp>
      <p:pic>
        <p:nvPicPr>
          <p:cNvPr descr="C:\Documents and Settings\BAL00200\Local Settings\Temporary Internet Files\Content.IE5\WKYE3IDH\MC900295335[1].wmf" id="147" name="Shape 147"/>
          <p:cNvPicPr preferRelativeResize="0"/>
          <p:nvPr/>
        </p:nvPicPr>
        <p:blipFill rotWithShape="1">
          <a:blip r:embed="rId3">
            <a:alphaModFix/>
          </a:blip>
          <a:srcRect b="0" l="0" r="0" t="0"/>
          <a:stretch/>
        </p:blipFill>
        <p:spPr>
          <a:xfrm>
            <a:off x="6934200" y="609600"/>
            <a:ext cx="932506" cy="1045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sp>
        <p:nvSpPr>
          <p:cNvPr id="370" name="Shape 370"/>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Platt Amendment</a:t>
            </a:r>
          </a:p>
        </p:txBody>
      </p:sp>
      <p:sp>
        <p:nvSpPr>
          <p:cNvPr id="371" name="Shape 371"/>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37236" lvl="0" marL="265176" marR="0" rtl="0" algn="l">
              <a:lnSpc>
                <a:spcPct val="9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In 1900 Cuba wrote its own constitution.  U.S added an amendment.</a:t>
            </a:r>
          </a:p>
          <a:p>
            <a:pPr indent="-167640" lvl="1" marL="548640" marR="0" rtl="0" algn="l">
              <a:lnSpc>
                <a:spcPct val="90000"/>
              </a:lnSpc>
              <a:spcBef>
                <a:spcPts val="250"/>
              </a:spcBef>
              <a:spcAft>
                <a:spcPts val="0"/>
              </a:spcAft>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Cuba could not make treaties that might limit its independence.</a:t>
            </a:r>
          </a:p>
          <a:p>
            <a:pPr indent="-167640" lvl="1" marL="548640" marR="0" rtl="0" algn="l">
              <a:lnSpc>
                <a:spcPct val="90000"/>
              </a:lnSpc>
              <a:spcBef>
                <a:spcPts val="250"/>
              </a:spcBef>
              <a:spcAft>
                <a:spcPts val="0"/>
              </a:spcAft>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U.S reserved right to intervene in Cuba</a:t>
            </a:r>
          </a:p>
          <a:p>
            <a:pPr indent="-167640" lvl="1" marL="548640" marR="0" rtl="0" algn="l">
              <a:lnSpc>
                <a:spcPct val="90000"/>
              </a:lnSpc>
              <a:spcBef>
                <a:spcPts val="250"/>
              </a:spcBef>
              <a:spcAft>
                <a:spcPts val="0"/>
              </a:spcAft>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Cuba could not go into debt.</a:t>
            </a:r>
          </a:p>
          <a:p>
            <a:pPr indent="-167640" lvl="1" marL="548640" marR="0" rtl="0" algn="l">
              <a:lnSpc>
                <a:spcPct val="90000"/>
              </a:lnSpc>
              <a:spcBef>
                <a:spcPts val="250"/>
              </a:spcBef>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U.S could buy or lease land for naval stations and refueling stations.</a:t>
            </a:r>
          </a:p>
        </p:txBody>
      </p:sp>
      <p:sp>
        <p:nvSpPr>
          <p:cNvPr id="372" name="Shape 372"/>
          <p:cNvSpPr txBox="1"/>
          <p:nvPr>
            <p:ph idx="2" type="body"/>
          </p:nvPr>
        </p:nvSpPr>
        <p:spPr>
          <a:xfrm>
            <a:off x="4648200" y="1676400"/>
            <a:ext cx="4038599" cy="4343400"/>
          </a:xfrm>
          <a:prstGeom prst="rect">
            <a:avLst/>
          </a:prstGeom>
          <a:noFill/>
          <a:ln>
            <a:noFill/>
          </a:ln>
        </p:spPr>
        <p:txBody>
          <a:bodyPr anchorCtr="0" anchor="t" bIns="45700" lIns="182875" rIns="91425" tIns="91425">
            <a:noAutofit/>
          </a:bodyPr>
          <a:lstStyle/>
          <a:p>
            <a:pPr indent="-247904"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Remained in effect for 31 years.</a:t>
            </a:r>
          </a:p>
          <a:p>
            <a:pPr indent="-2479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Cuba became a </a:t>
            </a:r>
            <a:r>
              <a:rPr b="0" i="0" lang="en-US" sz="1800" u="sng" cap="none" strike="noStrike">
                <a:solidFill>
                  <a:schemeClr val="dk1"/>
                </a:solidFill>
                <a:latin typeface="Libre Baskerville"/>
                <a:ea typeface="Libre Baskerville"/>
                <a:cs typeface="Libre Baskerville"/>
                <a:sym typeface="Libre Baskerville"/>
              </a:rPr>
              <a:t>protectorate </a:t>
            </a:r>
            <a:r>
              <a:rPr b="0" i="0" lang="en-US" sz="1800" u="none" cap="none" strike="noStrike">
                <a:solidFill>
                  <a:schemeClr val="dk1"/>
                </a:solidFill>
                <a:latin typeface="Libre Baskerville"/>
                <a:ea typeface="Libre Baskerville"/>
                <a:cs typeface="Libre Baskerville"/>
                <a:sym typeface="Libre Baskerville"/>
              </a:rPr>
              <a:t>– country whose affairs are partially controlled by a stronger power.</a:t>
            </a:r>
          </a:p>
          <a:p>
            <a:pPr indent="-2479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Most important reason for America to maintain strong political presence was to protect its investments in sugar, tobacco, and mining industries.</a:t>
            </a:r>
          </a:p>
          <a:p>
            <a:pPr indent="-265176" lvl="0" marL="265176" marR="0" rtl="0" algn="l">
              <a:lnSpc>
                <a:spcPct val="80000"/>
              </a:lnSpc>
              <a:spcBef>
                <a:spcPts val="250"/>
              </a:spcBef>
              <a:buClr>
                <a:schemeClr val="accent1"/>
              </a:buClr>
              <a:buSzPct val="79692"/>
              <a:buFont typeface="Noto Sans Symbols"/>
              <a:buNone/>
            </a:pPr>
            <a:r>
              <a:t/>
            </a:r>
            <a:endParaRPr b="0" i="0" sz="2590" u="none" cap="none" strike="noStrike">
              <a:solidFill>
                <a:schemeClr val="dk1"/>
              </a:solidFill>
              <a:latin typeface="Libre Baskerville"/>
              <a:ea typeface="Libre Baskerville"/>
              <a:cs typeface="Libre Baskerville"/>
              <a:sym typeface="Libre Baskerville"/>
            </a:endParaRPr>
          </a:p>
        </p:txBody>
      </p:sp>
      <p:pic>
        <p:nvPicPr>
          <p:cNvPr descr="C:\Documents and Settings\KellyDunbar\Local Settings\Temporary Internet Files\Content.IE5\YWYZ5PNL\MC900251285[1].wmf" id="373" name="Shape 373"/>
          <p:cNvPicPr preferRelativeResize="0"/>
          <p:nvPr/>
        </p:nvPicPr>
        <p:blipFill rotWithShape="1">
          <a:blip r:embed="rId3">
            <a:alphaModFix/>
          </a:blip>
          <a:srcRect b="0" l="0" r="0" t="0"/>
          <a:stretch/>
        </p:blipFill>
        <p:spPr>
          <a:xfrm>
            <a:off x="4191000" y="534706"/>
            <a:ext cx="1600199" cy="1069455"/>
          </a:xfrm>
          <a:prstGeom prst="rect">
            <a:avLst/>
          </a:prstGeom>
          <a:noFill/>
          <a:ln>
            <a:noFill/>
          </a:ln>
        </p:spPr>
      </p:pic>
      <p:pic>
        <p:nvPicPr>
          <p:cNvPr descr="C:\Documents and Settings\KellyDunbar\Local Settings\Temporary Internet Files\Content.IE5\YWYZ5PNL\MC900337884[1].wmf" id="374" name="Shape 374"/>
          <p:cNvPicPr preferRelativeResize="0"/>
          <p:nvPr/>
        </p:nvPicPr>
        <p:blipFill rotWithShape="1">
          <a:blip r:embed="rId4">
            <a:alphaModFix/>
          </a:blip>
          <a:srcRect b="0" l="0" r="0" t="0"/>
          <a:stretch/>
        </p:blipFill>
        <p:spPr>
          <a:xfrm>
            <a:off x="3429000" y="5410200"/>
            <a:ext cx="1843430" cy="7598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8" name="Shape 378"/>
        <p:cNvGrpSpPr/>
        <p:nvPr/>
      </p:nvGrpSpPr>
      <p:grpSpPr>
        <a:xfrm>
          <a:off x="0" y="0"/>
          <a:ext cx="0" cy="0"/>
          <a:chOff x="0" y="0"/>
          <a:chExt cx="0" cy="0"/>
        </a:xfrm>
      </p:grpSpPr>
      <p:sp>
        <p:nvSpPr>
          <p:cNvPr id="379" name="Shape 379"/>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Filipinos Rebel</a:t>
            </a:r>
          </a:p>
        </p:txBody>
      </p:sp>
      <p:sp>
        <p:nvSpPr>
          <p:cNvPr id="380" name="Shape 380"/>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37236" lvl="0" marL="265176" marR="0" rtl="0" algn="l">
              <a:lnSpc>
                <a:spcPct val="9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Outraged by Treaty of Paris- rebel leader </a:t>
            </a:r>
            <a:r>
              <a:rPr b="0" i="0" lang="en-US" sz="1800" u="sng" cap="none" strike="noStrike">
                <a:solidFill>
                  <a:schemeClr val="dk1"/>
                </a:solidFill>
                <a:latin typeface="Libre Baskerville"/>
                <a:ea typeface="Libre Baskerville"/>
                <a:cs typeface="Libre Baskerville"/>
                <a:sym typeface="Libre Baskerville"/>
              </a:rPr>
              <a:t>Emilio Aguinaldo </a:t>
            </a:r>
            <a:r>
              <a:rPr b="0" i="0" lang="en-US" sz="1800" u="none" cap="none" strike="noStrike">
                <a:solidFill>
                  <a:schemeClr val="dk1"/>
                </a:solidFill>
                <a:latin typeface="Libre Baskerville"/>
                <a:ea typeface="Libre Baskerville"/>
                <a:cs typeface="Libre Baskerville"/>
                <a:sym typeface="Libre Baskerville"/>
              </a:rPr>
              <a:t>and his followers vowed to fight for freedom.</a:t>
            </a:r>
          </a:p>
          <a:p>
            <a:pPr indent="-237236" lvl="0" marL="265176" marR="0" rtl="0" algn="l">
              <a:lnSpc>
                <a:spcPct val="90000"/>
              </a:lnSpc>
              <a:spcBef>
                <a:spcPts val="25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Philippine American War – took Americans three years to put down the rebellion.  The war cost 20 times the price the US had paid for the islands.</a:t>
            </a:r>
          </a:p>
        </p:txBody>
      </p:sp>
      <p:sp>
        <p:nvSpPr>
          <p:cNvPr id="381" name="Shape 381"/>
          <p:cNvSpPr txBox="1"/>
          <p:nvPr>
            <p:ph idx="2" type="body"/>
          </p:nvPr>
        </p:nvSpPr>
        <p:spPr>
          <a:xfrm>
            <a:off x="4648200" y="1600200"/>
            <a:ext cx="4038599" cy="2185988"/>
          </a:xfrm>
          <a:prstGeom prst="rect">
            <a:avLst/>
          </a:prstGeom>
          <a:noFill/>
          <a:ln>
            <a:noFill/>
          </a:ln>
        </p:spPr>
        <p:txBody>
          <a:bodyPr anchorCtr="0" anchor="t" bIns="45700" lIns="182875" rIns="91425" tIns="91425">
            <a:noAutofit/>
          </a:bodyPr>
          <a:lstStyle/>
          <a:p>
            <a:pPr indent="-247904"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Set up government similar to Puerto Rico.</a:t>
            </a:r>
          </a:p>
          <a:p>
            <a:pPr indent="-247904" lvl="0" marL="265176" marR="0" rtl="0" algn="l">
              <a:lnSpc>
                <a:spcPct val="80000"/>
              </a:lnSpc>
              <a:spcBef>
                <a:spcPts val="25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Gradually moved towards independence and finally became an independent republic in 1946</a:t>
            </a:r>
          </a:p>
        </p:txBody>
      </p:sp>
      <p:pic>
        <p:nvPicPr>
          <p:cNvPr descr="C:\Documents and Settings\KellyDunbar\Local Settings\Temporary Internet Files\Content.IE5\K0N7FSBN\MC900149435[1].wmf" id="382" name="Shape 382"/>
          <p:cNvPicPr preferRelativeResize="0"/>
          <p:nvPr/>
        </p:nvPicPr>
        <p:blipFill rotWithShape="1">
          <a:blip r:embed="rId3">
            <a:alphaModFix/>
          </a:blip>
          <a:srcRect b="0" l="0" r="0" t="0"/>
          <a:stretch/>
        </p:blipFill>
        <p:spPr>
          <a:xfrm>
            <a:off x="4038600" y="533400"/>
            <a:ext cx="811329" cy="1668101"/>
          </a:xfrm>
          <a:prstGeom prst="rect">
            <a:avLst/>
          </a:prstGeom>
          <a:noFill/>
          <a:ln>
            <a:noFill/>
          </a:ln>
        </p:spPr>
      </p:pic>
      <p:pic>
        <p:nvPicPr>
          <p:cNvPr descr="http://www.freewebs.com/philippineamericanwar/Gregorio%20del%20Pilar%20and%20troops%20probably%20Bacolor%20Pampanga%20in%201898.jpg" id="383" name="Shape 383"/>
          <p:cNvPicPr preferRelativeResize="0"/>
          <p:nvPr/>
        </p:nvPicPr>
        <p:blipFill rotWithShape="1">
          <a:blip r:embed="rId4">
            <a:alphaModFix/>
          </a:blip>
          <a:srcRect b="0" l="0" r="0" t="0"/>
          <a:stretch/>
        </p:blipFill>
        <p:spPr>
          <a:xfrm>
            <a:off x="4945500" y="3786199"/>
            <a:ext cx="3219600" cy="1793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Influence in China</a:t>
            </a:r>
          </a:p>
        </p:txBody>
      </p:sp>
      <p:sp>
        <p:nvSpPr>
          <p:cNvPr id="389" name="Shape 389"/>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47904" lvl="0" marL="265176" marR="0" rtl="0" algn="l">
              <a:lnSpc>
                <a:spcPct val="9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France, Germany, Britain, Japan, and Russia had established small settlements along the coast of China.  </a:t>
            </a:r>
          </a:p>
          <a:p>
            <a:pPr indent="-247904"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U.S. feared they would be shut out.  </a:t>
            </a:r>
          </a:p>
          <a:p>
            <a:pPr indent="-247904"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U.S. secretary John Hay issued </a:t>
            </a:r>
            <a:r>
              <a:rPr b="0" i="0" lang="en-US" sz="1800" u="sng" cap="none" strike="noStrike">
                <a:solidFill>
                  <a:schemeClr val="dk1"/>
                </a:solidFill>
                <a:latin typeface="Libre Baskerville"/>
                <a:ea typeface="Libre Baskerville"/>
                <a:cs typeface="Libre Baskerville"/>
                <a:sym typeface="Libre Baskerville"/>
              </a:rPr>
              <a:t>Open Door Notes </a:t>
            </a:r>
            <a:r>
              <a:rPr b="0" i="0" lang="en-US" sz="1800" u="none" cap="none" strike="noStrike">
                <a:solidFill>
                  <a:schemeClr val="dk1"/>
                </a:solidFill>
                <a:latin typeface="Libre Baskerville"/>
                <a:ea typeface="Libre Baskerville"/>
                <a:cs typeface="Libre Baskerville"/>
                <a:sym typeface="Libre Baskerville"/>
              </a:rPr>
              <a:t>which stated that other nations must share their trading rights with the U.S.</a:t>
            </a:r>
          </a:p>
          <a:p>
            <a:pPr indent="-265176" lvl="0" marL="265176" marR="0" rtl="0" algn="l">
              <a:lnSpc>
                <a:spcPct val="90000"/>
              </a:lnSpc>
              <a:spcBef>
                <a:spcPts val="250"/>
              </a:spcBef>
              <a:buClr>
                <a:schemeClr val="accent1"/>
              </a:buClr>
              <a:buSzPct val="115111"/>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sp>
        <p:nvSpPr>
          <p:cNvPr id="390" name="Shape 390"/>
          <p:cNvSpPr txBox="1"/>
          <p:nvPr>
            <p:ph idx="2" type="body"/>
          </p:nvPr>
        </p:nvSpPr>
        <p:spPr>
          <a:xfrm>
            <a:off x="4648200" y="1600200"/>
            <a:ext cx="4038599" cy="4572000"/>
          </a:xfrm>
          <a:prstGeom prst="rect">
            <a:avLst/>
          </a:prstGeom>
          <a:noFill/>
          <a:ln>
            <a:noFill/>
          </a:ln>
        </p:spPr>
        <p:txBody>
          <a:bodyPr anchorCtr="0" anchor="t" bIns="45700" lIns="182875" rIns="91425" tIns="91425">
            <a:noAutofit/>
          </a:bodyPr>
          <a:lstStyle/>
          <a:p>
            <a:pPr indent="-237236"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Europeans began to dominate China’s cities.  Chinese formed secret societies to rid the country of “foreigners”.  </a:t>
            </a:r>
          </a:p>
          <a:p>
            <a:pPr indent="-23723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The most famous was called the </a:t>
            </a:r>
            <a:r>
              <a:rPr b="0" i="0" lang="en-US" sz="1800" u="sng" cap="none" strike="noStrike">
                <a:solidFill>
                  <a:schemeClr val="dk1"/>
                </a:solidFill>
                <a:latin typeface="Libre Baskerville"/>
                <a:ea typeface="Libre Baskerville"/>
                <a:cs typeface="Libre Baskerville"/>
                <a:sym typeface="Libre Baskerville"/>
              </a:rPr>
              <a:t>Boxers</a:t>
            </a:r>
            <a:r>
              <a:rPr b="0" i="0" lang="en-US" sz="1800" u="none" cap="none" strike="noStrike">
                <a:solidFill>
                  <a:schemeClr val="dk1"/>
                </a:solidFill>
                <a:latin typeface="Libre Baskerville"/>
                <a:ea typeface="Libre Baskerville"/>
                <a:cs typeface="Libre Baskerville"/>
                <a:sym typeface="Libre Baskerville"/>
              </a:rPr>
              <a:t>.  </a:t>
            </a:r>
          </a:p>
          <a:p>
            <a:pPr indent="-23723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Foreign powers joined forces and put down the Boxer Rebellion and thousands of Chinese died during fighting.</a:t>
            </a:r>
          </a:p>
        </p:txBody>
      </p:sp>
      <p:pic>
        <p:nvPicPr>
          <p:cNvPr descr="C:\Documents and Settings\KellyDunbar\Local Settings\Temporary Internet Files\Content.IE5\HXF7POA6\MC900287279[1].wmf" id="391" name="Shape 391"/>
          <p:cNvPicPr preferRelativeResize="0"/>
          <p:nvPr/>
        </p:nvPicPr>
        <p:blipFill rotWithShape="1">
          <a:blip r:embed="rId3">
            <a:alphaModFix/>
          </a:blip>
          <a:srcRect b="0" l="0" r="0" t="0"/>
          <a:stretch/>
        </p:blipFill>
        <p:spPr>
          <a:xfrm>
            <a:off x="7239000" y="304800"/>
            <a:ext cx="1683945" cy="17020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5" name="Shape 395"/>
        <p:cNvGrpSpPr/>
        <p:nvPr/>
      </p:nvGrpSpPr>
      <p:grpSpPr>
        <a:xfrm>
          <a:off x="0" y="0"/>
          <a:ext cx="0" cy="0"/>
          <a:chOff x="0" y="0"/>
          <a:chExt cx="0" cy="0"/>
        </a:xfrm>
      </p:grpSpPr>
      <p:sp>
        <p:nvSpPr>
          <p:cNvPr id="396" name="Shape 396"/>
          <p:cNvSpPr txBox="1"/>
          <p:nvPr>
            <p:ph type="title"/>
          </p:nvPr>
        </p:nvSpPr>
        <p:spPr>
          <a:xfrm>
            <a:off x="502920" y="4985589"/>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Boxer Rebellion</a:t>
            </a:r>
          </a:p>
        </p:txBody>
      </p:sp>
      <p:pic>
        <p:nvPicPr>
          <p:cNvPr descr="https://jspivey.wikispaces.com/file/view/boxer-rebellion.jpg/96193016/boxer-rebellion.jpg" id="397" name="Shape 397"/>
          <p:cNvPicPr preferRelativeResize="0"/>
          <p:nvPr/>
        </p:nvPicPr>
        <p:blipFill rotWithShape="1">
          <a:blip r:embed="rId3">
            <a:alphaModFix/>
          </a:blip>
          <a:srcRect b="0" l="0" r="0" t="0"/>
          <a:stretch/>
        </p:blipFill>
        <p:spPr>
          <a:xfrm>
            <a:off x="1000025" y="964200"/>
            <a:ext cx="6500399" cy="4403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sp>
        <p:nvSpPr>
          <p:cNvPr id="402" name="Shape 402"/>
          <p:cNvSpPr/>
          <p:nvPr/>
        </p:nvSpPr>
        <p:spPr>
          <a:xfrm>
            <a:off x="4702050" y="1425200"/>
            <a:ext cx="3854700" cy="4596000"/>
          </a:xfrm>
          <a:prstGeom prst="rect">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403" name="Shape 403"/>
          <p:cNvSpPr/>
          <p:nvPr/>
        </p:nvSpPr>
        <p:spPr>
          <a:xfrm>
            <a:off x="4890250" y="1496450"/>
            <a:ext cx="3626100" cy="4453500"/>
          </a:xfrm>
          <a:prstGeom prst="ellipse">
            <a:avLst/>
          </a:prstGeom>
          <a:solidFill>
            <a:srgbClr val="FFC000"/>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404" name="Shape 404"/>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4000" u="none" cap="none" strike="noStrike">
                <a:solidFill>
                  <a:srgbClr val="D7597D"/>
                </a:solidFill>
                <a:latin typeface="Source Sans Pro"/>
                <a:ea typeface="Source Sans Pro"/>
                <a:cs typeface="Source Sans Pro"/>
                <a:sym typeface="Source Sans Pro"/>
              </a:rPr>
              <a:t>Panama Canal:  Section 4</a:t>
            </a:r>
          </a:p>
        </p:txBody>
      </p:sp>
      <p:sp>
        <p:nvSpPr>
          <p:cNvPr id="405" name="Shape 405"/>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75336" lvl="0" marL="265176" marR="0" rtl="0" algn="l">
              <a:spcBef>
                <a:spcPts val="0"/>
              </a:spcBef>
              <a:spcAft>
                <a:spcPts val="0"/>
              </a:spcAft>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How did we get it?- 3 minute quest……Page 566.  </a:t>
            </a:r>
          </a:p>
          <a:p>
            <a:pPr indent="-275336" lvl="0" marL="265176" marR="0" rtl="0" algn="l">
              <a:spcBef>
                <a:spcPts val="250"/>
              </a:spcBef>
              <a:spcAft>
                <a:spcPts val="0"/>
              </a:spcAft>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Complete Circle Map in a group of 3.  </a:t>
            </a:r>
            <a:r>
              <a:rPr b="0" i="0" lang="en-US" sz="2400" u="sng" cap="none" strike="noStrike">
                <a:solidFill>
                  <a:schemeClr val="dk1"/>
                </a:solidFill>
                <a:latin typeface="Libre Baskerville"/>
                <a:ea typeface="Libre Baskerville"/>
                <a:cs typeface="Libre Baskerville"/>
                <a:sym typeface="Libre Baskerville"/>
              </a:rPr>
              <a:t>Each person must use a different color.</a:t>
            </a:r>
            <a:r>
              <a:rPr b="0" i="0" lang="en-US" sz="2400" u="none" cap="none" strike="noStrike">
                <a:solidFill>
                  <a:schemeClr val="dk1"/>
                </a:solidFill>
                <a:latin typeface="Libre Baskerville"/>
                <a:ea typeface="Libre Baskerville"/>
                <a:cs typeface="Libre Baskerville"/>
                <a:sym typeface="Libre Baskerville"/>
              </a:rPr>
              <a:t>  You must include at least 10 facts.  </a:t>
            </a:r>
          </a:p>
          <a:p>
            <a:pPr indent="-265176" lvl="0" marL="265176" marR="0" rtl="0" algn="l">
              <a:spcBef>
                <a:spcPts val="250"/>
              </a:spcBef>
              <a:buClr>
                <a:schemeClr val="accent1"/>
              </a:buClr>
              <a:buSzPct val="250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p:txBody>
      </p:sp>
      <p:pic>
        <p:nvPicPr>
          <p:cNvPr descr="C:\Documents and Settings\Patron95\Local Settings\Temporary Internet Files\Content.IE5\S1CZ8FGV\MMAG00218_0000[1].gif" id="406" name="Shape 406"/>
          <p:cNvPicPr preferRelativeResize="0"/>
          <p:nvPr/>
        </p:nvPicPr>
        <p:blipFill rotWithShape="1">
          <a:blip r:embed="rId3">
            <a:alphaModFix/>
          </a:blip>
          <a:srcRect b="0" l="0" r="0" t="0"/>
          <a:stretch/>
        </p:blipFill>
        <p:spPr>
          <a:xfrm>
            <a:off x="7162800" y="4648200"/>
            <a:ext cx="1181100" cy="904875"/>
          </a:xfrm>
          <a:prstGeom prst="rect">
            <a:avLst/>
          </a:prstGeom>
          <a:noFill/>
          <a:ln>
            <a:noFill/>
          </a:ln>
        </p:spPr>
      </p:pic>
      <p:sp>
        <p:nvSpPr>
          <p:cNvPr id="407" name="Shape 407"/>
          <p:cNvSpPr/>
          <p:nvPr/>
        </p:nvSpPr>
        <p:spPr>
          <a:xfrm>
            <a:off x="5791200" y="3200400"/>
            <a:ext cx="1676399" cy="1447800"/>
          </a:xfrm>
          <a:prstGeom prst="ellipse">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Libre Baskerville"/>
                <a:ea typeface="Libre Baskerville"/>
                <a:cs typeface="Libre Baskerville"/>
                <a:sym typeface="Libre Baskerville"/>
              </a:rPr>
              <a:t>Panama Canal</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1" name="Shape 411"/>
        <p:cNvGrpSpPr/>
        <p:nvPr/>
      </p:nvGrpSpPr>
      <p:grpSpPr>
        <a:xfrm>
          <a:off x="0" y="0"/>
          <a:ext cx="0" cy="0"/>
          <a:chOff x="0" y="0"/>
          <a:chExt cx="0" cy="0"/>
        </a:xfrm>
      </p:grpSpPr>
      <p:sp>
        <p:nvSpPr>
          <p:cNvPr id="412" name="Shape 412"/>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Panama Canal</a:t>
            </a:r>
          </a:p>
        </p:txBody>
      </p:sp>
      <p:pic>
        <p:nvPicPr>
          <p:cNvPr descr="Map of the Panama Canal" id="413" name="Shape 413"/>
          <p:cNvPicPr preferRelativeResize="0"/>
          <p:nvPr/>
        </p:nvPicPr>
        <p:blipFill rotWithShape="1">
          <a:blip r:embed="rId3">
            <a:alphaModFix/>
          </a:blip>
          <a:srcRect b="0" l="0" r="0" t="0"/>
          <a:stretch/>
        </p:blipFill>
        <p:spPr>
          <a:xfrm>
            <a:off x="584000" y="480150"/>
            <a:ext cx="3289200" cy="2600700"/>
          </a:xfrm>
          <a:prstGeom prst="rect">
            <a:avLst/>
          </a:prstGeom>
          <a:noFill/>
          <a:ln>
            <a:noFill/>
          </a:ln>
        </p:spPr>
      </p:pic>
      <p:sp>
        <p:nvSpPr>
          <p:cNvPr id="414" name="Shape 414"/>
          <p:cNvSpPr txBox="1"/>
          <p:nvPr/>
        </p:nvSpPr>
        <p:spPr>
          <a:xfrm>
            <a:off x="4121225" y="480150"/>
            <a:ext cx="3000000" cy="3000000"/>
          </a:xfrm>
          <a:prstGeom prst="rect">
            <a:avLst/>
          </a:prstGeom>
          <a:noFill/>
          <a:ln>
            <a:noFill/>
          </a:ln>
        </p:spPr>
        <p:txBody>
          <a:bodyPr anchorCtr="0" anchor="ctr" bIns="91425" lIns="91425" rIns="91425" tIns="91425">
            <a:noAutofit/>
          </a:bodyPr>
          <a:lstStyle/>
          <a:p>
            <a:pPr lvl="0">
              <a:spcBef>
                <a:spcPts val="0"/>
              </a:spcBef>
              <a:buNone/>
            </a:pPr>
            <a:r>
              <a:rPr b="1" lang="en-US" u="sng">
                <a:hlinkClick r:id="rId4"/>
              </a:rPr>
              <a:t>Panama Canal</a:t>
            </a:r>
          </a:p>
          <a:p>
            <a:pPr lvl="0" rtl="0">
              <a:spcBef>
                <a:spcPts val="0"/>
              </a:spcBef>
              <a:buNone/>
            </a:pPr>
            <a:r>
              <a:t/>
            </a:r>
            <a:endParaRPr/>
          </a:p>
        </p:txBody>
      </p:sp>
      <p:pic>
        <p:nvPicPr>
          <p:cNvPr descr="Locks" id="415" name="Shape 415"/>
          <p:cNvPicPr preferRelativeResize="0"/>
          <p:nvPr/>
        </p:nvPicPr>
        <p:blipFill rotWithShape="1">
          <a:blip r:embed="rId5">
            <a:alphaModFix/>
          </a:blip>
          <a:srcRect b="0" l="0" r="0" t="0"/>
          <a:stretch/>
        </p:blipFill>
        <p:spPr>
          <a:xfrm>
            <a:off x="4245300" y="3352974"/>
            <a:ext cx="3765600" cy="2320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txBox="1"/>
          <p:nvPr>
            <p:ph type="title"/>
          </p:nvPr>
        </p:nvSpPr>
        <p:spPr>
          <a:xfrm>
            <a:off x="502920" y="498348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Complete 4 Senses…</a:t>
            </a:r>
          </a:p>
        </p:txBody>
      </p:sp>
      <p:pic>
        <p:nvPicPr>
          <p:cNvPr id="421" name="Shape 421"/>
          <p:cNvPicPr preferRelativeResize="0"/>
          <p:nvPr>
            <p:ph idx="1" type="body"/>
          </p:nvPr>
        </p:nvPicPr>
        <p:blipFill rotWithShape="1">
          <a:blip r:embed="rId3">
            <a:alphaModFix/>
          </a:blip>
          <a:srcRect b="0" l="0" r="0" t="0"/>
          <a:stretch/>
        </p:blipFill>
        <p:spPr>
          <a:xfrm>
            <a:off x="990600" y="530225"/>
            <a:ext cx="6934199" cy="48037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x="0" y="0"/>
          <a:ext cx="0" cy="0"/>
          <a:chOff x="0" y="0"/>
          <a:chExt cx="0" cy="0"/>
        </a:xfrm>
      </p:grpSpPr>
      <p:sp>
        <p:nvSpPr>
          <p:cNvPr id="426" name="Shape 426"/>
          <p:cNvSpPr txBox="1"/>
          <p:nvPr>
            <p:ph type="title"/>
          </p:nvPr>
        </p:nvSpPr>
        <p:spPr>
          <a:xfrm>
            <a:off x="457200" y="228062"/>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What do we know now?</a:t>
            </a:r>
          </a:p>
        </p:txBody>
      </p:sp>
      <p:sp>
        <p:nvSpPr>
          <p:cNvPr id="427" name="Shape 427"/>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47904"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Teddy felt the need for a canal to reduce travel time for commercial and military ships.</a:t>
            </a:r>
          </a:p>
          <a:p>
            <a:pPr indent="-247904"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U.S and Britain agreed to share the rights to a canal.  However Britain gave us exclusive rights. (Hay-Pauncefote Treaty)</a:t>
            </a:r>
          </a:p>
          <a:p>
            <a:pPr indent="-247904" lvl="0" marL="265176" marR="0" rtl="0" algn="l">
              <a:lnSpc>
                <a:spcPct val="80000"/>
              </a:lnSpc>
              <a:spcBef>
                <a:spcPts val="25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Decided to use Panama had to help Panamanian’s gain independence from Columbia.</a:t>
            </a:r>
          </a:p>
        </p:txBody>
      </p:sp>
      <p:sp>
        <p:nvSpPr>
          <p:cNvPr id="428" name="Shape 428"/>
          <p:cNvSpPr txBox="1"/>
          <p:nvPr>
            <p:ph idx="2" type="body"/>
          </p:nvPr>
        </p:nvSpPr>
        <p:spPr>
          <a:xfrm>
            <a:off x="4648200" y="1600200"/>
            <a:ext cx="4038599" cy="4525963"/>
          </a:xfrm>
          <a:prstGeom prst="rect">
            <a:avLst/>
          </a:prstGeom>
          <a:noFill/>
          <a:ln>
            <a:noFill/>
          </a:ln>
        </p:spPr>
        <p:txBody>
          <a:bodyPr anchorCtr="0" anchor="t" bIns="45700" lIns="182875" rIns="91425" tIns="91425">
            <a:noAutofit/>
          </a:bodyPr>
          <a:lstStyle/>
          <a:p>
            <a:pPr indent="-258571"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Treaty- Paid Panama 10 million plus annual rent of 250,000, payments began in 1913.</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Total cost for the U.S 380 Million</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1914 Canal opens and more than 1,00 ships passed during the first year.  </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Latin American relationships are damaged.  </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Paid Columbia 25 Million.</a:t>
            </a:r>
          </a:p>
          <a:p>
            <a:pPr indent="-258571" lvl="0" marL="265176" marR="0" rtl="0" algn="l">
              <a:lnSpc>
                <a:spcPct val="80000"/>
              </a:lnSpc>
              <a:spcBef>
                <a:spcPts val="25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Panamanians given control of the canal in 1977.</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2" name="Shape 432"/>
        <p:cNvGrpSpPr/>
        <p:nvPr/>
      </p:nvGrpSpPr>
      <p:grpSpPr>
        <a:xfrm>
          <a:off x="0" y="0"/>
          <a:ext cx="0" cy="0"/>
          <a:chOff x="0" y="0"/>
          <a:chExt cx="0" cy="0"/>
        </a:xfrm>
      </p:grpSpPr>
      <p:sp>
        <p:nvSpPr>
          <p:cNvPr id="433" name="Shape 433"/>
          <p:cNvSpPr txBox="1"/>
          <p:nvPr>
            <p:ph type="title"/>
          </p:nvPr>
        </p:nvSpPr>
        <p:spPr>
          <a:xfrm>
            <a:off x="762000" y="762000"/>
            <a:ext cx="3429000" cy="135636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The Canal Today….</a:t>
            </a:r>
          </a:p>
        </p:txBody>
      </p:sp>
      <p:pic>
        <p:nvPicPr>
          <p:cNvPr descr="Gatún Lake" id="434" name="Shape 434"/>
          <p:cNvPicPr preferRelativeResize="0"/>
          <p:nvPr/>
        </p:nvPicPr>
        <p:blipFill rotWithShape="1">
          <a:blip r:embed="rId3">
            <a:alphaModFix/>
          </a:blip>
          <a:srcRect b="0" l="0" r="0" t="0"/>
          <a:stretch/>
        </p:blipFill>
        <p:spPr>
          <a:xfrm>
            <a:off x="4319400" y="833300"/>
            <a:ext cx="3570900" cy="2383500"/>
          </a:xfrm>
          <a:prstGeom prst="rect">
            <a:avLst/>
          </a:prstGeom>
          <a:noFill/>
          <a:ln>
            <a:noFill/>
          </a:ln>
        </p:spPr>
      </p:pic>
      <p:pic>
        <p:nvPicPr>
          <p:cNvPr descr="Miraflores Locks" id="435" name="Shape 435"/>
          <p:cNvPicPr preferRelativeResize="0"/>
          <p:nvPr/>
        </p:nvPicPr>
        <p:blipFill rotWithShape="1">
          <a:blip r:embed="rId4">
            <a:alphaModFix/>
          </a:blip>
          <a:srcRect b="0" l="0" r="0" t="0"/>
          <a:stretch/>
        </p:blipFill>
        <p:spPr>
          <a:xfrm>
            <a:off x="609600" y="2995803"/>
            <a:ext cx="3429000" cy="2280299"/>
          </a:xfrm>
          <a:prstGeom prst="rect">
            <a:avLst/>
          </a:prstGeom>
          <a:noFill/>
          <a:ln>
            <a:noFill/>
          </a:ln>
        </p:spPr>
      </p:pic>
      <p:pic>
        <p:nvPicPr>
          <p:cNvPr descr="Panamanian independence." id="436" name="Shape 436"/>
          <p:cNvPicPr preferRelativeResize="0"/>
          <p:nvPr/>
        </p:nvPicPr>
        <p:blipFill rotWithShape="1">
          <a:blip r:embed="rId5">
            <a:alphaModFix/>
          </a:blip>
          <a:srcRect b="0" l="0" r="0" t="0"/>
          <a:stretch/>
        </p:blipFill>
        <p:spPr>
          <a:xfrm>
            <a:off x="4368125" y="3337500"/>
            <a:ext cx="3810000" cy="2552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0" name="Shape 440"/>
        <p:cNvGrpSpPr/>
        <p:nvPr/>
      </p:nvGrpSpPr>
      <p:grpSpPr>
        <a:xfrm>
          <a:off x="0" y="0"/>
          <a:ext cx="0" cy="0"/>
          <a:chOff x="0" y="0"/>
          <a:chExt cx="0" cy="0"/>
        </a:xfrm>
      </p:grpSpPr>
      <p:sp>
        <p:nvSpPr>
          <p:cNvPr id="441" name="Shape 441"/>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America as a World Power</a:t>
            </a:r>
          </a:p>
        </p:txBody>
      </p:sp>
      <p:sp>
        <p:nvSpPr>
          <p:cNvPr id="442" name="Shape 442"/>
          <p:cNvSpPr txBox="1"/>
          <p:nvPr>
            <p:ph idx="1" type="body"/>
          </p:nvPr>
        </p:nvSpPr>
        <p:spPr>
          <a:xfrm>
            <a:off x="457200" y="1565275"/>
            <a:ext cx="4038600" cy="4526100"/>
          </a:xfrm>
          <a:prstGeom prst="rect">
            <a:avLst/>
          </a:prstGeom>
          <a:noFill/>
          <a:ln>
            <a:noFill/>
          </a:ln>
        </p:spPr>
        <p:txBody>
          <a:bodyPr anchorCtr="0" anchor="t" bIns="45700" lIns="182875" rIns="91425" tIns="91425">
            <a:noAutofit/>
          </a:bodyPr>
          <a:lstStyle/>
          <a:p>
            <a:pPr indent="-237236" lvl="0" marL="265176" marR="0" rtl="0" algn="l">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Anti-Imperialist </a:t>
            </a:r>
            <a:r>
              <a:rPr lang="en-US" sz="1800"/>
              <a:t>league's</a:t>
            </a:r>
            <a:r>
              <a:rPr b="0" i="0" lang="en-US" sz="1800" u="none" cap="none" strike="noStrike">
                <a:solidFill>
                  <a:schemeClr val="dk1"/>
                </a:solidFill>
                <a:latin typeface="Libre Baskerville"/>
                <a:ea typeface="Libre Baskerville"/>
                <a:cs typeface="Libre Baskerville"/>
                <a:sym typeface="Libre Baskerville"/>
              </a:rPr>
              <a:t> spring up.  Why?</a:t>
            </a:r>
          </a:p>
          <a:p>
            <a:pPr indent="-237236" lvl="0" marL="265176" marR="0" rtl="0" algn="l">
              <a:spcBef>
                <a:spcPts val="25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Assassination of William McKinley by an anarchist Polish immigrant, puts VP Theodore Roosevelt in power.</a:t>
            </a:r>
          </a:p>
        </p:txBody>
      </p:sp>
      <p:sp>
        <p:nvSpPr>
          <p:cNvPr id="443" name="Shape 443"/>
          <p:cNvSpPr txBox="1"/>
          <p:nvPr>
            <p:ph idx="2" type="body"/>
          </p:nvPr>
        </p:nvSpPr>
        <p:spPr>
          <a:xfrm>
            <a:off x="4100975" y="2485100"/>
            <a:ext cx="4038600" cy="4526100"/>
          </a:xfrm>
          <a:prstGeom prst="rect">
            <a:avLst/>
          </a:prstGeom>
          <a:noFill/>
          <a:ln>
            <a:noFill/>
          </a:ln>
        </p:spPr>
        <p:txBody>
          <a:bodyPr anchorCtr="0" anchor="t" bIns="45700" lIns="182875" rIns="91425" tIns="91425">
            <a:noAutofit/>
          </a:bodyPr>
          <a:lstStyle/>
          <a:p>
            <a:pPr indent="-237236" lvl="0" marL="265176" marR="0" rtl="0" algn="l">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Russo- Japanese War</a:t>
            </a:r>
          </a:p>
          <a:p>
            <a:pPr indent="-167640" lvl="1" marL="548640" marR="0" rtl="0" algn="l">
              <a:spcBef>
                <a:spcPts val="250"/>
              </a:spcBef>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Building on the </a:t>
            </a:r>
            <a:r>
              <a:rPr b="0" i="0" lang="en-US" sz="1800" u="sng" cap="none" strike="noStrike">
                <a:solidFill>
                  <a:schemeClr val="dk1"/>
                </a:solidFill>
                <a:latin typeface="Libre Baskerville"/>
                <a:ea typeface="Libre Baskerville"/>
                <a:cs typeface="Libre Baskerville"/>
                <a:sym typeface="Libre Baskerville"/>
              </a:rPr>
              <a:t>Open Door Notes </a:t>
            </a:r>
            <a:r>
              <a:rPr b="0" i="0" lang="en-US" sz="1800" u="none" cap="none" strike="noStrike">
                <a:solidFill>
                  <a:schemeClr val="dk1"/>
                </a:solidFill>
                <a:latin typeface="Libre Baskerville"/>
                <a:ea typeface="Libre Baskerville"/>
                <a:cs typeface="Libre Baskerville"/>
                <a:sym typeface="Libre Baskerville"/>
              </a:rPr>
              <a:t>Teddy mediated a settlement in a war between Russia and Japan.  As a result Japan and the U.S. pledged to protect each </a:t>
            </a:r>
            <a:r>
              <a:rPr lang="en-US" sz="1800"/>
              <a:t>other's</a:t>
            </a:r>
            <a:r>
              <a:rPr b="0" i="0" lang="en-US" sz="1800" u="none" cap="none" strike="noStrike">
                <a:solidFill>
                  <a:schemeClr val="dk1"/>
                </a:solidFill>
                <a:latin typeface="Libre Baskerville"/>
                <a:ea typeface="Libre Baskerville"/>
                <a:cs typeface="Libre Baskerville"/>
                <a:sym typeface="Libre Baskerville"/>
              </a:rPr>
              <a:t> interests in east Asia and Pacific.  Also Teddy won the </a:t>
            </a:r>
            <a:r>
              <a:rPr b="0" i="0" lang="en-US" sz="1800" u="sng" cap="none" strike="noStrike">
                <a:solidFill>
                  <a:schemeClr val="dk1"/>
                </a:solidFill>
                <a:latin typeface="Libre Baskerville"/>
                <a:ea typeface="Libre Baskerville"/>
                <a:cs typeface="Libre Baskerville"/>
                <a:sym typeface="Libre Baskerville"/>
              </a:rPr>
              <a:t>Nobel Peace Prize</a:t>
            </a:r>
            <a:r>
              <a:rPr b="0" i="0" lang="en-US" sz="1800" u="none" cap="none" strike="noStrike">
                <a:solidFill>
                  <a:schemeClr val="dk1"/>
                </a:solidFill>
                <a:latin typeface="Libre Baskerville"/>
                <a:ea typeface="Libre Baskerville"/>
                <a:cs typeface="Libre Baskerville"/>
                <a:sym typeface="Libre Baskerville"/>
              </a:rPr>
              <a:t>.</a:t>
            </a:r>
          </a:p>
        </p:txBody>
      </p:sp>
      <p:pic>
        <p:nvPicPr>
          <p:cNvPr descr="http://blog.beliefnet.com/stevenwaldman/imgs/teddy%20roosevelt.jpg" id="444" name="Shape 444"/>
          <p:cNvPicPr preferRelativeResize="0"/>
          <p:nvPr/>
        </p:nvPicPr>
        <p:blipFill rotWithShape="1">
          <a:blip r:embed="rId3">
            <a:alphaModFix/>
          </a:blip>
          <a:srcRect b="0" l="0" r="0" t="0"/>
          <a:stretch/>
        </p:blipFill>
        <p:spPr>
          <a:xfrm>
            <a:off x="5894475" y="535975"/>
            <a:ext cx="1503900" cy="1815900"/>
          </a:xfrm>
          <a:prstGeom prst="rect">
            <a:avLst/>
          </a:prstGeom>
          <a:noFill/>
          <a:ln>
            <a:noFill/>
          </a:ln>
        </p:spPr>
      </p:pic>
      <p:pic>
        <p:nvPicPr>
          <p:cNvPr descr="C:\Documents and Settings\KellyDunbar\Local Settings\Temporary Internet Files\Content.IE5\YWYZ5PNL\MC900441792[1].png" id="445" name="Shape 445"/>
          <p:cNvPicPr preferRelativeResize="0"/>
          <p:nvPr/>
        </p:nvPicPr>
        <p:blipFill rotWithShape="1">
          <a:blip r:embed="rId4">
            <a:alphaModFix/>
          </a:blip>
          <a:srcRect b="0" l="0" r="0" t="0"/>
          <a:stretch/>
        </p:blipFill>
        <p:spPr>
          <a:xfrm>
            <a:off x="7542750" y="4884175"/>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Factor 1:  Desire for Military Strength</a:t>
            </a:r>
          </a:p>
        </p:txBody>
      </p:sp>
      <p:sp>
        <p:nvSpPr>
          <p:cNvPr id="153" name="Shape 153"/>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14375" lvl="0" marL="265176" marR="0" rtl="0" algn="l">
              <a:spcBef>
                <a:spcPts val="0"/>
              </a:spcBef>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Afred T. Mahan</a:t>
            </a:r>
          </a:p>
        </p:txBody>
      </p:sp>
      <p:sp>
        <p:nvSpPr>
          <p:cNvPr id="154" name="Shape 154"/>
          <p:cNvSpPr txBox="1"/>
          <p:nvPr>
            <p:ph idx="2" type="body"/>
          </p:nvPr>
        </p:nvSpPr>
        <p:spPr>
          <a:xfrm>
            <a:off x="4648200" y="1600200"/>
            <a:ext cx="4038599" cy="4525963"/>
          </a:xfrm>
          <a:prstGeom prst="rect">
            <a:avLst/>
          </a:prstGeom>
          <a:noFill/>
          <a:ln>
            <a:noFill/>
          </a:ln>
        </p:spPr>
        <p:txBody>
          <a:bodyPr anchorCtr="0" anchor="t" bIns="45700" lIns="182875" rIns="91425" tIns="91425">
            <a:noAutofit/>
          </a:bodyPr>
          <a:lstStyle/>
          <a:p>
            <a:pPr indent="-251459" lvl="1"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Wanted U.S. to build up military power in order to compete with other powerful nations.</a:t>
            </a:r>
          </a:p>
          <a:p>
            <a:pPr indent="-265176" lvl="1" marL="265176" marR="0" rtl="0" algn="l">
              <a:lnSpc>
                <a:spcPct val="80000"/>
              </a:lnSpc>
              <a:spcBef>
                <a:spcPts val="250"/>
              </a:spcBef>
              <a:spcAft>
                <a:spcPts val="0"/>
              </a:spcAft>
              <a:buClr>
                <a:schemeClr val="accent1"/>
              </a:buClr>
              <a:buSzPct val="25000"/>
              <a:buFont typeface="Verdana"/>
              <a:buNone/>
            </a:pPr>
            <a:r>
              <a:t/>
            </a:r>
            <a:endParaRPr b="0" i="0" sz="1800" u="none" cap="none" strike="noStrike">
              <a:solidFill>
                <a:schemeClr val="dk1"/>
              </a:solidFill>
              <a:latin typeface="Libre Baskerville"/>
              <a:ea typeface="Libre Baskerville"/>
              <a:cs typeface="Libre Baskerville"/>
              <a:sym typeface="Libre Baskerville"/>
            </a:endParaRPr>
          </a:p>
          <a:p>
            <a:pPr indent="-251459" lvl="1"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United States built nine steel-hulled cruisers between 1883 and 1890.  With construction of modern battleships –  </a:t>
            </a:r>
            <a:r>
              <a:rPr b="1" i="1" lang="en-US" sz="1800" u="none" cap="none" strike="noStrike">
                <a:solidFill>
                  <a:schemeClr val="dk1"/>
                </a:solidFill>
                <a:latin typeface="Libre Baskerville"/>
                <a:ea typeface="Libre Baskerville"/>
                <a:cs typeface="Libre Baskerville"/>
                <a:sym typeface="Libre Baskerville"/>
              </a:rPr>
              <a:t>The</a:t>
            </a:r>
            <a:r>
              <a:rPr b="1" i="0" lang="en-US" sz="1800" u="none" cap="none" strike="noStrike">
                <a:solidFill>
                  <a:schemeClr val="dk1"/>
                </a:solidFill>
                <a:latin typeface="Libre Baskerville"/>
                <a:ea typeface="Libre Baskerville"/>
                <a:cs typeface="Libre Baskerville"/>
                <a:sym typeface="Libre Baskerville"/>
              </a:rPr>
              <a:t> </a:t>
            </a:r>
            <a:r>
              <a:rPr b="1" i="1" lang="en-US" sz="1800" u="none" cap="none" strike="noStrike">
                <a:solidFill>
                  <a:schemeClr val="dk1"/>
                </a:solidFill>
                <a:latin typeface="Libre Baskerville"/>
                <a:ea typeface="Libre Baskerville"/>
                <a:cs typeface="Libre Baskerville"/>
                <a:sym typeface="Libre Baskerville"/>
              </a:rPr>
              <a:t>Maine </a:t>
            </a:r>
            <a:r>
              <a:rPr b="1" i="0" lang="en-US" sz="1800" u="none" cap="none" strike="noStrike">
                <a:solidFill>
                  <a:schemeClr val="dk1"/>
                </a:solidFill>
                <a:latin typeface="Libre Baskerville"/>
                <a:ea typeface="Libre Baskerville"/>
                <a:cs typeface="Libre Baskerville"/>
                <a:sym typeface="Libre Baskerville"/>
              </a:rPr>
              <a:t>and </a:t>
            </a:r>
            <a:r>
              <a:rPr b="1" i="1" lang="en-US" sz="1800" u="none" cap="none" strike="noStrike">
                <a:solidFill>
                  <a:schemeClr val="dk1"/>
                </a:solidFill>
                <a:latin typeface="Libre Baskerville"/>
                <a:ea typeface="Libre Baskerville"/>
                <a:cs typeface="Libre Baskerville"/>
                <a:sym typeface="Libre Baskerville"/>
              </a:rPr>
              <a:t>The Oregon</a:t>
            </a:r>
            <a:r>
              <a:rPr b="1" i="0" lang="en-US" sz="1800" u="none" cap="none" strike="noStrike">
                <a:solidFill>
                  <a:schemeClr val="dk1"/>
                </a:solidFill>
                <a:latin typeface="Libre Baskerville"/>
                <a:ea typeface="Libre Baskerville"/>
                <a:cs typeface="Libre Baskerville"/>
                <a:sym typeface="Libre Baskerville"/>
              </a:rPr>
              <a:t>, </a:t>
            </a:r>
            <a:r>
              <a:rPr b="0" i="0" lang="en-US" sz="1800" u="none" cap="none" strike="noStrike">
                <a:solidFill>
                  <a:schemeClr val="dk1"/>
                </a:solidFill>
                <a:latin typeface="Libre Baskerville"/>
                <a:ea typeface="Libre Baskerville"/>
                <a:cs typeface="Libre Baskerville"/>
                <a:sym typeface="Libre Baskerville"/>
              </a:rPr>
              <a:t>we became the third largest naval power in the world.</a:t>
            </a:r>
          </a:p>
          <a:p>
            <a:pPr indent="-265176" lvl="0" marL="265176" marR="0" rtl="0" algn="l">
              <a:lnSpc>
                <a:spcPct val="80000"/>
              </a:lnSpc>
              <a:spcBef>
                <a:spcPts val="250"/>
              </a:spcBef>
              <a:buClr>
                <a:schemeClr val="accent1"/>
              </a:buClr>
              <a:buSzPct val="87111"/>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id="155" name="Shape 155"/>
          <p:cNvPicPr preferRelativeResize="0"/>
          <p:nvPr/>
        </p:nvPicPr>
        <p:blipFill rotWithShape="1">
          <a:blip r:embed="rId3">
            <a:alphaModFix/>
          </a:blip>
          <a:srcRect b="0" l="0" r="0" t="0"/>
          <a:stretch/>
        </p:blipFill>
        <p:spPr>
          <a:xfrm>
            <a:off x="631850" y="2232525"/>
            <a:ext cx="2279100" cy="1372200"/>
          </a:xfrm>
          <a:prstGeom prst="rect">
            <a:avLst/>
          </a:prstGeom>
          <a:noFill/>
          <a:ln cap="sq" cmpd="sng" w="38100">
            <a:solidFill>
              <a:srgbClr val="0070C0"/>
            </a:solidFill>
            <a:prstDash val="solid"/>
            <a:miter/>
            <a:headEnd len="med" w="med" type="none"/>
            <a:tailEnd len="med" w="med" type="none"/>
          </a:ln>
        </p:spPr>
      </p:pic>
      <p:pic>
        <p:nvPicPr>
          <p:cNvPr id="156" name="Shape 156"/>
          <p:cNvPicPr preferRelativeResize="0"/>
          <p:nvPr/>
        </p:nvPicPr>
        <p:blipFill rotWithShape="1">
          <a:blip r:embed="rId4">
            <a:alphaModFix/>
          </a:blip>
          <a:srcRect b="0" l="0" r="0" t="0"/>
          <a:stretch/>
        </p:blipFill>
        <p:spPr>
          <a:xfrm>
            <a:off x="2564275" y="3780375"/>
            <a:ext cx="1828800" cy="2527800"/>
          </a:xfrm>
          <a:prstGeom prst="rect">
            <a:avLst/>
          </a:prstGeom>
          <a:noFill/>
          <a:ln>
            <a:noFill/>
          </a:ln>
        </p:spPr>
      </p:pic>
      <p:sp>
        <p:nvSpPr>
          <p:cNvPr id="157" name="Shape 157"/>
          <p:cNvSpPr txBox="1"/>
          <p:nvPr/>
        </p:nvSpPr>
        <p:spPr>
          <a:xfrm>
            <a:off x="3124200" y="2503125"/>
            <a:ext cx="1676400" cy="831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chemeClr val="dk1"/>
                </a:solidFill>
                <a:latin typeface="Libre Baskerville"/>
                <a:ea typeface="Libre Baskerville"/>
                <a:cs typeface="Libre Baskerville"/>
                <a:sym typeface="Libre Baskerville"/>
              </a:rPr>
              <a:t>Not these Guys!</a:t>
            </a:r>
          </a:p>
        </p:txBody>
      </p:sp>
      <p:sp>
        <p:nvSpPr>
          <p:cNvPr id="158" name="Shape 158"/>
          <p:cNvSpPr txBox="1"/>
          <p:nvPr/>
        </p:nvSpPr>
        <p:spPr>
          <a:xfrm>
            <a:off x="1600200" y="4419600"/>
            <a:ext cx="1524000"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chemeClr val="dk1"/>
                </a:solidFill>
                <a:latin typeface="Libre Baskerville"/>
                <a:ea typeface="Libre Baskerville"/>
                <a:cs typeface="Libre Baskerville"/>
                <a:sym typeface="Libre Baskerville"/>
              </a:rPr>
              <a:t>This Guy!</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9" name="Shape 449"/>
        <p:cNvGrpSpPr/>
        <p:nvPr/>
      </p:nvGrpSpPr>
      <p:grpSpPr>
        <a:xfrm>
          <a:off x="0" y="0"/>
          <a:ext cx="0" cy="0"/>
          <a:chOff x="0" y="0"/>
          <a:chExt cx="0" cy="0"/>
        </a:xfrm>
      </p:grpSpPr>
      <p:sp>
        <p:nvSpPr>
          <p:cNvPr id="450" name="Shape 450"/>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spcAft>
                <a:spcPts val="0"/>
              </a:spcAft>
              <a:buClr>
                <a:srgbClr val="D7597D"/>
              </a:buClr>
              <a:buSzPct val="25000"/>
              <a:buFont typeface="Source Sans Pro"/>
              <a:buNone/>
            </a:pPr>
            <a:r>
              <a:rPr b="1" i="0" lang="en-US" sz="4000" u="none" cap="none" strike="noStrike">
                <a:solidFill>
                  <a:srgbClr val="D7597D"/>
                </a:solidFill>
                <a:latin typeface="Source Sans Pro"/>
                <a:ea typeface="Source Sans Pro"/>
                <a:cs typeface="Source Sans Pro"/>
                <a:sym typeface="Source Sans Pro"/>
              </a:rPr>
              <a:t>The Roosevelt Corollary</a:t>
            </a:r>
          </a:p>
        </p:txBody>
      </p:sp>
      <p:sp>
        <p:nvSpPr>
          <p:cNvPr id="451" name="Shape 451"/>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37236" lvl="0" marL="265176" marR="0" rtl="0" algn="l">
              <a:spcBef>
                <a:spcPts val="0"/>
              </a:spcBef>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Financial factors drew the U.S. into Latin American affairs.  Many had borrowed huge sums of money from European banks.  Teddy wanted to make sure U.S was </a:t>
            </a:r>
            <a:r>
              <a:rPr lang="en-US" sz="1800"/>
              <a:t>predominant</a:t>
            </a:r>
            <a:r>
              <a:rPr b="0" i="0" lang="en-US" sz="1800" u="none" cap="none" strike="noStrike">
                <a:solidFill>
                  <a:schemeClr val="dk1"/>
                </a:solidFill>
                <a:latin typeface="Libre Baskerville"/>
                <a:ea typeface="Libre Baskerville"/>
                <a:cs typeface="Libre Baskerville"/>
                <a:sym typeface="Libre Baskerville"/>
              </a:rPr>
              <a:t> power in the Caribbean and Central America.</a:t>
            </a:r>
          </a:p>
        </p:txBody>
      </p:sp>
      <p:sp>
        <p:nvSpPr>
          <p:cNvPr id="452" name="Shape 452"/>
          <p:cNvSpPr txBox="1"/>
          <p:nvPr>
            <p:ph idx="2" type="body"/>
          </p:nvPr>
        </p:nvSpPr>
        <p:spPr>
          <a:xfrm>
            <a:off x="4648200" y="1600200"/>
            <a:ext cx="4038599" cy="4525963"/>
          </a:xfrm>
          <a:prstGeom prst="rect">
            <a:avLst/>
          </a:prstGeom>
          <a:noFill/>
          <a:ln>
            <a:noFill/>
          </a:ln>
        </p:spPr>
        <p:txBody>
          <a:bodyPr anchorCtr="0" anchor="t" bIns="45700" lIns="182875" rIns="91425" tIns="91425">
            <a:noAutofit/>
          </a:bodyPr>
          <a:lstStyle/>
          <a:p>
            <a:pPr indent="-237236"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Reminded European powers of </a:t>
            </a:r>
            <a:r>
              <a:rPr b="0" i="0" lang="en-US" sz="1800" u="sng" cap="none" strike="noStrike">
                <a:solidFill>
                  <a:schemeClr val="dk1"/>
                </a:solidFill>
                <a:latin typeface="Libre Baskerville"/>
                <a:ea typeface="Libre Baskerville"/>
                <a:cs typeface="Libre Baskerville"/>
                <a:sym typeface="Libre Baskerville"/>
              </a:rPr>
              <a:t>Monroe Doctrine.</a:t>
            </a:r>
            <a:r>
              <a:rPr b="0" i="0" lang="en-US" sz="1800" u="none" cap="none" strike="noStrike">
                <a:solidFill>
                  <a:schemeClr val="dk1"/>
                </a:solidFill>
                <a:latin typeface="Libre Baskerville"/>
                <a:ea typeface="Libre Baskerville"/>
                <a:cs typeface="Libre Baskerville"/>
                <a:sym typeface="Libre Baskerville"/>
              </a:rPr>
              <a:t>  Which is?</a:t>
            </a:r>
          </a:p>
          <a:p>
            <a:pPr indent="-23723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Then issued </a:t>
            </a:r>
            <a:r>
              <a:rPr b="0" i="0" lang="en-US" sz="1800" u="sng" cap="none" strike="noStrike">
                <a:solidFill>
                  <a:schemeClr val="dk1"/>
                </a:solidFill>
                <a:latin typeface="Libre Baskerville"/>
                <a:ea typeface="Libre Baskerville"/>
                <a:cs typeface="Libre Baskerville"/>
                <a:sym typeface="Libre Baskerville"/>
              </a:rPr>
              <a:t>Roosevelt Corollary </a:t>
            </a:r>
            <a:r>
              <a:rPr b="0" i="0" lang="en-US" sz="1800" u="none" cap="none" strike="noStrike">
                <a:solidFill>
                  <a:schemeClr val="dk1"/>
                </a:solidFill>
                <a:latin typeface="Libre Baskerville"/>
                <a:ea typeface="Libre Baskerville"/>
                <a:cs typeface="Libre Baskerville"/>
                <a:sym typeface="Libre Baskerville"/>
              </a:rPr>
              <a:t>– under the philosophy, “</a:t>
            </a:r>
            <a:r>
              <a:rPr b="0" i="0" lang="en-US" sz="1800" u="sng" cap="none" strike="noStrike">
                <a:solidFill>
                  <a:schemeClr val="dk1"/>
                </a:solidFill>
                <a:latin typeface="Libre Baskerville"/>
                <a:ea typeface="Libre Baskerville"/>
                <a:cs typeface="Libre Baskerville"/>
                <a:sym typeface="Libre Baskerville"/>
              </a:rPr>
              <a:t>speak softly and carry a big stick</a:t>
            </a:r>
            <a:r>
              <a:rPr b="0" i="0" lang="en-US" sz="1800" u="none" cap="none" strike="noStrike">
                <a:solidFill>
                  <a:schemeClr val="dk1"/>
                </a:solidFill>
                <a:latin typeface="Libre Baskerville"/>
                <a:ea typeface="Libre Baskerville"/>
                <a:cs typeface="Libre Baskerville"/>
                <a:sym typeface="Libre Baskerville"/>
              </a:rPr>
              <a:t>.”</a:t>
            </a:r>
          </a:p>
          <a:p>
            <a:pPr indent="-265176" lvl="0" marL="265176" marR="0" rtl="0" algn="l">
              <a:lnSpc>
                <a:spcPct val="80000"/>
              </a:lnSpc>
              <a:spcBef>
                <a:spcPts val="250"/>
              </a:spcBef>
              <a:spcAft>
                <a:spcPts val="0"/>
              </a:spcAft>
              <a:buClr>
                <a:schemeClr val="accent1"/>
              </a:buClr>
              <a:buSzPct val="124444"/>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Disorder in Latin America, “might force the U.S. to exercise police power to protect its economic interests.”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sp>
        <p:nvSpPr>
          <p:cNvPr id="457" name="Shape 457"/>
          <p:cNvSpPr txBox="1"/>
          <p:nvPr>
            <p:ph type="title"/>
          </p:nvPr>
        </p:nvSpPr>
        <p:spPr>
          <a:xfrm>
            <a:off x="502920" y="4985589"/>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Interpret the following…..</a:t>
            </a:r>
          </a:p>
        </p:txBody>
      </p:sp>
      <p:pic>
        <p:nvPicPr>
          <p:cNvPr descr="http://bookbuilder.cast.org/bookresources/17034/62599_1.gif" id="458" name="Shape 458"/>
          <p:cNvPicPr preferRelativeResize="0"/>
          <p:nvPr/>
        </p:nvPicPr>
        <p:blipFill rotWithShape="1">
          <a:blip r:embed="rId3">
            <a:alphaModFix/>
          </a:blip>
          <a:srcRect b="0" l="0" r="0" t="0"/>
          <a:stretch/>
        </p:blipFill>
        <p:spPr>
          <a:xfrm>
            <a:off x="719000" y="610950"/>
            <a:ext cx="7116600" cy="4430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Dollar Diplomacy v. Missionary Diplomacy</a:t>
            </a:r>
          </a:p>
        </p:txBody>
      </p:sp>
      <p:sp>
        <p:nvSpPr>
          <p:cNvPr id="464" name="Shape 464"/>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37236" lvl="0" marL="265176" marR="0" rtl="0" algn="l">
              <a:spcBef>
                <a:spcPts val="0"/>
              </a:spcBef>
              <a:spcAft>
                <a:spcPts val="0"/>
              </a:spcAft>
              <a:buClr>
                <a:schemeClr val="accent1"/>
              </a:buClr>
              <a:buSzPct val="100000"/>
              <a:buFont typeface="Noto Sans Symbols"/>
              <a:buChar char="●"/>
            </a:pPr>
            <a:r>
              <a:rPr b="0" i="0" lang="en-US" sz="1800" u="sng" cap="none" strike="noStrike">
                <a:solidFill>
                  <a:schemeClr val="dk1"/>
                </a:solidFill>
                <a:latin typeface="Libre Baskerville"/>
                <a:ea typeface="Libre Baskerville"/>
                <a:cs typeface="Libre Baskerville"/>
                <a:sym typeface="Libre Baskerville"/>
              </a:rPr>
              <a:t>Dollar Diplomacy</a:t>
            </a:r>
          </a:p>
          <a:p>
            <a:pPr indent="-205740" lvl="1" marL="548640" marR="0" rtl="0" algn="l">
              <a:spcBef>
                <a:spcPts val="250"/>
              </a:spcBef>
              <a:buClr>
                <a:schemeClr val="accent1"/>
              </a:buClr>
              <a:buSzPct val="133333"/>
              <a:buFont typeface="Verdana"/>
              <a:buChar char="◦"/>
            </a:pPr>
            <a:r>
              <a:rPr b="0" i="0" lang="en-US" sz="1800" u="none" cap="none" strike="noStrike">
                <a:solidFill>
                  <a:schemeClr val="dk1"/>
                </a:solidFill>
                <a:latin typeface="Libre Baskerville"/>
                <a:ea typeface="Libre Baskerville"/>
                <a:cs typeface="Libre Baskerville"/>
                <a:sym typeface="Libre Baskerville"/>
              </a:rPr>
              <a:t>Police power was exercised in Nicaragua, as a result Dollar Diplomacy was used to keep European powers out.  U.S government would guarantee loans made to foreign countries by American businesspeople</a:t>
            </a:r>
            <a:r>
              <a:rPr b="0" i="0" lang="en-US" sz="2400" u="none" cap="none" strike="noStrike">
                <a:solidFill>
                  <a:schemeClr val="dk1"/>
                </a:solidFill>
                <a:latin typeface="Libre Baskerville"/>
                <a:ea typeface="Libre Baskerville"/>
                <a:cs typeface="Libre Baskerville"/>
                <a:sym typeface="Libre Baskerville"/>
              </a:rPr>
              <a:t>.</a:t>
            </a:r>
          </a:p>
        </p:txBody>
      </p:sp>
      <p:sp>
        <p:nvSpPr>
          <p:cNvPr id="465" name="Shape 465"/>
          <p:cNvSpPr txBox="1"/>
          <p:nvPr>
            <p:ph idx="2" type="body"/>
          </p:nvPr>
        </p:nvSpPr>
        <p:spPr>
          <a:xfrm>
            <a:off x="4648200" y="1600200"/>
            <a:ext cx="4038599" cy="4525963"/>
          </a:xfrm>
          <a:prstGeom prst="rect">
            <a:avLst/>
          </a:prstGeom>
          <a:noFill/>
          <a:ln>
            <a:noFill/>
          </a:ln>
        </p:spPr>
        <p:txBody>
          <a:bodyPr anchorCtr="0" anchor="t" bIns="45700" lIns="182875" rIns="91425" tIns="91425">
            <a:noAutofit/>
          </a:bodyPr>
          <a:lstStyle/>
          <a:p>
            <a:pPr indent="-237236" lvl="0" marL="265176" marR="0" rtl="0" algn="l">
              <a:spcBef>
                <a:spcPts val="0"/>
              </a:spcBef>
              <a:spcAft>
                <a:spcPts val="0"/>
              </a:spcAft>
              <a:buClr>
                <a:schemeClr val="accent1"/>
              </a:buClr>
              <a:buSzPct val="100000"/>
              <a:buFont typeface="Noto Sans Symbols"/>
              <a:buChar char="●"/>
            </a:pPr>
            <a:r>
              <a:rPr b="0" i="0" lang="en-US" sz="1800" u="sng" cap="none" strike="noStrike">
                <a:solidFill>
                  <a:schemeClr val="dk1"/>
                </a:solidFill>
                <a:latin typeface="Libre Baskerville"/>
                <a:ea typeface="Libre Baskerville"/>
                <a:cs typeface="Libre Baskerville"/>
                <a:sym typeface="Libre Baskerville"/>
              </a:rPr>
              <a:t>Missionary Diplomacy</a:t>
            </a:r>
          </a:p>
          <a:p>
            <a:pPr indent="-167640" lvl="1" marL="548640" marR="0" rtl="0" algn="l">
              <a:spcBef>
                <a:spcPts val="250"/>
              </a:spcBef>
              <a:spcAft>
                <a:spcPts val="0"/>
              </a:spcAft>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President Woodrow Wilson gave the Monroe Doctrine a moral tone.</a:t>
            </a:r>
          </a:p>
          <a:p>
            <a:pPr indent="-167640" lvl="1" marL="548640" marR="0" rtl="0" algn="l">
              <a:spcBef>
                <a:spcPts val="250"/>
              </a:spcBef>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U.S has a moral responsibility to deny recognition to any Latin American country it viewed as oppressive, undemocratic, or hostile to U.S interests.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9" name="Shape 469"/>
        <p:cNvGrpSpPr/>
        <p:nvPr/>
      </p:nvGrpSpPr>
      <p:grpSpPr>
        <a:xfrm>
          <a:off x="0" y="0"/>
          <a:ext cx="0" cy="0"/>
          <a:chOff x="0" y="0"/>
          <a:chExt cx="0" cy="0"/>
        </a:xfrm>
      </p:grpSpPr>
      <p:sp>
        <p:nvSpPr>
          <p:cNvPr id="470" name="Shape 470"/>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Political Cartoons</a:t>
            </a:r>
          </a:p>
        </p:txBody>
      </p:sp>
      <p:sp>
        <p:nvSpPr>
          <p:cNvPr id="471" name="Shape 471"/>
          <p:cNvSpPr txBox="1"/>
          <p:nvPr>
            <p:ph idx="1" type="body"/>
          </p:nvPr>
        </p:nvSpPr>
        <p:spPr>
          <a:xfrm>
            <a:off x="457200" y="1552175"/>
            <a:ext cx="4038600" cy="4526100"/>
          </a:xfrm>
          <a:prstGeom prst="rect">
            <a:avLst/>
          </a:prstGeom>
          <a:noFill/>
          <a:ln>
            <a:noFill/>
          </a:ln>
        </p:spPr>
        <p:txBody>
          <a:bodyPr anchorCtr="0" anchor="t" bIns="45700" lIns="182875" rIns="91425" tIns="91425">
            <a:noAutofit/>
          </a:bodyPr>
          <a:lstStyle/>
          <a:p>
            <a:pPr indent="-237236" lvl="0" marL="265176" marR="0" rtl="0" algn="l">
              <a:lnSpc>
                <a:spcPct val="9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Think about what you know about Missionary Diplomacy, Moral Diplomacy, or The Roosevelt Corollary</a:t>
            </a:r>
          </a:p>
          <a:p>
            <a:pPr indent="-237236" lvl="0" marL="265176" marR="0" rtl="0" algn="l">
              <a:lnSpc>
                <a:spcPct val="9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Pick one and create a political cartoon that exemplifies how it was used during this time period.</a:t>
            </a:r>
          </a:p>
          <a:p>
            <a:pPr indent="-265176" lvl="0" marL="265176" marR="0" rtl="0" algn="l">
              <a:lnSpc>
                <a:spcPct val="90000"/>
              </a:lnSpc>
              <a:spcBef>
                <a:spcPts val="250"/>
              </a:spcBef>
              <a:buClr>
                <a:schemeClr val="accent1"/>
              </a:buClr>
              <a:buSzPct val="25000"/>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descr="http://occ.awlonline.com/bookbind/pubbooks/martin_awl/medialib/download/2004.jpg" id="472" name="Shape 472"/>
          <p:cNvPicPr preferRelativeResize="0"/>
          <p:nvPr/>
        </p:nvPicPr>
        <p:blipFill rotWithShape="1">
          <a:blip r:embed="rId3">
            <a:alphaModFix/>
          </a:blip>
          <a:srcRect b="0" l="0" r="0" t="0"/>
          <a:stretch/>
        </p:blipFill>
        <p:spPr>
          <a:xfrm>
            <a:off x="4859999" y="1487450"/>
            <a:ext cx="2764499" cy="30099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6" name="Shape 476"/>
        <p:cNvGrpSpPr/>
        <p:nvPr/>
      </p:nvGrpSpPr>
      <p:grpSpPr>
        <a:xfrm>
          <a:off x="0" y="0"/>
          <a:ext cx="0" cy="0"/>
          <a:chOff x="0" y="0"/>
          <a:chExt cx="0" cy="0"/>
        </a:xfrm>
      </p:grpSpPr>
      <p:sp>
        <p:nvSpPr>
          <p:cNvPr id="477" name="Shape 477"/>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Mexican Revolution </a:t>
            </a:r>
          </a:p>
        </p:txBody>
      </p:sp>
      <p:sp>
        <p:nvSpPr>
          <p:cNvPr id="478" name="Shape 478"/>
          <p:cNvSpPr txBox="1"/>
          <p:nvPr>
            <p:ph idx="1" type="body"/>
          </p:nvPr>
        </p:nvSpPr>
        <p:spPr>
          <a:xfrm>
            <a:off x="304800" y="1524000"/>
            <a:ext cx="4899900" cy="4526100"/>
          </a:xfrm>
          <a:prstGeom prst="rect">
            <a:avLst/>
          </a:prstGeom>
          <a:noFill/>
          <a:ln>
            <a:noFill/>
          </a:ln>
        </p:spPr>
        <p:txBody>
          <a:bodyPr anchorCtr="0" anchor="t" bIns="45700" lIns="182875" rIns="91425" tIns="91425">
            <a:noAutofit/>
          </a:bodyPr>
          <a:lstStyle/>
          <a:p>
            <a:pPr indent="-290576"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Mexico had been ruled for more than three decades by military dictator Porfirio Diaz and friend of the U.S.</a:t>
            </a:r>
          </a:p>
          <a:p>
            <a:pPr indent="-29057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Motive: Protect American business interests</a:t>
            </a:r>
          </a:p>
          <a:p>
            <a:pPr indent="-29057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1911:   Diaz overthrown</a:t>
            </a:r>
          </a:p>
          <a:p>
            <a:pPr indent="-29057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1912:  General Huerta Takes Power</a:t>
            </a:r>
          </a:p>
          <a:p>
            <a:pPr indent="-29057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1913:  Wilson does not recognize “government of butchers”</a:t>
            </a:r>
          </a:p>
          <a:p>
            <a:pPr indent="-290576"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1914:  Huerta’s officers arrest group of U.S citizens- Wilson sends troops</a:t>
            </a:r>
            <a:br>
              <a:rPr b="0" i="0" lang="en-US" sz="1800" u="none" cap="none" strike="noStrike">
                <a:solidFill>
                  <a:schemeClr val="dk1"/>
                </a:solidFill>
                <a:latin typeface="Libre Baskerville"/>
                <a:ea typeface="Libre Baskerville"/>
                <a:cs typeface="Libre Baskerville"/>
                <a:sym typeface="Libre Baskerville"/>
              </a:rPr>
            </a:br>
            <a:r>
              <a:rPr b="0" i="0" lang="en-US" sz="1800" u="none" cap="none" strike="noStrike">
                <a:solidFill>
                  <a:schemeClr val="dk1"/>
                </a:solidFill>
                <a:latin typeface="Libre Baskerville"/>
                <a:ea typeface="Libre Baskerville"/>
                <a:cs typeface="Libre Baskerville"/>
                <a:sym typeface="Libre Baskerville"/>
              </a:rPr>
              <a:t>1915:  Huerta regime collapses- Carranza takes power- Wilson withdraws troops</a:t>
            </a:r>
          </a:p>
          <a:p>
            <a:pPr indent="-265176" lvl="0" marL="265176" marR="0" rtl="0" algn="l">
              <a:lnSpc>
                <a:spcPct val="80000"/>
              </a:lnSpc>
              <a:spcBef>
                <a:spcPts val="250"/>
              </a:spcBef>
              <a:buClr>
                <a:schemeClr val="accent1"/>
              </a:buClr>
              <a:buSzPct val="25000"/>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sp>
        <p:nvSpPr>
          <p:cNvPr id="479" name="Shape 479"/>
          <p:cNvSpPr txBox="1"/>
          <p:nvPr>
            <p:ph idx="2" type="body"/>
          </p:nvPr>
        </p:nvSpPr>
        <p:spPr>
          <a:xfrm>
            <a:off x="5334000" y="1524000"/>
            <a:ext cx="3352799" cy="4449762"/>
          </a:xfrm>
          <a:prstGeom prst="rect">
            <a:avLst/>
          </a:prstGeom>
          <a:noFill/>
          <a:ln>
            <a:noFill/>
          </a:ln>
        </p:spPr>
        <p:txBody>
          <a:bodyPr anchorCtr="0" anchor="t" bIns="45700" lIns="182875" rIns="91425" tIns="91425">
            <a:noAutofit/>
          </a:bodyPr>
          <a:lstStyle/>
          <a:p>
            <a:pPr indent="-265176" lvl="0" marL="265176" marR="0" rtl="0" algn="l">
              <a:lnSpc>
                <a:spcPct val="80000"/>
              </a:lnSpc>
              <a:spcBef>
                <a:spcPts val="0"/>
              </a:spcBef>
              <a:spcAft>
                <a:spcPts val="0"/>
              </a:spcAft>
              <a:buClr>
                <a:schemeClr val="accent1"/>
              </a:buClr>
              <a:buSzPct val="77777"/>
              <a:buFont typeface="Noto Sans Symbols"/>
              <a:buChar char="●"/>
            </a:pPr>
            <a:r>
              <a:rPr b="0" i="0" lang="en-US" sz="1750" u="none" cap="none" strike="noStrike">
                <a:solidFill>
                  <a:schemeClr val="dk1"/>
                </a:solidFill>
                <a:latin typeface="Libre Baskerville"/>
                <a:ea typeface="Libre Baskerville"/>
                <a:cs typeface="Libre Baskerville"/>
                <a:sym typeface="Libre Baskerville"/>
              </a:rPr>
              <a:t>1916:  Carranza invited American engineers to operate mines in northern Mexico.  Villa took men off train and killed them.  Villa raided New Mexico and killed 17 Americans.  15,000 American soldiers invade Mexico to capture Villa.  Troops clash on both sides.</a:t>
            </a:r>
          </a:p>
          <a:p>
            <a:pPr indent="-265176" lvl="0" marL="265176" marR="0" rtl="0" algn="l">
              <a:lnSpc>
                <a:spcPct val="80000"/>
              </a:lnSpc>
              <a:spcBef>
                <a:spcPts val="250"/>
              </a:spcBef>
              <a:spcAft>
                <a:spcPts val="0"/>
              </a:spcAft>
              <a:buClr>
                <a:schemeClr val="accent1"/>
              </a:buClr>
              <a:buSzPct val="25000"/>
              <a:buFont typeface="Noto Sans Symbols"/>
              <a:buNone/>
            </a:pPr>
            <a:r>
              <a:t/>
            </a:r>
            <a:endParaRPr b="0" i="0" sz="1750" u="none" cap="none" strike="noStrike">
              <a:solidFill>
                <a:schemeClr val="dk1"/>
              </a:solidFill>
              <a:latin typeface="Libre Baskerville"/>
              <a:ea typeface="Libre Baskerville"/>
              <a:cs typeface="Libre Baskerville"/>
              <a:sym typeface="Libre Baskerville"/>
            </a:endParaRPr>
          </a:p>
          <a:p>
            <a:pPr indent="-265176" lvl="0" marL="265176" marR="0" rtl="0" algn="l">
              <a:lnSpc>
                <a:spcPct val="80000"/>
              </a:lnSpc>
              <a:spcBef>
                <a:spcPts val="250"/>
              </a:spcBef>
              <a:buClr>
                <a:schemeClr val="accent1"/>
              </a:buClr>
              <a:buSzPct val="77777"/>
              <a:buFont typeface="Noto Sans Symbols"/>
              <a:buChar char="●"/>
            </a:pPr>
            <a:r>
              <a:rPr b="0" i="0" lang="en-US" sz="1750" u="none" cap="none" strike="noStrike">
                <a:solidFill>
                  <a:schemeClr val="dk1"/>
                </a:solidFill>
                <a:latin typeface="Libre Baskerville"/>
                <a:ea typeface="Libre Baskerville"/>
                <a:cs typeface="Libre Baskerville"/>
                <a:sym typeface="Libre Baskerville"/>
              </a:rPr>
              <a:t>1917:  U.S facing war in Europe withdraws troops. (John J. Pershing)</a:t>
            </a:r>
          </a:p>
        </p:txBody>
      </p:sp>
      <p:pic>
        <p:nvPicPr>
          <p:cNvPr descr="http://at-communication.com/upload/Image/99%20Anniversary%20Mexican%20Revolution%20DX%20News.gif" id="480" name="Shape 480"/>
          <p:cNvPicPr preferRelativeResize="0"/>
          <p:nvPr/>
        </p:nvPicPr>
        <p:blipFill rotWithShape="1">
          <a:blip r:embed="rId3">
            <a:alphaModFix/>
          </a:blip>
          <a:srcRect b="0" l="0" r="0" t="0"/>
          <a:stretch/>
        </p:blipFill>
        <p:spPr>
          <a:xfrm>
            <a:off x="2636615" y="426350"/>
            <a:ext cx="3103500" cy="4526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4" name="Shape 484"/>
        <p:cNvGrpSpPr/>
        <p:nvPr/>
      </p:nvGrpSpPr>
      <p:grpSpPr>
        <a:xfrm>
          <a:off x="0" y="0"/>
          <a:ext cx="0" cy="0"/>
          <a:chOff x="0" y="0"/>
          <a:chExt cx="0" cy="0"/>
        </a:xfrm>
      </p:grpSpPr>
      <p:sp>
        <p:nvSpPr>
          <p:cNvPr id="485" name="Shape 485"/>
          <p:cNvSpPr txBox="1"/>
          <p:nvPr>
            <p:ph type="title"/>
          </p:nvPr>
        </p:nvSpPr>
        <p:spPr>
          <a:xfrm>
            <a:off x="457200" y="381000"/>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240" u="none" cap="none" strike="noStrike">
                <a:solidFill>
                  <a:srgbClr val="D7597D"/>
                </a:solidFill>
                <a:latin typeface="Source Sans Pro"/>
                <a:ea typeface="Source Sans Pro"/>
                <a:cs typeface="Source Sans Pro"/>
                <a:sym typeface="Source Sans Pro"/>
              </a:rPr>
              <a:t>Did we succeed in our goals for the early 20</a:t>
            </a:r>
            <a:r>
              <a:rPr b="1" baseline="30000" i="0" lang="en-US" sz="3240" u="none" cap="none" strike="noStrike">
                <a:solidFill>
                  <a:srgbClr val="D7597D"/>
                </a:solidFill>
                <a:latin typeface="Source Sans Pro"/>
                <a:ea typeface="Source Sans Pro"/>
                <a:cs typeface="Source Sans Pro"/>
                <a:sym typeface="Source Sans Pro"/>
              </a:rPr>
              <a:t>th</a:t>
            </a:r>
            <a:r>
              <a:rPr b="1" i="0" lang="en-US" sz="3240" u="none" cap="none" strike="noStrike">
                <a:solidFill>
                  <a:srgbClr val="D7597D"/>
                </a:solidFill>
                <a:latin typeface="Source Sans Pro"/>
                <a:ea typeface="Source Sans Pro"/>
                <a:cs typeface="Source Sans Pro"/>
                <a:sym typeface="Source Sans Pro"/>
              </a:rPr>
              <a:t> century?</a:t>
            </a:r>
          </a:p>
        </p:txBody>
      </p:sp>
      <p:sp>
        <p:nvSpPr>
          <p:cNvPr id="486" name="Shape 486"/>
          <p:cNvSpPr txBox="1"/>
          <p:nvPr>
            <p:ph idx="1" type="body"/>
          </p:nvPr>
        </p:nvSpPr>
        <p:spPr>
          <a:xfrm>
            <a:off x="457200" y="1600200"/>
            <a:ext cx="4677600" cy="4526100"/>
          </a:xfrm>
          <a:prstGeom prst="rect">
            <a:avLst/>
          </a:prstGeom>
          <a:noFill/>
          <a:ln>
            <a:noFill/>
          </a:ln>
        </p:spPr>
        <p:txBody>
          <a:bodyPr anchorCtr="0" anchor="t" bIns="45700" lIns="182875" rIns="91425" tIns="91425">
            <a:noAutofit/>
          </a:bodyPr>
          <a:lstStyle/>
          <a:p>
            <a:pPr indent="-258571"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Access to foreign markets?</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Growth of domestic economy?</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Modern navy to protect interests abroad?</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Exercise of international police power in Latin America?</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Can we now assess whether American imperialism affected developing nations positively or negatively?</a:t>
            </a:r>
          </a:p>
          <a:p>
            <a:pPr indent="-190500" lvl="1" marL="548640" marR="0" rtl="0" algn="l">
              <a:lnSpc>
                <a:spcPct val="80000"/>
              </a:lnSpc>
              <a:spcBef>
                <a:spcPts val="250"/>
              </a:spcBef>
              <a:buClr>
                <a:schemeClr val="accent1"/>
              </a:buClr>
              <a:buSzPct val="100000"/>
              <a:buFont typeface="Verdana"/>
              <a:buChar char="◦"/>
            </a:pPr>
            <a:r>
              <a:rPr b="0" i="0" lang="en-US" sz="1800" u="none" cap="none" strike="noStrike">
                <a:solidFill>
                  <a:schemeClr val="dk1"/>
                </a:solidFill>
                <a:latin typeface="Libre Baskerville"/>
                <a:ea typeface="Libre Baskerville"/>
                <a:cs typeface="Libre Baskerville"/>
                <a:sym typeface="Libre Baskerville"/>
              </a:rPr>
              <a:t>Can you weigh out the two sides as a group?  Then make your decision if imperialism was more helpful or hurtful to the developing nations.  Persuade us!</a:t>
            </a:r>
          </a:p>
        </p:txBody>
      </p:sp>
      <p:cxnSp>
        <p:nvCxnSpPr>
          <p:cNvPr id="487" name="Shape 487"/>
          <p:cNvCxnSpPr/>
          <p:nvPr/>
        </p:nvCxnSpPr>
        <p:spPr>
          <a:xfrm flipH="1">
            <a:off x="6275787" y="1676400"/>
            <a:ext cx="50400" cy="4273500"/>
          </a:xfrm>
          <a:prstGeom prst="straightConnector1">
            <a:avLst/>
          </a:prstGeom>
          <a:noFill/>
          <a:ln cap="flat" cmpd="sng" w="9525">
            <a:solidFill>
              <a:srgbClr val="D61E5E"/>
            </a:solidFill>
            <a:prstDash val="solid"/>
            <a:round/>
            <a:headEnd len="med" w="med" type="none"/>
            <a:tailEnd len="med" w="med" type="none"/>
          </a:ln>
        </p:spPr>
      </p:cxnSp>
      <p:sp>
        <p:nvSpPr>
          <p:cNvPr id="488" name="Shape 488"/>
          <p:cNvSpPr txBox="1"/>
          <p:nvPr/>
        </p:nvSpPr>
        <p:spPr>
          <a:xfrm>
            <a:off x="4953000" y="1524000"/>
            <a:ext cx="1600199"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Positive</a:t>
            </a:r>
          </a:p>
        </p:txBody>
      </p:sp>
      <p:sp>
        <p:nvSpPr>
          <p:cNvPr id="489" name="Shape 489"/>
          <p:cNvSpPr txBox="1"/>
          <p:nvPr/>
        </p:nvSpPr>
        <p:spPr>
          <a:xfrm>
            <a:off x="6553200" y="1524000"/>
            <a:ext cx="1447800"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Libre Baskerville"/>
                <a:ea typeface="Libre Baskerville"/>
                <a:cs typeface="Libre Baskerville"/>
                <a:sym typeface="Libre Baskerville"/>
              </a:rPr>
              <a:t>Negative</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457200" y="533400"/>
            <a:ext cx="8183880" cy="105156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4400" u="none" cap="none" strike="noStrike">
                <a:solidFill>
                  <a:srgbClr val="D7597D"/>
                </a:solidFill>
                <a:latin typeface="Source Sans Pro"/>
                <a:ea typeface="Source Sans Pro"/>
                <a:cs typeface="Source Sans Pro"/>
                <a:sym typeface="Source Sans Pro"/>
              </a:rPr>
              <a:t>3,2,1</a:t>
            </a:r>
          </a:p>
        </p:txBody>
      </p:sp>
      <p:sp>
        <p:nvSpPr>
          <p:cNvPr id="495" name="Shape 495"/>
          <p:cNvSpPr txBox="1"/>
          <p:nvPr>
            <p:ph idx="1" type="body"/>
          </p:nvPr>
        </p:nvSpPr>
        <p:spPr>
          <a:xfrm>
            <a:off x="457200" y="2362200"/>
            <a:ext cx="8183880" cy="3809999"/>
          </a:xfrm>
          <a:prstGeom prst="rect">
            <a:avLst/>
          </a:prstGeom>
          <a:noFill/>
          <a:ln>
            <a:noFill/>
          </a:ln>
        </p:spPr>
        <p:txBody>
          <a:bodyPr anchorCtr="0" anchor="t" bIns="45700" lIns="182875" rIns="91425" tIns="91425">
            <a:noAutofit/>
          </a:bodyPr>
          <a:lstStyle/>
          <a:p>
            <a:pPr indent="-194055" lvl="0" marL="265176" marR="0" rtl="0" algn="l">
              <a:spcBef>
                <a:spcPts val="0"/>
              </a:spcBef>
              <a:spcAft>
                <a:spcPts val="0"/>
              </a:spcAft>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3 things you learned</a:t>
            </a:r>
          </a:p>
          <a:p>
            <a:pPr indent="-194055" lvl="0" marL="265176" marR="0" rtl="0" algn="l">
              <a:spcBef>
                <a:spcPts val="250"/>
              </a:spcBef>
              <a:spcAft>
                <a:spcPts val="0"/>
              </a:spcAft>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2 things you found interesting</a:t>
            </a:r>
          </a:p>
          <a:p>
            <a:pPr indent="-194055" lvl="0" marL="265176" marR="0" rtl="0" algn="l">
              <a:spcBef>
                <a:spcPts val="250"/>
              </a:spcBef>
              <a:buClr>
                <a:schemeClr val="accent1"/>
              </a:buClr>
              <a:buSzPct val="100000"/>
              <a:buFont typeface="Noto Sans Symbols"/>
              <a:buChar char="●"/>
            </a:pPr>
            <a:r>
              <a:rPr b="0" i="0" lang="en-US" sz="2400" u="none" cap="none" strike="noStrike">
                <a:solidFill>
                  <a:schemeClr val="dk1"/>
                </a:solidFill>
                <a:latin typeface="Libre Baskerville"/>
                <a:ea typeface="Libre Baskerville"/>
                <a:cs typeface="Libre Baskerville"/>
                <a:sym typeface="Libre Baskerville"/>
              </a:rPr>
              <a:t>1 thing you have a question about</a:t>
            </a:r>
          </a:p>
        </p:txBody>
      </p:sp>
      <p:pic>
        <p:nvPicPr>
          <p:cNvPr descr="C:\Documents and Settings\BAL00200\Local Settings\Temporary Internet Files\Content.IE5\IURL1UR4\MC900293734[1].wmf" id="496" name="Shape 496"/>
          <p:cNvPicPr preferRelativeResize="0"/>
          <p:nvPr/>
        </p:nvPicPr>
        <p:blipFill rotWithShape="1">
          <a:blip r:embed="rId3">
            <a:alphaModFix/>
          </a:blip>
          <a:srcRect b="0" l="0" r="0" t="0"/>
          <a:stretch/>
        </p:blipFill>
        <p:spPr>
          <a:xfrm>
            <a:off x="2286000" y="685800"/>
            <a:ext cx="1821484" cy="16093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Factor 2:  Thirst for New Markets</a:t>
            </a:r>
          </a:p>
        </p:txBody>
      </p:sp>
      <p:sp>
        <p:nvSpPr>
          <p:cNvPr id="164" name="Shape 164"/>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37236" lvl="0" marL="265176" marR="0" rtl="0" algn="l">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In the late 19</a:t>
            </a:r>
            <a:r>
              <a:rPr b="0" baseline="30000" i="0" lang="en-US" sz="1800" u="none" cap="none" strike="noStrike">
                <a:solidFill>
                  <a:schemeClr val="dk1"/>
                </a:solidFill>
                <a:latin typeface="Libre Baskerville"/>
                <a:ea typeface="Libre Baskerville"/>
                <a:cs typeface="Libre Baskerville"/>
                <a:sym typeface="Libre Baskerville"/>
              </a:rPr>
              <a:t>th</a:t>
            </a:r>
            <a:r>
              <a:rPr b="0" i="0" lang="en-US" sz="1800" u="none" cap="none" strike="noStrike">
                <a:solidFill>
                  <a:schemeClr val="dk1"/>
                </a:solidFill>
                <a:latin typeface="Libre Baskerville"/>
                <a:ea typeface="Libre Baskerville"/>
                <a:cs typeface="Libre Baskerville"/>
                <a:sym typeface="Libre Baskerville"/>
              </a:rPr>
              <a:t> century the advances in technology enable American farms and factories to produce far more products than American’s could consume.  Increasing foreign trade would provide the solution to this overproduction.</a:t>
            </a:r>
          </a:p>
          <a:p>
            <a:pPr indent="-265176" lvl="0" marL="265176" marR="0" rtl="0" algn="l">
              <a:spcBef>
                <a:spcPts val="250"/>
              </a:spcBef>
              <a:buClr>
                <a:schemeClr val="accent1"/>
              </a:buClr>
              <a:buSzPct val="124444"/>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descr="C:\Documents and Settings\KellyDunbar\Local Settings\Temporary Internet Files\Content.IE5\YWYZ5PNL\MP900444286[1].jpg" id="165" name="Shape 165"/>
          <p:cNvPicPr preferRelativeResize="0"/>
          <p:nvPr>
            <p:ph idx="3" type="body"/>
          </p:nvPr>
        </p:nvPicPr>
        <p:blipFill rotWithShape="1">
          <a:blip r:embed="rId3">
            <a:alphaModFix/>
          </a:blip>
          <a:srcRect b="0" l="0" r="0" t="0"/>
          <a:stretch/>
        </p:blipFill>
        <p:spPr>
          <a:xfrm>
            <a:off x="4876800" y="1524000"/>
            <a:ext cx="3234690" cy="2152649"/>
          </a:xfrm>
          <a:prstGeom prst="rect">
            <a:avLst/>
          </a:prstGeom>
          <a:noFill/>
          <a:ln cap="sq" cmpd="sng" w="38100">
            <a:solidFill>
              <a:srgbClr val="000000"/>
            </a:solidFill>
            <a:prstDash val="solid"/>
            <a:miter/>
            <a:headEnd len="med" w="med" type="none"/>
            <a:tailEnd len="med" w="med" type="none"/>
          </a:ln>
        </p:spPr>
      </p:pic>
      <p:pic>
        <p:nvPicPr>
          <p:cNvPr id="166" name="Shape 166"/>
          <p:cNvPicPr preferRelativeResize="0"/>
          <p:nvPr/>
        </p:nvPicPr>
        <p:blipFill rotWithShape="1">
          <a:blip r:embed="rId4">
            <a:alphaModFix/>
          </a:blip>
          <a:srcRect b="0" l="0" r="0" t="0"/>
          <a:stretch/>
        </p:blipFill>
        <p:spPr>
          <a:xfrm>
            <a:off x="3762150" y="3886200"/>
            <a:ext cx="2324100" cy="196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Factor 3:  Cultural Superiority</a:t>
            </a:r>
          </a:p>
        </p:txBody>
      </p:sp>
      <p:sp>
        <p:nvSpPr>
          <p:cNvPr id="172" name="Shape 172"/>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80000"/>
              <a:buFont typeface="Noto Sans Symbols"/>
              <a:buChar char="●"/>
            </a:pPr>
            <a:r>
              <a:rPr b="0" i="0" lang="en-US" sz="2800" u="sng" cap="none" strike="noStrike">
                <a:solidFill>
                  <a:schemeClr val="dk1"/>
                </a:solidFill>
                <a:latin typeface="Libre Baskerville"/>
                <a:ea typeface="Libre Baskerville"/>
                <a:cs typeface="Libre Baskerville"/>
                <a:sym typeface="Libre Baskerville"/>
              </a:rPr>
              <a:t>Social Darwinism- </a:t>
            </a:r>
            <a:r>
              <a:rPr lang="en-US"/>
              <a:t>S</a:t>
            </a:r>
            <a:r>
              <a:rPr b="0" i="0" lang="en-US" sz="2800" u="none" cap="none" strike="noStrike">
                <a:solidFill>
                  <a:schemeClr val="dk1"/>
                </a:solidFill>
                <a:latin typeface="Libre Baskerville"/>
                <a:ea typeface="Libre Baskerville"/>
                <a:cs typeface="Libre Baskerville"/>
                <a:sym typeface="Libre Baskerville"/>
              </a:rPr>
              <a:t>urvival of the fittest- with the belief in the racial superiority of Anglo Saxons.</a:t>
            </a:r>
          </a:p>
          <a:p>
            <a:pPr indent="-265176" lvl="0" marL="265176" marR="0" rtl="0" algn="l">
              <a:spcBef>
                <a:spcPts val="250"/>
              </a:spcBef>
              <a:buClr>
                <a:schemeClr val="accent1"/>
              </a:buClr>
              <a:buSzPct val="80000"/>
              <a:buFont typeface="Noto Sans Symbols"/>
              <a:buNone/>
            </a:pPr>
            <a:r>
              <a:t/>
            </a:r>
            <a:endParaRPr b="0" i="0" sz="2800" u="none" cap="none" strike="noStrike">
              <a:solidFill>
                <a:schemeClr val="dk1"/>
              </a:solidFill>
              <a:latin typeface="Libre Baskerville"/>
              <a:ea typeface="Libre Baskerville"/>
              <a:cs typeface="Libre Baskerville"/>
              <a:sym typeface="Libre Baskerville"/>
            </a:endParaRPr>
          </a:p>
        </p:txBody>
      </p:sp>
      <p:pic>
        <p:nvPicPr>
          <p:cNvPr descr="http://www.marxist.com/images/stories/science/darwin.jpg" id="173" name="Shape 173"/>
          <p:cNvPicPr preferRelativeResize="0"/>
          <p:nvPr/>
        </p:nvPicPr>
        <p:blipFill rotWithShape="1">
          <a:blip r:embed="rId3">
            <a:alphaModFix/>
          </a:blip>
          <a:srcRect b="0" l="0" r="0" t="0"/>
          <a:stretch/>
        </p:blipFill>
        <p:spPr>
          <a:xfrm>
            <a:off x="5562600" y="1600200"/>
            <a:ext cx="2857499" cy="4762499"/>
          </a:xfrm>
          <a:prstGeom prst="rect">
            <a:avLst/>
          </a:prstGeom>
          <a:noFill/>
          <a:ln>
            <a:noFill/>
          </a:ln>
        </p:spPr>
      </p:pic>
      <p:pic>
        <p:nvPicPr>
          <p:cNvPr descr="C:\Documents and Settings\KellyDunbar\Local Settings\Temporary Internet Files\Content.IE5\HXF7POA6\MC900441389[1].wmf" id="174" name="Shape 174"/>
          <p:cNvPicPr preferRelativeResize="0"/>
          <p:nvPr/>
        </p:nvPicPr>
        <p:blipFill rotWithShape="1">
          <a:blip r:embed="rId4">
            <a:alphaModFix/>
          </a:blip>
          <a:srcRect b="0" l="0" r="0" t="0"/>
          <a:stretch/>
        </p:blipFill>
        <p:spPr>
          <a:xfrm>
            <a:off x="885975" y="4571075"/>
            <a:ext cx="2667000" cy="1508100"/>
          </a:xfrm>
          <a:prstGeom prst="rect">
            <a:avLst/>
          </a:prstGeom>
          <a:noFill/>
          <a:ln>
            <a:noFill/>
          </a:ln>
        </p:spPr>
      </p:pic>
      <p:sp>
        <p:nvSpPr>
          <p:cNvPr id="175" name="Shape 175"/>
          <p:cNvSpPr/>
          <p:nvPr/>
        </p:nvSpPr>
        <p:spPr>
          <a:xfrm>
            <a:off x="5943600" y="3810000"/>
            <a:ext cx="228600" cy="228600"/>
          </a:xfrm>
          <a:prstGeom prst="ellipse">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176" name="Shape 176"/>
          <p:cNvSpPr/>
          <p:nvPr/>
        </p:nvSpPr>
        <p:spPr>
          <a:xfrm flipH="1">
            <a:off x="6248400" y="3581400"/>
            <a:ext cx="152399" cy="152399"/>
          </a:xfrm>
          <a:prstGeom prst="ellipse">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177" name="Shape 177"/>
          <p:cNvSpPr/>
          <p:nvPr/>
        </p:nvSpPr>
        <p:spPr>
          <a:xfrm>
            <a:off x="5486400" y="4038600"/>
            <a:ext cx="381000" cy="381000"/>
          </a:xfrm>
          <a:prstGeom prst="ellipse">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178" name="Shape 178"/>
          <p:cNvSpPr/>
          <p:nvPr/>
        </p:nvSpPr>
        <p:spPr>
          <a:xfrm>
            <a:off x="4343400" y="4478975"/>
            <a:ext cx="1524000" cy="1600200"/>
          </a:xfrm>
          <a:prstGeom prst="ellipse">
            <a:avLst/>
          </a:prstGeom>
          <a:solidFill>
            <a:schemeClr val="accent1"/>
          </a:solidFill>
          <a:ln cap="flat" cmpd="sng" w="42500">
            <a:solidFill>
              <a:srgbClr val="862C4B"/>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lang="en-US" sz="1800">
                <a:solidFill>
                  <a:schemeClr val="lt1"/>
                </a:solidFill>
                <a:latin typeface="Libre Baskerville"/>
                <a:ea typeface="Libre Baskerville"/>
                <a:cs typeface="Libre Baskerville"/>
                <a:sym typeface="Libre Baskerville"/>
              </a:rPr>
              <a:t>That’s not what I meant!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74637"/>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Alaska!</a:t>
            </a:r>
          </a:p>
        </p:txBody>
      </p:sp>
      <p:sp>
        <p:nvSpPr>
          <p:cNvPr id="184" name="Shape 184"/>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58571" lvl="0" marL="265176" marR="0" rtl="0" algn="l">
              <a:lnSpc>
                <a:spcPct val="80000"/>
              </a:lnSpc>
              <a:spcBef>
                <a:spcPts val="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Early supporter of American expansion was </a:t>
            </a:r>
            <a:r>
              <a:rPr b="0" i="0" lang="en-US" sz="1800" u="sng" cap="none" strike="noStrike">
                <a:solidFill>
                  <a:schemeClr val="dk1"/>
                </a:solidFill>
                <a:latin typeface="Libre Baskerville"/>
                <a:ea typeface="Libre Baskerville"/>
                <a:cs typeface="Libre Baskerville"/>
                <a:sym typeface="Libre Baskerville"/>
              </a:rPr>
              <a:t>William Seward</a:t>
            </a:r>
            <a:r>
              <a:rPr b="0" i="0" lang="en-US" sz="1800" u="none" cap="none" strike="noStrike">
                <a:solidFill>
                  <a:schemeClr val="dk1"/>
                </a:solidFill>
                <a:latin typeface="Libre Baskerville"/>
                <a:ea typeface="Libre Baskerville"/>
                <a:cs typeface="Libre Baskerville"/>
                <a:sym typeface="Libre Baskerville"/>
              </a:rPr>
              <a:t>, secretary of state under Lincoln.  </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In 1867 Seward arranged for the U.S. to buy Alaska from the Russians for 7.2 million.  Seward had a hard time persuading the legislature to put forward the money.  </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Finally they excepted and found out Alaska was rich in many resources including OIL!</a:t>
            </a:r>
          </a:p>
          <a:p>
            <a:pPr indent="-258571" lvl="0" marL="265176" marR="0" rtl="0" algn="l">
              <a:lnSpc>
                <a:spcPct val="80000"/>
              </a:lnSpc>
              <a:spcBef>
                <a:spcPts val="250"/>
              </a:spcBef>
              <a:spcAft>
                <a:spcPts val="0"/>
              </a:spcAft>
              <a:buClr>
                <a:schemeClr val="accent1"/>
              </a:buClr>
              <a:buSzPct val="100000"/>
              <a:buFont typeface="Noto Sans Symbols"/>
              <a:buChar char="●"/>
            </a:pPr>
            <a:r>
              <a:rPr b="0" i="0" lang="en-US" sz="1800" u="none" cap="none" strike="noStrike">
                <a:solidFill>
                  <a:schemeClr val="dk1"/>
                </a:solidFill>
                <a:latin typeface="Libre Baskerville"/>
                <a:ea typeface="Libre Baskerville"/>
                <a:cs typeface="Libre Baskerville"/>
                <a:sym typeface="Libre Baskerville"/>
              </a:rPr>
              <a:t>1959 Alaska became a state</a:t>
            </a:r>
          </a:p>
          <a:p>
            <a:pPr indent="-265176" lvl="0" marL="265176" marR="0" rtl="0" algn="l">
              <a:lnSpc>
                <a:spcPct val="80000"/>
              </a:lnSpc>
              <a:spcBef>
                <a:spcPts val="250"/>
              </a:spcBef>
              <a:buClr>
                <a:schemeClr val="accent1"/>
              </a:buClr>
              <a:buSzPct val="105777"/>
              <a:buFont typeface="Noto Sans Symbols"/>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descr="alaska6b" id="185" name="Shape 185"/>
          <p:cNvPicPr preferRelativeResize="0"/>
          <p:nvPr/>
        </p:nvPicPr>
        <p:blipFill rotWithShape="1">
          <a:blip r:embed="rId3">
            <a:alphaModFix/>
          </a:blip>
          <a:srcRect b="0" l="0" r="0" t="0"/>
          <a:stretch/>
        </p:blipFill>
        <p:spPr>
          <a:xfrm>
            <a:off x="4648200" y="1905000"/>
            <a:ext cx="3771900" cy="3429000"/>
          </a:xfrm>
          <a:prstGeom prst="rect">
            <a:avLst/>
          </a:prstGeom>
          <a:noFill/>
          <a:ln cap="sq" cmpd="sng" w="38100">
            <a:solidFill>
              <a:srgbClr val="000000"/>
            </a:solidFill>
            <a:prstDash val="solid"/>
            <a:miter/>
            <a:headEnd len="med" w="med" type="none"/>
            <a:tailEnd len="med" w="med" type="none"/>
          </a:ln>
        </p:spPr>
      </p:pic>
      <p:pic>
        <p:nvPicPr>
          <p:cNvPr descr="C:\Documents and Settings\KellyDunbar\Local Settings\Temporary Internet Files\Content.IE5\K0N7FSBN\MC900437297[1].jpg" id="186" name="Shape 186"/>
          <p:cNvPicPr preferRelativeResize="0"/>
          <p:nvPr/>
        </p:nvPicPr>
        <p:blipFill rotWithShape="1">
          <a:blip r:embed="rId4">
            <a:alphaModFix/>
          </a:blip>
          <a:srcRect b="0" l="0" r="0" t="0"/>
          <a:stretch/>
        </p:blipFill>
        <p:spPr>
          <a:xfrm>
            <a:off x="7035500" y="485800"/>
            <a:ext cx="1295700" cy="1298400"/>
          </a:xfrm>
          <a:prstGeom prst="ellipse">
            <a:avLst/>
          </a:prstGeom>
          <a:noFill/>
          <a:ln cap="rnd" cmpd="sng" w="63500">
            <a:solidFill>
              <a:srgbClr val="333333"/>
            </a:solidFill>
            <a:prstDash val="solid"/>
            <a:round/>
            <a:headEnd len="med" w="med" type="none"/>
            <a:tailEnd len="med" w="med"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pic>
        <p:nvPicPr>
          <p:cNvPr descr="Queen%20Liliuokalani" id="191" name="Shape 191"/>
          <p:cNvPicPr preferRelativeResize="0"/>
          <p:nvPr>
            <p:ph idx="2" type="body"/>
          </p:nvPr>
        </p:nvPicPr>
        <p:blipFill rotWithShape="1">
          <a:blip r:embed="rId3">
            <a:alphaModFix/>
          </a:blip>
          <a:srcRect b="0" l="0" r="0" t="0"/>
          <a:stretch/>
        </p:blipFill>
        <p:spPr>
          <a:xfrm>
            <a:off x="6248400" y="3505200"/>
            <a:ext cx="2190750" cy="2773261"/>
          </a:xfrm>
          <a:prstGeom prst="rect">
            <a:avLst/>
          </a:prstGeom>
          <a:noFill/>
          <a:ln>
            <a:noFill/>
          </a:ln>
        </p:spPr>
      </p:pic>
      <p:sp>
        <p:nvSpPr>
          <p:cNvPr id="192" name="Shape 192"/>
          <p:cNvSpPr txBox="1"/>
          <p:nvPr>
            <p:ph type="title"/>
          </p:nvPr>
        </p:nvSpPr>
        <p:spPr>
          <a:xfrm>
            <a:off x="533400" y="457200"/>
            <a:ext cx="8229600" cy="11430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Chapter 18:  Imperialism in America</a:t>
            </a:r>
            <a:br>
              <a:rPr b="1" i="0" lang="en-US" sz="3600" u="none" cap="none" strike="noStrike">
                <a:solidFill>
                  <a:srgbClr val="D7597D"/>
                </a:solidFill>
                <a:latin typeface="Source Sans Pro"/>
                <a:ea typeface="Source Sans Pro"/>
                <a:cs typeface="Source Sans Pro"/>
                <a:sym typeface="Source Sans Pro"/>
              </a:rPr>
            </a:br>
            <a:r>
              <a:rPr b="1" i="0" lang="en-US" sz="3600" u="none" cap="none" strike="noStrike">
                <a:solidFill>
                  <a:srgbClr val="D7597D"/>
                </a:solidFill>
                <a:latin typeface="Source Sans Pro"/>
                <a:ea typeface="Source Sans Pro"/>
                <a:cs typeface="Source Sans Pro"/>
                <a:sym typeface="Source Sans Pro"/>
              </a:rPr>
              <a:t>						</a:t>
            </a:r>
            <a:r>
              <a:rPr b="1" i="0" lang="en-US" sz="2790" u="none" cap="none" strike="noStrike">
                <a:solidFill>
                  <a:srgbClr val="D7597D"/>
                </a:solidFill>
                <a:latin typeface="Source Sans Pro"/>
                <a:ea typeface="Source Sans Pro"/>
                <a:cs typeface="Source Sans Pro"/>
                <a:sym typeface="Source Sans Pro"/>
              </a:rPr>
              <a:t>1890-1920</a:t>
            </a:r>
          </a:p>
        </p:txBody>
      </p:sp>
      <p:sp>
        <p:nvSpPr>
          <p:cNvPr id="193" name="Shape 193"/>
          <p:cNvSpPr txBox="1"/>
          <p:nvPr>
            <p:ph idx="1" type="body"/>
          </p:nvPr>
        </p:nvSpPr>
        <p:spPr>
          <a:xfrm>
            <a:off x="457200" y="1600200"/>
            <a:ext cx="4038599" cy="4525963"/>
          </a:xfrm>
          <a:prstGeom prst="rect">
            <a:avLst/>
          </a:prstGeom>
          <a:noFill/>
          <a:ln>
            <a:noFill/>
          </a:ln>
        </p:spPr>
        <p:txBody>
          <a:bodyPr anchorCtr="0" anchor="t" bIns="45700" lIns="182875" rIns="91425" tIns="91425">
            <a:noAutofit/>
          </a:bodyPr>
          <a:lstStyle/>
          <a:p>
            <a:pPr indent="-265176" lvl="0" marL="265176" marR="0" rtl="0" algn="l">
              <a:spcBef>
                <a:spcPts val="0"/>
              </a:spcBef>
              <a:spcAft>
                <a:spcPts val="0"/>
              </a:spcAft>
              <a:buClr>
                <a:schemeClr val="accent1"/>
              </a:buClr>
              <a:buSzPct val="80000"/>
              <a:buFont typeface="Noto Sans Symbols"/>
              <a:buChar char="●"/>
            </a:pPr>
            <a:r>
              <a:rPr b="1" i="1" lang="en-US" sz="2800" u="none" cap="none" strike="noStrike">
                <a:solidFill>
                  <a:schemeClr val="dk1"/>
                </a:solidFill>
                <a:latin typeface="Libre Baskerville"/>
                <a:ea typeface="Libre Baskerville"/>
                <a:cs typeface="Libre Baskerville"/>
                <a:sym typeface="Libre Baskerville"/>
              </a:rPr>
              <a:t>“I, Liliuokalani, do hereby solemnly protest against any and all acts done against myself and the constitutional government of the Hawaiian Kingdom.”</a:t>
            </a:r>
          </a:p>
          <a:p>
            <a:pPr indent="-265176" lvl="0" marL="265176" marR="0" rtl="0" algn="l">
              <a:spcBef>
                <a:spcPts val="250"/>
              </a:spcBef>
              <a:buClr>
                <a:schemeClr val="accent1"/>
              </a:buClr>
              <a:buSzPct val="25000"/>
              <a:buFont typeface="Noto Sans Symbols"/>
              <a:buNone/>
            </a:pPr>
            <a:r>
              <a:rPr b="1" i="1" lang="en-US" sz="2800" u="none" cap="none" strike="noStrike">
                <a:solidFill>
                  <a:schemeClr val="dk1"/>
                </a:solidFill>
                <a:latin typeface="Libre Baskerville"/>
                <a:ea typeface="Libre Baskerville"/>
                <a:cs typeface="Libre Baskerville"/>
                <a:sym typeface="Libre Baskerville"/>
              </a:rPr>
              <a:t>			-Queen Lil</a:t>
            </a:r>
          </a:p>
        </p:txBody>
      </p:sp>
      <p:pic>
        <p:nvPicPr>
          <p:cNvPr descr="MCTR00221_0000[1]" id="194" name="Shape 194"/>
          <p:cNvPicPr preferRelativeResize="0"/>
          <p:nvPr/>
        </p:nvPicPr>
        <p:blipFill rotWithShape="1">
          <a:blip r:embed="rId4">
            <a:alphaModFix/>
          </a:blip>
          <a:srcRect b="0" l="0" r="0" t="0"/>
          <a:stretch/>
        </p:blipFill>
        <p:spPr>
          <a:xfrm>
            <a:off x="6629400" y="1600200"/>
            <a:ext cx="1616074" cy="1676399"/>
          </a:xfrm>
          <a:prstGeom prst="rect">
            <a:avLst/>
          </a:prstGeom>
          <a:noFill/>
          <a:ln>
            <a:noFill/>
          </a:ln>
        </p:spPr>
      </p:pic>
      <p:pic>
        <p:nvPicPr>
          <p:cNvPr descr="arte" id="195" name="Shape 195"/>
          <p:cNvPicPr preferRelativeResize="0"/>
          <p:nvPr/>
        </p:nvPicPr>
        <p:blipFill rotWithShape="1">
          <a:blip r:embed="rId5">
            <a:alphaModFix/>
          </a:blip>
          <a:srcRect b="0" l="0" r="0" t="0"/>
          <a:stretch/>
        </p:blipFill>
        <p:spPr>
          <a:xfrm>
            <a:off x="4419600" y="1600200"/>
            <a:ext cx="2057400" cy="2819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502920" y="4985589"/>
            <a:ext cx="8184000" cy="1051500"/>
          </a:xfrm>
          <a:prstGeom prst="rect">
            <a:avLst/>
          </a:prstGeom>
          <a:noFill/>
          <a:ln>
            <a:noFill/>
          </a:ln>
        </p:spPr>
        <p:txBody>
          <a:bodyPr anchorCtr="0" anchor="b" bIns="45700" lIns="91425" rIns="91425" tIns="45700">
            <a:noAutofit/>
          </a:bodyPr>
          <a:lstStyle/>
          <a:p>
            <a:pPr indent="0" lvl="0" marL="0" marR="0" rtl="0" algn="l">
              <a:spcBef>
                <a:spcPts val="0"/>
              </a:spcBef>
              <a:buClr>
                <a:srgbClr val="D7597D"/>
              </a:buClr>
              <a:buSzPct val="25000"/>
              <a:buFont typeface="Source Sans Pro"/>
              <a:buNone/>
            </a:pPr>
            <a:r>
              <a:rPr b="1" i="0" lang="en-US" sz="3600" u="none" cap="none" strike="noStrike">
                <a:solidFill>
                  <a:srgbClr val="D7597D"/>
                </a:solidFill>
                <a:latin typeface="Source Sans Pro"/>
                <a:ea typeface="Source Sans Pro"/>
                <a:cs typeface="Source Sans Pro"/>
                <a:sym typeface="Source Sans Pro"/>
              </a:rPr>
              <a:t>Midway Islands and Hawaii</a:t>
            </a:r>
          </a:p>
        </p:txBody>
      </p:sp>
      <p:pic>
        <p:nvPicPr>
          <p:cNvPr id="201" name="Shape 201"/>
          <p:cNvPicPr preferRelativeResize="0"/>
          <p:nvPr/>
        </p:nvPicPr>
        <p:blipFill rotWithShape="1">
          <a:blip r:embed="rId3">
            <a:alphaModFix/>
          </a:blip>
          <a:srcRect b="0" l="0" r="0" t="0"/>
          <a:stretch/>
        </p:blipFill>
        <p:spPr>
          <a:xfrm>
            <a:off x="1066800" y="533400"/>
            <a:ext cx="6848474" cy="4800600"/>
          </a:xfrm>
          <a:prstGeom prst="rect">
            <a:avLst/>
          </a:prstGeom>
          <a:noFill/>
          <a:ln cap="sq" cmpd="sng" w="38100">
            <a:solidFill>
              <a:srgbClr val="000000"/>
            </a:solidFill>
            <a:prstDash val="solid"/>
            <a:miter/>
            <a:headEnd len="med" w="med" type="none"/>
            <a:tailEnd len="med" w="med" type="none"/>
          </a:ln>
        </p:spPr>
      </p:pic>
    </p:spTree>
  </p:cSld>
  <p:clrMapOvr>
    <a:masterClrMapping/>
  </p:clrMapOvr>
</p:sld>
</file>

<file path=ppt/theme/theme1.xml><?xml version="1.0" encoding="utf-8"?>
<a:theme xmlns:a="http://schemas.openxmlformats.org/drawingml/2006/main" xmlns:r="http://schemas.openxmlformats.org/officeDocument/2006/relationships" name="Aspec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