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81" r:id="rId3"/>
    <p:sldMasterId id="2147483682" r:id="rId4"/>
    <p:sldMasterId id="214748368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slide" Target="slides/slide38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slide" Target="slides/slide40.xml"/><Relationship Id="rId23" Type="http://schemas.openxmlformats.org/officeDocument/2006/relationships/slide" Target="slides/slide17.xml"/><Relationship Id="rId45" Type="http://schemas.openxmlformats.org/officeDocument/2006/relationships/slide" Target="slides/slide39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47" Type="http://schemas.openxmlformats.org/officeDocument/2006/relationships/slide" Target="slides/slide41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400" name="Shape 4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9" name="Shape 4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2" name="Shape 4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0" name="Shape 4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6" name="Shape 4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5" name="Shape 4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4" name="Shape 4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0" name="Shape 4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9" name="Shape 4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4" name="Shape 4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5" name="Shape 4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1" name="Shape 5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7" name="Shape 5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3" name="Shape 5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9" name="Shape 5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5" name="Shape 5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1" name="Shape 5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7" name="Shape 53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6" name="Shape 5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2" name="Shape 5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8" name="Shape 5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4" name="Shape 5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0" name="Shape 5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6" name="Shape 5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2" name="Shape 5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8" name="Shape 5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4" name="Shape 5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0" name="Shape 6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6" name="Shape 3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ctrTitle"/>
          </p:nvPr>
        </p:nvSpPr>
        <p:spPr>
          <a:xfrm>
            <a:off x="1009441" y="3307355"/>
            <a:ext cx="711718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3" name="Shape 143"/>
          <p:cNvSpPr txBox="1"/>
          <p:nvPr>
            <p:ph idx="1" type="subTitle"/>
          </p:nvPr>
        </p:nvSpPr>
        <p:spPr>
          <a:xfrm>
            <a:off x="1009441" y="4777380"/>
            <a:ext cx="7117180" cy="8614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600"/>
              </a:spcAft>
              <a:buClr>
                <a:schemeClr val="lt2"/>
              </a:buClr>
              <a:buFont typeface="Verdana"/>
              <a:buNone/>
              <a:defRPr/>
            </a:lvl1pPr>
            <a:lvl2pPr indent="0" lvl="1" marL="457200" marR="0" rtl="0" algn="ctr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None/>
              <a:defRPr/>
            </a:lvl2pPr>
            <a:lvl3pPr indent="0" lvl="2" marL="914400" marR="0" rtl="0" algn="ctr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None/>
              <a:defRPr/>
            </a:lvl3pPr>
            <a:lvl4pPr indent="0" lvl="3" marL="1371600" marR="0" rtl="0" algn="ctr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None/>
              <a:defRPr/>
            </a:lvl4pPr>
            <a:lvl5pPr indent="0" lvl="4" marL="1828800" marR="0" rtl="0" algn="ctr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chemeClr val="lt1"/>
              </a:buClr>
              <a:buFont typeface="Verdana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chemeClr val="lt1"/>
              </a:buClr>
              <a:buFont typeface="Verdana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chemeClr val="lt1"/>
              </a:buClr>
              <a:buFont typeface="Verdana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chemeClr val="lt1"/>
              </a:buClr>
              <a:buFont typeface="Verdana"/>
              <a:buNone/>
              <a:defRPr/>
            </a:lvl9pPr>
          </a:lstStyle>
          <a:p/>
        </p:txBody>
      </p:sp>
      <p:sp>
        <p:nvSpPr>
          <p:cNvPr id="144" name="Shape 144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indent="-151638" lvl="5" marL="25146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6pPr>
            <a:lvl7pPr indent="-152400" lvl="6" marL="29718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7pPr>
            <a:lvl8pPr indent="-152400" lvl="7" marL="34290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8pPr>
            <a:lvl9pPr indent="-152400" lvl="8" marL="38862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r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r">
              <a:spcBef>
                <a:spcPts val="0"/>
              </a:spcBef>
              <a:buClr>
                <a:schemeClr val="lt2"/>
              </a:buClr>
              <a:buFont typeface="Verdana"/>
              <a:buNone/>
              <a:defRPr/>
            </a:lvl1pPr>
            <a:lvl2pPr indent="0" lvl="1" marL="4572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2pPr>
            <a:lvl3pPr indent="0" lvl="2" marL="9144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3pPr>
            <a:lvl4pPr indent="0" lvl="3" marL="13716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4pPr>
            <a:lvl5pPr indent="0" lvl="4" marL="18288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5pPr>
            <a:lvl6pPr indent="0" lvl="5" marL="22860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6pPr>
            <a:lvl7pPr indent="0" lvl="6" marL="27432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7pPr>
            <a:lvl8pPr indent="0" lvl="7" marL="32004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8pPr>
            <a:lvl9pPr indent="0" lvl="8" marL="365760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9pPr>
          </a:lstStyle>
          <a:p/>
        </p:txBody>
      </p:sp>
      <p:sp>
        <p:nvSpPr>
          <p:cNvPr id="156" name="Shape 156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1009442" y="675724"/>
            <a:ext cx="7123080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1009441" y="1809749"/>
            <a:ext cx="3471276" cy="4051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indent="-151638" lvl="5" marL="25146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6pPr>
            <a:lvl7pPr indent="-152400" lvl="6" marL="29718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7pPr>
            <a:lvl8pPr indent="-152400" lvl="7" marL="34290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8pPr>
            <a:lvl9pPr indent="-152400" lvl="8" marL="38862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9pPr>
          </a:lstStyle>
          <a:p/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4663280" y="1809749"/>
            <a:ext cx="3469242" cy="4051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indent="-151638" lvl="5" marL="25146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6pPr>
            <a:lvl7pPr indent="-152400" lvl="6" marL="29718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7pPr>
            <a:lvl8pPr indent="-152400" lvl="7" marL="34290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8pPr>
            <a:lvl9pPr indent="-152400" lvl="8" marL="38862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9pPr>
          </a:lstStyle>
          <a:p/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4" name="Shape 164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1348224" y="1812926"/>
            <a:ext cx="313249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Verdana"/>
              <a:buNone/>
              <a:defRPr/>
            </a:lvl1pPr>
            <a:lvl2pPr indent="0" lvl="1" marL="457200" rtl="0">
              <a:spcBef>
                <a:spcPts val="0"/>
              </a:spcBef>
              <a:buFont typeface="Verdana"/>
              <a:buNone/>
              <a:defRPr/>
            </a:lvl2pPr>
            <a:lvl3pPr indent="0" lvl="2" marL="914400" rtl="0">
              <a:spcBef>
                <a:spcPts val="0"/>
              </a:spcBef>
              <a:buFont typeface="Verdana"/>
              <a:buNone/>
              <a:defRPr/>
            </a:lvl3pPr>
            <a:lvl4pPr indent="0" lvl="3" marL="1371600" rtl="0">
              <a:spcBef>
                <a:spcPts val="0"/>
              </a:spcBef>
              <a:buFont typeface="Verdana"/>
              <a:buNone/>
              <a:defRPr/>
            </a:lvl4pPr>
            <a:lvl5pPr indent="0" lvl="4" marL="1828800" rtl="0">
              <a:spcBef>
                <a:spcPts val="0"/>
              </a:spcBef>
              <a:buFont typeface="Verdana"/>
              <a:buNone/>
              <a:defRPr/>
            </a:lvl5pPr>
            <a:lvl6pPr indent="0" lvl="5" marL="2286000" rtl="0">
              <a:spcBef>
                <a:spcPts val="0"/>
              </a:spcBef>
              <a:buFont typeface="Verdana"/>
              <a:buNone/>
              <a:defRPr/>
            </a:lvl6pPr>
            <a:lvl7pPr indent="0" lvl="6" marL="2743200" rtl="0">
              <a:spcBef>
                <a:spcPts val="0"/>
              </a:spcBef>
              <a:buFont typeface="Verdana"/>
              <a:buNone/>
              <a:defRPr/>
            </a:lvl7pPr>
            <a:lvl8pPr indent="0" lvl="7" marL="3200400" rtl="0">
              <a:spcBef>
                <a:spcPts val="0"/>
              </a:spcBef>
              <a:buFont typeface="Verdana"/>
              <a:buNone/>
              <a:defRPr/>
            </a:lvl8pPr>
            <a:lvl9pPr indent="0" lvl="8" marL="3657600" rtl="0">
              <a:spcBef>
                <a:spcPts val="0"/>
              </a:spcBef>
              <a:buFont typeface="Verdana"/>
              <a:buNone/>
              <a:defRPr/>
            </a:lvl9pPr>
          </a:lstStyle>
          <a:p/>
        </p:txBody>
      </p:sp>
      <p:sp>
        <p:nvSpPr>
          <p:cNvPr id="169" name="Shape 169"/>
          <p:cNvSpPr txBox="1"/>
          <p:nvPr>
            <p:ph idx="2" type="body"/>
          </p:nvPr>
        </p:nvSpPr>
        <p:spPr>
          <a:xfrm>
            <a:off x="1009441" y="2389189"/>
            <a:ext cx="3471276" cy="34718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indent="-151638" lvl="5" marL="25146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6pPr>
            <a:lvl7pPr indent="-152400" lvl="6" marL="29718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7pPr>
            <a:lvl8pPr indent="-152400" lvl="7" marL="34290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8pPr>
            <a:lvl9pPr indent="-152400" lvl="8" marL="38862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9pPr>
          </a:lstStyle>
          <a:p/>
        </p:txBody>
      </p:sp>
      <p:sp>
        <p:nvSpPr>
          <p:cNvPr id="170" name="Shape 170"/>
          <p:cNvSpPr txBox="1"/>
          <p:nvPr>
            <p:ph idx="3" type="body"/>
          </p:nvPr>
        </p:nvSpPr>
        <p:spPr>
          <a:xfrm>
            <a:off x="4984078" y="1812926"/>
            <a:ext cx="315047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Verdana"/>
              <a:buNone/>
              <a:defRPr/>
            </a:lvl1pPr>
            <a:lvl2pPr indent="0" lvl="1" marL="457200" rtl="0">
              <a:spcBef>
                <a:spcPts val="0"/>
              </a:spcBef>
              <a:buFont typeface="Verdana"/>
              <a:buNone/>
              <a:defRPr/>
            </a:lvl2pPr>
            <a:lvl3pPr indent="0" lvl="2" marL="914400" rtl="0">
              <a:spcBef>
                <a:spcPts val="0"/>
              </a:spcBef>
              <a:buFont typeface="Verdana"/>
              <a:buNone/>
              <a:defRPr/>
            </a:lvl3pPr>
            <a:lvl4pPr indent="0" lvl="3" marL="1371600" rtl="0">
              <a:spcBef>
                <a:spcPts val="0"/>
              </a:spcBef>
              <a:buFont typeface="Verdana"/>
              <a:buNone/>
              <a:defRPr/>
            </a:lvl4pPr>
            <a:lvl5pPr indent="0" lvl="4" marL="1828800" rtl="0">
              <a:spcBef>
                <a:spcPts val="0"/>
              </a:spcBef>
              <a:buFont typeface="Verdana"/>
              <a:buNone/>
              <a:defRPr/>
            </a:lvl5pPr>
            <a:lvl6pPr indent="0" lvl="5" marL="2286000" rtl="0">
              <a:spcBef>
                <a:spcPts val="0"/>
              </a:spcBef>
              <a:buFont typeface="Verdana"/>
              <a:buNone/>
              <a:defRPr/>
            </a:lvl6pPr>
            <a:lvl7pPr indent="0" lvl="6" marL="2743200" rtl="0">
              <a:spcBef>
                <a:spcPts val="0"/>
              </a:spcBef>
              <a:buFont typeface="Verdana"/>
              <a:buNone/>
              <a:defRPr/>
            </a:lvl7pPr>
            <a:lvl8pPr indent="0" lvl="7" marL="3200400" rtl="0">
              <a:spcBef>
                <a:spcPts val="0"/>
              </a:spcBef>
              <a:buFont typeface="Verdana"/>
              <a:buNone/>
              <a:defRPr/>
            </a:lvl8pPr>
            <a:lvl9pPr indent="0" lvl="8" marL="3657600" rtl="0">
              <a:spcBef>
                <a:spcPts val="0"/>
              </a:spcBef>
              <a:buFont typeface="Verdana"/>
              <a:buNone/>
              <a:defRPr/>
            </a:lvl9pPr>
          </a:lstStyle>
          <a:p/>
        </p:txBody>
      </p:sp>
      <p:sp>
        <p:nvSpPr>
          <p:cNvPr id="171" name="Shape 171"/>
          <p:cNvSpPr txBox="1"/>
          <p:nvPr>
            <p:ph idx="4" type="body"/>
          </p:nvPr>
        </p:nvSpPr>
        <p:spPr>
          <a:xfrm>
            <a:off x="4663280" y="2389189"/>
            <a:ext cx="3471274" cy="34718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indent="-151638" lvl="5" marL="25146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6pPr>
            <a:lvl7pPr indent="-152400" lvl="6" marL="29718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7pPr>
            <a:lvl8pPr indent="-152400" lvl="7" marL="34290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8pPr>
            <a:lvl9pPr indent="-152400" lvl="8" marL="38862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9pPr>
          </a:lstStyle>
          <a:p/>
        </p:txBody>
      </p:sp>
      <p:sp>
        <p:nvSpPr>
          <p:cNvPr id="172" name="Shape 172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3" name="Shape 173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7" name="Shape 177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2" name="Shape 182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1009441" y="446087"/>
            <a:ext cx="2660649" cy="11858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3852653" y="446087"/>
            <a:ext cx="4279868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indent="-151638" lvl="5" marL="25146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6pPr>
            <a:lvl7pPr indent="-152400" lvl="6" marL="29718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7pPr>
            <a:lvl8pPr indent="-152400" lvl="7" marL="34290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8pPr>
            <a:lvl9pPr indent="-152400" lvl="8" marL="3886200" rtl="0">
              <a:spcBef>
                <a:spcPts val="0"/>
              </a:spcBef>
              <a:buClr>
                <a:schemeClr val="lt2"/>
              </a:buClr>
              <a:buFont typeface="Verdana"/>
              <a:buChar char="o"/>
              <a:defRPr/>
            </a:lvl9pPr>
          </a:lstStyle>
          <a:p/>
        </p:txBody>
      </p:sp>
      <p:sp>
        <p:nvSpPr>
          <p:cNvPr id="187" name="Shape 187"/>
          <p:cNvSpPr txBox="1"/>
          <p:nvPr>
            <p:ph idx="2" type="body"/>
          </p:nvPr>
        </p:nvSpPr>
        <p:spPr>
          <a:xfrm>
            <a:off x="1009441" y="1631949"/>
            <a:ext cx="2660649" cy="4229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Verdana"/>
              <a:buNone/>
              <a:defRPr/>
            </a:lvl1pPr>
            <a:lvl2pPr indent="0" lvl="1" marL="457200" rtl="0">
              <a:spcBef>
                <a:spcPts val="0"/>
              </a:spcBef>
              <a:buFont typeface="Verdana"/>
              <a:buNone/>
              <a:defRPr/>
            </a:lvl2pPr>
            <a:lvl3pPr indent="0" lvl="2" marL="914400" rtl="0">
              <a:spcBef>
                <a:spcPts val="0"/>
              </a:spcBef>
              <a:buFont typeface="Verdana"/>
              <a:buNone/>
              <a:defRPr/>
            </a:lvl3pPr>
            <a:lvl4pPr indent="0" lvl="3" marL="1371600" rtl="0">
              <a:spcBef>
                <a:spcPts val="0"/>
              </a:spcBef>
              <a:buFont typeface="Verdana"/>
              <a:buNone/>
              <a:defRPr/>
            </a:lvl4pPr>
            <a:lvl5pPr indent="0" lvl="4" marL="1828800" rtl="0">
              <a:spcBef>
                <a:spcPts val="0"/>
              </a:spcBef>
              <a:buFont typeface="Verdana"/>
              <a:buNone/>
              <a:defRPr/>
            </a:lvl5pPr>
            <a:lvl6pPr indent="0" lvl="5" marL="2286000" rtl="0">
              <a:spcBef>
                <a:spcPts val="0"/>
              </a:spcBef>
              <a:buFont typeface="Verdana"/>
              <a:buNone/>
              <a:defRPr/>
            </a:lvl6pPr>
            <a:lvl7pPr indent="0" lvl="6" marL="2743200" rtl="0">
              <a:spcBef>
                <a:spcPts val="0"/>
              </a:spcBef>
              <a:buFont typeface="Verdana"/>
              <a:buNone/>
              <a:defRPr/>
            </a:lvl7pPr>
            <a:lvl8pPr indent="0" lvl="7" marL="3200400" rtl="0">
              <a:spcBef>
                <a:spcPts val="0"/>
              </a:spcBef>
              <a:buFont typeface="Verdana"/>
              <a:buNone/>
              <a:defRPr/>
            </a:lvl8pPr>
            <a:lvl9pPr indent="0" lvl="8" marL="3657600" rtl="0">
              <a:spcBef>
                <a:spcPts val="0"/>
              </a:spcBef>
              <a:buFont typeface="Verdana"/>
              <a:buNone/>
              <a:defRPr/>
            </a:lvl9pPr>
          </a:lstStyle>
          <a:p/>
        </p:txBody>
      </p:sp>
      <p:sp>
        <p:nvSpPr>
          <p:cNvPr id="188" name="Shape 188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9" name="Shape 189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with Caption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009441" y="1387058"/>
            <a:ext cx="3481387" cy="111325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1009441" y="2500311"/>
            <a:ext cx="3481387" cy="25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Verdana"/>
              <a:buNone/>
              <a:defRPr/>
            </a:lvl1pPr>
            <a:lvl2pPr indent="0" lvl="1" marL="457200" rtl="0">
              <a:spcBef>
                <a:spcPts val="0"/>
              </a:spcBef>
              <a:buFont typeface="Verdana"/>
              <a:buNone/>
              <a:defRPr/>
            </a:lvl2pPr>
            <a:lvl3pPr indent="0" lvl="2" marL="914400" rtl="0">
              <a:spcBef>
                <a:spcPts val="0"/>
              </a:spcBef>
              <a:buFont typeface="Verdana"/>
              <a:buNone/>
              <a:defRPr/>
            </a:lvl3pPr>
            <a:lvl4pPr indent="0" lvl="3" marL="1371600" rtl="0">
              <a:spcBef>
                <a:spcPts val="0"/>
              </a:spcBef>
              <a:buFont typeface="Verdana"/>
              <a:buNone/>
              <a:defRPr/>
            </a:lvl4pPr>
            <a:lvl5pPr indent="0" lvl="4" marL="1828800" rtl="0">
              <a:spcBef>
                <a:spcPts val="0"/>
              </a:spcBef>
              <a:buFont typeface="Verdana"/>
              <a:buNone/>
              <a:defRPr/>
            </a:lvl5pPr>
            <a:lvl6pPr indent="0" lvl="5" marL="2286000" rtl="0">
              <a:spcBef>
                <a:spcPts val="0"/>
              </a:spcBef>
              <a:buFont typeface="Verdana"/>
              <a:buNone/>
              <a:defRPr/>
            </a:lvl6pPr>
            <a:lvl7pPr indent="0" lvl="6" marL="2743200" rtl="0">
              <a:spcBef>
                <a:spcPts val="0"/>
              </a:spcBef>
              <a:buFont typeface="Verdana"/>
              <a:buNone/>
              <a:defRPr/>
            </a:lvl7pPr>
            <a:lvl8pPr indent="0" lvl="7" marL="3200400" rtl="0">
              <a:spcBef>
                <a:spcPts val="0"/>
              </a:spcBef>
              <a:buFont typeface="Verdana"/>
              <a:buNone/>
              <a:defRPr/>
            </a:lvl8pPr>
            <a:lvl9pPr indent="0" lvl="8" marL="3657600" rtl="0">
              <a:spcBef>
                <a:spcPts val="0"/>
              </a:spcBef>
              <a:buFont typeface="Verdana"/>
              <a:buNone/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479246" y="1436861"/>
            <a:ext cx="1086652" cy="1086652"/>
          </a:xfrm>
          <a:prstGeom prst="ellipse">
            <a:avLst/>
          </a:prstGeom>
          <a:noFill/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8" name="Shape 198"/>
          <p:cNvSpPr/>
          <p:nvPr/>
        </p:nvSpPr>
        <p:spPr>
          <a:xfrm>
            <a:off x="5650541" y="1411791"/>
            <a:ext cx="830364" cy="830364"/>
          </a:xfrm>
          <a:prstGeom prst="ellipse">
            <a:avLst/>
          </a:prstGeom>
          <a:solidFill>
            <a:srgbClr val="BF6C00"/>
          </a:solidFill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5256183" y="1894453"/>
            <a:ext cx="602364" cy="602364"/>
          </a:xfrm>
          <a:prstGeom prst="ellipse">
            <a:avLst/>
          </a:prstGeom>
          <a:noFill/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5424144" y="1811313"/>
            <a:ext cx="489587" cy="489587"/>
          </a:xfrm>
          <a:prstGeom prst="ellipse">
            <a:avLst/>
          </a:prstGeom>
          <a:solidFill>
            <a:srgbClr val="BF6C00"/>
          </a:solidFill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4718762" y="2083425"/>
            <a:ext cx="256600" cy="256600"/>
          </a:xfrm>
          <a:prstGeom prst="ellipse">
            <a:avLst/>
          </a:prstGeom>
          <a:noFill/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6132091" y="993075"/>
            <a:ext cx="256600" cy="256600"/>
          </a:xfrm>
          <a:prstGeom prst="ellipse">
            <a:avLst/>
          </a:prstGeom>
          <a:noFill/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5059596" y="1894453"/>
            <a:ext cx="197438" cy="197438"/>
          </a:xfrm>
          <a:prstGeom prst="ellipse">
            <a:avLst/>
          </a:prstGeom>
          <a:solidFill>
            <a:srgbClr val="BF6C00"/>
          </a:solidFill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6148801" y="1060592"/>
            <a:ext cx="197438" cy="197438"/>
          </a:xfrm>
          <a:prstGeom prst="ellipse">
            <a:avLst/>
          </a:prstGeom>
          <a:solidFill>
            <a:srgbClr val="BF6C00"/>
          </a:solidFill>
          <a:ln cap="flat" cmpd="sng" w="9525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5" name="Shape 205"/>
          <p:cNvSpPr/>
          <p:nvPr>
            <p:ph idx="2" type="pic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noFill/>
          <a:ln cap="flat" cmpd="sng" w="76200">
            <a:solidFill>
              <a:srgbClr val="BF6C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 rot="5400000">
            <a:off x="2545264" y="271539"/>
            <a:ext cx="4051437" cy="7123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09" name="Shape 209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0" name="Shape 210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 rot="5400000">
            <a:off x="4803377" y="2531906"/>
            <a:ext cx="5185328" cy="1472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 rot="5400000">
            <a:off x="1150556" y="534608"/>
            <a:ext cx="5185326" cy="5467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15" name="Shape 215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6" name="Shape 216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7" name="Shape 217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, Content, and 2 Conten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21" name="Shape 221"/>
          <p:cNvSpPr txBox="1"/>
          <p:nvPr>
            <p:ph idx="2" type="body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22" name="Shape 222"/>
          <p:cNvSpPr txBox="1"/>
          <p:nvPr>
            <p:ph idx="3" type="body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23" name="Shape 223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4" name="Shape 224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5" name="Shape 225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 and 4 Content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457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29" name="Shape 229"/>
          <p:cNvSpPr txBox="1"/>
          <p:nvPr>
            <p:ph idx="2" type="body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30" name="Shape 230"/>
          <p:cNvSpPr txBox="1"/>
          <p:nvPr>
            <p:ph idx="3" type="body"/>
          </p:nvPr>
        </p:nvSpPr>
        <p:spPr>
          <a:xfrm>
            <a:off x="457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31" name="Shape 231"/>
          <p:cNvSpPr txBox="1"/>
          <p:nvPr>
            <p:ph idx="4" type="body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232" name="Shape 232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3" name="Shape 233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78" name="Shape 27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9" name="Shape 27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0" name="Shape 28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84" name="Shape 28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5" name="Shape 28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6" name="Shape 28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0" name="Shape 290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1" name="Shape 29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2" name="Shape 29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93" name="Shape 29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297" name="Shape 29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8" name="Shape 29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299" name="Shape 29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0" name="Shape 30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1" name="Shape 3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2" name="Shape 30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5" name="Shape 30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6" name="Shape 3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07" name="Shape 30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0" name="Shape 3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1" name="Shape 3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5" name="Shape 3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16" name="Shape 31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7" name="Shape 3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8" name="Shape 31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1" name="Shape 32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23" name="Shape 3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4" name="Shape 3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5" name="Shape 3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329" name="Shape 3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0" name="Shape 3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1" name="Shape 3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4" name="Shape 334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335" name="Shape 33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6" name="Shape 3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7" name="Shape 33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4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70000" y="3175000"/>
            <a:ext cx="2666999" cy="2540000"/>
            <a:chOff x="1270000" y="3175000"/>
            <a:chExt cx="2666999" cy="2540000"/>
          </a:xfrm>
        </p:grpSpPr>
        <p:sp>
          <p:nvSpPr>
            <p:cNvPr id="11" name="Shape 11"/>
            <p:cNvSpPr/>
            <p:nvPr/>
          </p:nvSpPr>
          <p:spPr>
            <a:xfrm>
              <a:off x="1270000" y="3175000"/>
              <a:ext cx="1079499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2857500" y="4445000"/>
              <a:ext cx="1079499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" name="Shape 13"/>
          <p:cNvGrpSpPr/>
          <p:nvPr/>
        </p:nvGrpSpPr>
        <p:grpSpPr>
          <a:xfrm>
            <a:off x="1270000" y="1270000"/>
            <a:ext cx="7429499" cy="317500"/>
            <a:chOff x="1270000" y="1270000"/>
            <a:chExt cx="7429499" cy="317500"/>
          </a:xfrm>
        </p:grpSpPr>
        <p:sp>
          <p:nvSpPr>
            <p:cNvPr id="14" name="Shape 14"/>
            <p:cNvSpPr/>
            <p:nvPr/>
          </p:nvSpPr>
          <p:spPr>
            <a:xfrm>
              <a:off x="1270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67%</a:t>
              </a:r>
            </a:p>
          </p:txBody>
        </p:sp>
        <p:sp>
          <p:nvSpPr>
            <p:cNvPr id="15" name="Shape 15"/>
            <p:cNvSpPr/>
            <p:nvPr/>
          </p:nvSpPr>
          <p:spPr>
            <a:xfrm>
              <a:off x="28575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33%</a:t>
              </a:r>
            </a:p>
          </p:txBody>
        </p:sp>
        <p:sp>
          <p:nvSpPr>
            <p:cNvPr id="16" name="Shape 16"/>
            <p:cNvSpPr/>
            <p:nvPr/>
          </p:nvSpPr>
          <p:spPr>
            <a:xfrm>
              <a:off x="4445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100%</a:t>
              </a:r>
            </a:p>
          </p:txBody>
        </p:sp>
        <p:sp>
          <p:nvSpPr>
            <p:cNvPr id="17" name="Shape 17"/>
            <p:cNvSpPr/>
            <p:nvPr/>
          </p:nvSpPr>
          <p:spPr>
            <a:xfrm>
              <a:off x="60325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100%</a:t>
              </a:r>
            </a:p>
          </p:txBody>
        </p:sp>
        <p:sp>
          <p:nvSpPr>
            <p:cNvPr id="18" name="Shape 18"/>
            <p:cNvSpPr/>
            <p:nvPr/>
          </p:nvSpPr>
          <p:spPr>
            <a:xfrm>
              <a:off x="7620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67%</a:t>
              </a:r>
            </a:p>
          </p:txBody>
        </p:sp>
      </p:grpSp>
      <p:grpSp>
        <p:nvGrpSpPr>
          <p:cNvPr id="19" name="Shape 19"/>
          <p:cNvGrpSpPr/>
          <p:nvPr/>
        </p:nvGrpSpPr>
        <p:grpSpPr>
          <a:xfrm>
            <a:off x="4445000" y="1905000"/>
            <a:ext cx="4254499" cy="3810000"/>
            <a:chOff x="4445000" y="1905000"/>
            <a:chExt cx="4254499" cy="3810000"/>
          </a:xfrm>
        </p:grpSpPr>
        <p:sp>
          <p:nvSpPr>
            <p:cNvPr id="20" name="Shape 20"/>
            <p:cNvSpPr/>
            <p:nvPr/>
          </p:nvSpPr>
          <p:spPr>
            <a:xfrm>
              <a:off x="4445000" y="1905000"/>
              <a:ext cx="1079499" cy="3809999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6032500" y="1905000"/>
              <a:ext cx="1079499" cy="3809999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7620000" y="3175000"/>
              <a:ext cx="1079499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" name="Shape 23"/>
          <p:cNvGrpSpPr/>
          <p:nvPr/>
        </p:nvGrpSpPr>
        <p:grpSpPr>
          <a:xfrm>
            <a:off x="1270000" y="5842000"/>
            <a:ext cx="7429499" cy="317500"/>
            <a:chOff x="1270000" y="5842000"/>
            <a:chExt cx="7429499" cy="317500"/>
          </a:xfrm>
        </p:grpSpPr>
        <p:sp>
          <p:nvSpPr>
            <p:cNvPr id="24" name="Shape 24"/>
            <p:cNvSpPr/>
            <p:nvPr/>
          </p:nvSpPr>
          <p:spPr>
            <a:xfrm>
              <a:off x="1270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A*</a:t>
              </a:r>
            </a:p>
          </p:txBody>
        </p:sp>
        <p:sp>
          <p:nvSpPr>
            <p:cNvPr id="25" name="Shape 25"/>
            <p:cNvSpPr/>
            <p:nvPr/>
          </p:nvSpPr>
          <p:spPr>
            <a:xfrm>
              <a:off x="28575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B*</a:t>
              </a:r>
            </a:p>
          </p:txBody>
        </p:sp>
        <p:sp>
          <p:nvSpPr>
            <p:cNvPr id="26" name="Shape 26"/>
            <p:cNvSpPr/>
            <p:nvPr/>
          </p:nvSpPr>
          <p:spPr>
            <a:xfrm>
              <a:off x="4445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27" name="Shape 27"/>
            <p:cNvSpPr/>
            <p:nvPr/>
          </p:nvSpPr>
          <p:spPr>
            <a:xfrm>
              <a:off x="60325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28" name="Shape 28"/>
            <p:cNvSpPr/>
            <p:nvPr/>
          </p:nvSpPr>
          <p:spPr>
            <a:xfrm>
              <a:off x="7620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</p:grpSp>
      <p:grpSp>
        <p:nvGrpSpPr>
          <p:cNvPr id="29" name="Shape 29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Shape 30"/>
            <p:cNvCxnSpPr/>
            <p:nvPr/>
          </p:nvCxnSpPr>
          <p:spPr>
            <a:xfrm>
              <a:off x="889000" y="5715000"/>
              <a:ext cx="8001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" name="Shape 31"/>
            <p:cNvCxnSpPr/>
            <p:nvPr/>
          </p:nvCxnSpPr>
          <p:spPr>
            <a:xfrm>
              <a:off x="1016000" y="1587500"/>
              <a:ext cx="0" cy="41275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" name="Shape 32"/>
            <p:cNvCxnSpPr/>
            <p:nvPr/>
          </p:nvCxnSpPr>
          <p:spPr>
            <a:xfrm>
              <a:off x="889000" y="571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" name="Shape 33"/>
            <p:cNvCxnSpPr/>
            <p:nvPr/>
          </p:nvCxnSpPr>
          <p:spPr>
            <a:xfrm>
              <a:off x="889000" y="444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" name="Shape 34"/>
            <p:cNvCxnSpPr/>
            <p:nvPr/>
          </p:nvCxnSpPr>
          <p:spPr>
            <a:xfrm>
              <a:off x="889000" y="317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>
              <a:off x="889000" y="190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6" name="Shape 36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7" name="Shape 37"/>
            <p:cNvSpPr/>
            <p:nvPr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38" name="Shape 38"/>
            <p:cNvSpPr/>
            <p:nvPr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39" name="Shape 39"/>
            <p:cNvSpPr/>
            <p:nvPr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40" name="Shape 40"/>
            <p:cNvSpPr/>
            <p:nvPr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DD3D29"/>
            </a:gs>
            <a:gs pos="92000">
              <a:srgbClr val="850C00"/>
            </a:gs>
            <a:gs pos="100000">
              <a:srgbClr val="850C00"/>
            </a:gs>
          </a:gsLst>
          <a:lin ang="5400000" scaled="0"/>
        </a:gra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28600" lvl="0" marL="342900" marR="0" rtl="0" algn="l">
              <a:spcBef>
                <a:spcPts val="36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1pPr>
            <a:lvl2pPr indent="-184150" lvl="1" marL="742950" marR="0" rtl="0" algn="l">
              <a:spcBef>
                <a:spcPts val="32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2pPr>
            <a:lvl3pPr indent="-139700" lvl="2" marL="1143000" marR="0" rtl="0" algn="l">
              <a:spcBef>
                <a:spcPts val="28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3pPr>
            <a:lvl4pPr indent="-152400" lvl="3" marL="1600200" marR="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4pPr>
            <a:lvl5pPr indent="-152400" lvl="4" marL="2057400" marR="0" rtl="0" algn="l">
              <a:spcBef>
                <a:spcPts val="240"/>
              </a:spcBef>
              <a:spcAft>
                <a:spcPts val="600"/>
              </a:spcAft>
              <a:buClr>
                <a:schemeClr val="lt2"/>
              </a:buClr>
              <a:buFont typeface="Verdana"/>
              <a:buChar char="○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lt1"/>
              </a:buClr>
              <a:buFont typeface="Verdana"/>
              <a:buChar char="•"/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grpSp>
        <p:nvGrpSpPr>
          <p:cNvPr id="110" name="Shape 110"/>
          <p:cNvGrpSpPr/>
          <p:nvPr/>
        </p:nvGrpSpPr>
        <p:grpSpPr>
          <a:xfrm>
            <a:off x="-245830" y="0"/>
            <a:ext cx="9707324" cy="6988265"/>
            <a:chOff x="-245830" y="0"/>
            <a:chExt cx="9707324" cy="6988265"/>
          </a:xfrm>
        </p:grpSpPr>
        <p:grpSp>
          <p:nvGrpSpPr>
            <p:cNvPr id="111" name="Shape 111"/>
            <p:cNvGrpSpPr/>
            <p:nvPr/>
          </p:nvGrpSpPr>
          <p:grpSpPr>
            <a:xfrm>
              <a:off x="-245830" y="129783"/>
              <a:ext cx="9389830" cy="6858482"/>
              <a:chOff x="-245830" y="129783"/>
              <a:chExt cx="9389830" cy="6858482"/>
            </a:xfrm>
          </p:grpSpPr>
          <p:sp>
            <p:nvSpPr>
              <p:cNvPr id="112" name="Shape 112"/>
              <p:cNvSpPr/>
              <p:nvPr/>
            </p:nvSpPr>
            <p:spPr>
              <a:xfrm rot="8051039">
                <a:off x="-11812" y="3783435"/>
                <a:ext cx="1054883" cy="1098447"/>
              </a:xfrm>
              <a:custGeom>
                <a:pathLst>
                  <a:path extrusionOk="0" h="1412" w="1356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4705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13" name="Shape 113"/>
              <p:cNvSpPr/>
              <p:nvPr/>
            </p:nvSpPr>
            <p:spPr>
              <a:xfrm rot="7569598">
                <a:off x="558949" y="196683"/>
                <a:ext cx="832668" cy="1313483"/>
              </a:xfrm>
              <a:custGeom>
                <a:pathLst>
                  <a:path extrusionOk="0" h="1874" w="1188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4705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14" name="Shape 114"/>
              <p:cNvSpPr/>
              <p:nvPr/>
            </p:nvSpPr>
            <p:spPr>
              <a:xfrm rot="-9750179">
                <a:off x="7750231" y="597775"/>
                <a:ext cx="1064272" cy="1063142"/>
              </a:xfrm>
              <a:custGeom>
                <a:pathLst>
                  <a:path extrusionOk="0" h="1882" w="1884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4705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 rot="6220444">
                <a:off x="7291403" y="1558151"/>
                <a:ext cx="570504" cy="1349733"/>
              </a:xfrm>
              <a:custGeom>
                <a:pathLst>
                  <a:path extrusionOk="0" h="1358" w="574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4705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16" name="Shape 116"/>
              <p:cNvSpPr/>
              <p:nvPr/>
            </p:nvSpPr>
            <p:spPr>
              <a:xfrm rot="6533397">
                <a:off x="7959862" y="4914145"/>
                <a:ext cx="854655" cy="1307333"/>
              </a:xfrm>
              <a:custGeom>
                <a:pathLst>
                  <a:path extrusionOk="0" h="1444" w="9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4705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17" name="Shape 117"/>
              <p:cNvSpPr/>
              <p:nvPr/>
            </p:nvSpPr>
            <p:spPr>
              <a:xfrm rot="7604267">
                <a:off x="7426591" y="5451069"/>
                <a:ext cx="795972" cy="1524580"/>
              </a:xfrm>
              <a:custGeom>
                <a:pathLst>
                  <a:path extrusionOk="0" h="1720" w="898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4705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0" y="91586"/>
              <a:ext cx="9143999" cy="6766412"/>
              <a:chOff x="0" y="91586"/>
              <a:chExt cx="9143999" cy="6766412"/>
            </a:xfrm>
          </p:grpSpPr>
          <p:sp>
            <p:nvSpPr>
              <p:cNvPr id="119" name="Shape 119"/>
              <p:cNvSpPr/>
              <p:nvPr/>
            </p:nvSpPr>
            <p:spPr>
              <a:xfrm rot="-1645933">
                <a:off x="7722898" y="3726444"/>
                <a:ext cx="934359" cy="972946"/>
              </a:xfrm>
              <a:custGeom>
                <a:pathLst>
                  <a:path extrusionOk="0" h="1412" w="1356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0" name="Shape 120"/>
              <p:cNvSpPr/>
              <p:nvPr/>
            </p:nvSpPr>
            <p:spPr>
              <a:xfrm rot="-8740123">
                <a:off x="6911677" y="5192992"/>
                <a:ext cx="658602" cy="1261468"/>
              </a:xfrm>
              <a:custGeom>
                <a:pathLst>
                  <a:path extrusionOk="0" h="1720" w="898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 rot="1886122">
                <a:off x="7260149" y="2458059"/>
                <a:ext cx="819391" cy="853230"/>
              </a:xfrm>
              <a:custGeom>
                <a:pathLst>
                  <a:path extrusionOk="0" h="1412" w="1356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2" name="Shape 122"/>
              <p:cNvSpPr/>
              <p:nvPr/>
            </p:nvSpPr>
            <p:spPr>
              <a:xfrm rot="-2141455">
                <a:off x="8145716" y="189384"/>
                <a:ext cx="644375" cy="985678"/>
              </a:xfrm>
              <a:custGeom>
                <a:pathLst>
                  <a:path extrusionOk="0" h="1444" w="9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3" name="Shape 123"/>
              <p:cNvSpPr/>
              <p:nvPr/>
            </p:nvSpPr>
            <p:spPr>
              <a:xfrm rot="-5400000">
                <a:off x="7201559" y="869773"/>
                <a:ext cx="359022" cy="849389"/>
              </a:xfrm>
              <a:custGeom>
                <a:pathLst>
                  <a:path extrusionOk="0" h="1358" w="574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065346">
                <a:off x="782448" y="200490"/>
                <a:ext cx="753488" cy="1188585"/>
              </a:xfrm>
              <a:custGeom>
                <a:pathLst>
                  <a:path extrusionOk="0" h="1874" w="1188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8828843" y="1270466"/>
                <a:ext cx="315155" cy="776631"/>
              </a:xfrm>
              <a:custGeom>
                <a:pathLst>
                  <a:path extrusionOk="0" h="690" w="28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10819" y="5117153"/>
                <a:ext cx="692705" cy="903148"/>
              </a:xfrm>
              <a:custGeom>
                <a:pathLst>
                  <a:path extrusionOk="0" h="824" w="632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0" y="2438400"/>
                <a:ext cx="453573" cy="852528"/>
              </a:xfrm>
              <a:custGeom>
                <a:pathLst>
                  <a:path extrusionOk="0" h="718" w="382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8551334" y="6180666"/>
                <a:ext cx="592666" cy="677333"/>
              </a:xfrm>
              <a:custGeom>
                <a:pathLst>
                  <a:path extrusionOk="0" h="640" w="56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7843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  <p:grpSp>
          <p:nvGrpSpPr>
            <p:cNvPr id="129" name="Shape 129"/>
            <p:cNvGrpSpPr/>
            <p:nvPr/>
          </p:nvGrpSpPr>
          <p:grpSpPr>
            <a:xfrm>
              <a:off x="-17347" y="0"/>
              <a:ext cx="9478840" cy="6857992"/>
              <a:chOff x="-17347" y="0"/>
              <a:chExt cx="9478840" cy="6857992"/>
            </a:xfrm>
          </p:grpSpPr>
          <p:sp>
            <p:nvSpPr>
              <p:cNvPr id="130" name="Shape 130"/>
              <p:cNvSpPr/>
              <p:nvPr/>
            </p:nvSpPr>
            <p:spPr>
              <a:xfrm rot="9111631">
                <a:off x="7788433" y="1465581"/>
                <a:ext cx="1285378" cy="1966189"/>
              </a:xfrm>
              <a:custGeom>
                <a:pathLst>
                  <a:path extrusionOk="0" h="1444" w="9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1960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1" name="Shape 131"/>
              <p:cNvSpPr/>
              <p:nvPr/>
            </p:nvSpPr>
            <p:spPr>
              <a:xfrm rot="4324833">
                <a:off x="8243059" y="5300272"/>
                <a:ext cx="474356" cy="1154203"/>
              </a:xfrm>
              <a:custGeom>
                <a:pathLst>
                  <a:path extrusionOk="0" h="1202" w="494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1960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1940652">
                <a:off x="7187071" y="3993952"/>
                <a:ext cx="942538" cy="1486797"/>
              </a:xfrm>
              <a:custGeom>
                <a:pathLst>
                  <a:path extrusionOk="0" h="1874" w="1188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1960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 rot="1177916">
                <a:off x="7823627" y="381724"/>
                <a:ext cx="511310" cy="1209688"/>
              </a:xfrm>
              <a:custGeom>
                <a:pathLst>
                  <a:path extrusionOk="0" h="1358" w="574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1960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 rot="7111237">
                <a:off x="8078228" y="3447287"/>
                <a:ext cx="969105" cy="1009127"/>
              </a:xfrm>
              <a:custGeom>
                <a:pathLst>
                  <a:path extrusionOk="0" h="1412" w="1356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1960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13588" y="6104914"/>
                <a:ext cx="482599" cy="753078"/>
              </a:xfrm>
              <a:custGeom>
                <a:pathLst>
                  <a:path extrusionOk="0" h="640" w="424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1960"/>
                </a:srgb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-17347" y="3350957"/>
                <a:ext cx="912820" cy="1114001"/>
              </a:xfrm>
              <a:custGeom>
                <a:pathLst>
                  <a:path extrusionOk="0" h="742" w="608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1960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-17347" y="1413937"/>
                <a:ext cx="499946" cy="1321456"/>
              </a:xfrm>
              <a:custGeom>
                <a:pathLst>
                  <a:path extrusionOk="0" h="1126" w="4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784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0" y="0"/>
                <a:ext cx="1049547" cy="750334"/>
              </a:xfrm>
              <a:custGeom>
                <a:pathLst>
                  <a:path extrusionOk="0" h="652" w="91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784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8350389" y="11466"/>
                <a:ext cx="793611" cy="554378"/>
              </a:xfrm>
              <a:custGeom>
                <a:pathLst>
                  <a:path extrusionOk="0" h="482" w="690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784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6973892" y="6209551"/>
                <a:ext cx="1162574" cy="647993"/>
              </a:xfrm>
              <a:custGeom>
                <a:pathLst>
                  <a:path extrusionOk="0" h="544" w="976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784"/>
                </a:schemeClr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</p:grp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Shape 236"/>
          <p:cNvGrpSpPr/>
          <p:nvPr/>
        </p:nvGrpSpPr>
        <p:grpSpPr>
          <a:xfrm>
            <a:off x="1270000" y="3175000"/>
            <a:ext cx="2666999" cy="2540000"/>
            <a:chOff x="1270000" y="3175000"/>
            <a:chExt cx="2666999" cy="2540000"/>
          </a:xfrm>
        </p:grpSpPr>
        <p:sp>
          <p:nvSpPr>
            <p:cNvPr id="237" name="Shape 237"/>
            <p:cNvSpPr/>
            <p:nvPr/>
          </p:nvSpPr>
          <p:spPr>
            <a:xfrm>
              <a:off x="1270000" y="3175000"/>
              <a:ext cx="1079499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Shape 238"/>
            <p:cNvSpPr/>
            <p:nvPr/>
          </p:nvSpPr>
          <p:spPr>
            <a:xfrm>
              <a:off x="2857500" y="4445000"/>
              <a:ext cx="1079499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1270000" y="1270000"/>
            <a:ext cx="7429499" cy="317500"/>
            <a:chOff x="1270000" y="1270000"/>
            <a:chExt cx="7429499" cy="317500"/>
          </a:xfrm>
        </p:grpSpPr>
        <p:sp>
          <p:nvSpPr>
            <p:cNvPr id="240" name="Shape 240"/>
            <p:cNvSpPr/>
            <p:nvPr/>
          </p:nvSpPr>
          <p:spPr>
            <a:xfrm>
              <a:off x="1270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67%</a:t>
              </a:r>
            </a:p>
          </p:txBody>
        </p:sp>
        <p:sp>
          <p:nvSpPr>
            <p:cNvPr id="241" name="Shape 241"/>
            <p:cNvSpPr/>
            <p:nvPr/>
          </p:nvSpPr>
          <p:spPr>
            <a:xfrm>
              <a:off x="28575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33%</a:t>
              </a:r>
            </a:p>
          </p:txBody>
        </p:sp>
        <p:sp>
          <p:nvSpPr>
            <p:cNvPr id="242" name="Shape 242"/>
            <p:cNvSpPr/>
            <p:nvPr/>
          </p:nvSpPr>
          <p:spPr>
            <a:xfrm>
              <a:off x="4445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100%</a:t>
              </a:r>
            </a:p>
          </p:txBody>
        </p:sp>
        <p:sp>
          <p:nvSpPr>
            <p:cNvPr id="243" name="Shape 243"/>
            <p:cNvSpPr/>
            <p:nvPr/>
          </p:nvSpPr>
          <p:spPr>
            <a:xfrm>
              <a:off x="60325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100%</a:t>
              </a:r>
            </a:p>
          </p:txBody>
        </p:sp>
        <p:sp>
          <p:nvSpPr>
            <p:cNvPr id="244" name="Shape 244"/>
            <p:cNvSpPr/>
            <p:nvPr/>
          </p:nvSpPr>
          <p:spPr>
            <a:xfrm>
              <a:off x="7620000" y="1270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67%</a:t>
              </a:r>
            </a:p>
          </p:txBody>
        </p:sp>
      </p:grpSp>
      <p:grpSp>
        <p:nvGrpSpPr>
          <p:cNvPr id="245" name="Shape 245"/>
          <p:cNvGrpSpPr/>
          <p:nvPr/>
        </p:nvGrpSpPr>
        <p:grpSpPr>
          <a:xfrm>
            <a:off x="4445000" y="1905000"/>
            <a:ext cx="4254499" cy="3810000"/>
            <a:chOff x="4445000" y="1905000"/>
            <a:chExt cx="4254499" cy="3810000"/>
          </a:xfrm>
        </p:grpSpPr>
        <p:sp>
          <p:nvSpPr>
            <p:cNvPr id="246" name="Shape 246"/>
            <p:cNvSpPr/>
            <p:nvPr/>
          </p:nvSpPr>
          <p:spPr>
            <a:xfrm>
              <a:off x="4445000" y="1905000"/>
              <a:ext cx="1079499" cy="3809999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Shape 247"/>
            <p:cNvSpPr/>
            <p:nvPr/>
          </p:nvSpPr>
          <p:spPr>
            <a:xfrm>
              <a:off x="6032500" y="1905000"/>
              <a:ext cx="1079499" cy="3809999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7620000" y="3175000"/>
              <a:ext cx="1079499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9" name="Shape 249"/>
          <p:cNvGrpSpPr/>
          <p:nvPr/>
        </p:nvGrpSpPr>
        <p:grpSpPr>
          <a:xfrm>
            <a:off x="1270000" y="5842000"/>
            <a:ext cx="7429499" cy="317500"/>
            <a:chOff x="1270000" y="5842000"/>
            <a:chExt cx="7429499" cy="317500"/>
          </a:xfrm>
        </p:grpSpPr>
        <p:sp>
          <p:nvSpPr>
            <p:cNvPr id="250" name="Shape 250"/>
            <p:cNvSpPr/>
            <p:nvPr/>
          </p:nvSpPr>
          <p:spPr>
            <a:xfrm>
              <a:off x="1270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A*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28575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B*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4445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60325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7620000" y="5842000"/>
              <a:ext cx="1079499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</a:p>
          </p:txBody>
        </p:sp>
      </p:grpSp>
      <p:grpSp>
        <p:nvGrpSpPr>
          <p:cNvPr id="255" name="Shape 255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56" name="Shape 256"/>
            <p:cNvCxnSpPr/>
            <p:nvPr/>
          </p:nvCxnSpPr>
          <p:spPr>
            <a:xfrm>
              <a:off x="889000" y="5715000"/>
              <a:ext cx="8001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7" name="Shape 257"/>
            <p:cNvCxnSpPr/>
            <p:nvPr/>
          </p:nvCxnSpPr>
          <p:spPr>
            <a:xfrm>
              <a:off x="1016000" y="1587500"/>
              <a:ext cx="0" cy="412750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8" name="Shape 258"/>
            <p:cNvCxnSpPr/>
            <p:nvPr/>
          </p:nvCxnSpPr>
          <p:spPr>
            <a:xfrm>
              <a:off x="889000" y="571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9" name="Shape 259"/>
            <p:cNvCxnSpPr/>
            <p:nvPr/>
          </p:nvCxnSpPr>
          <p:spPr>
            <a:xfrm>
              <a:off x="889000" y="444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0" name="Shape 260"/>
            <p:cNvCxnSpPr/>
            <p:nvPr/>
          </p:nvCxnSpPr>
          <p:spPr>
            <a:xfrm>
              <a:off x="889000" y="317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1" name="Shape 261"/>
            <p:cNvCxnSpPr/>
            <p:nvPr/>
          </p:nvCxnSpPr>
          <p:spPr>
            <a:xfrm>
              <a:off x="889000" y="1905000"/>
              <a:ext cx="254000" cy="0"/>
            </a:xfrm>
            <a:prstGeom prst="straightConnector1">
              <a:avLst/>
            </a:prstGeom>
            <a:noFill/>
            <a:ln cap="flat" cmpd="sng" w="254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62" name="Shape 262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3" name="Shape 263"/>
            <p:cNvSpPr/>
            <p:nvPr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</a:p>
          </p:txBody>
        </p:sp>
        <p:sp>
          <p:nvSpPr>
            <p:cNvPr id="264" name="Shape 264"/>
            <p:cNvSpPr/>
            <p:nvPr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265" name="Shape 265"/>
            <p:cNvSpPr/>
            <p:nvPr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</p:grpSp>
      <p:sp>
        <p:nvSpPr>
          <p:cNvPr id="267" name="Shape 267"/>
          <p:cNvSpPr/>
          <p:nvPr/>
        </p:nvSpPr>
        <p:spPr>
          <a:xfrm>
            <a:off x="127000" y="127000"/>
            <a:ext cx="8890000" cy="285749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iRespond Question Master</a:t>
            </a:r>
          </a:p>
        </p:txBody>
      </p:sp>
      <p:sp>
        <p:nvSpPr>
          <p:cNvPr id="268" name="Shape 268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A.) Response A</a:t>
            </a:r>
          </a:p>
        </p:txBody>
      </p:sp>
      <p:sp>
        <p:nvSpPr>
          <p:cNvPr id="269" name="Shape 269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B.) Response B</a:t>
            </a:r>
          </a:p>
        </p:txBody>
      </p:sp>
      <p:sp>
        <p:nvSpPr>
          <p:cNvPr id="270" name="Shape 270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C.) Response C</a:t>
            </a:r>
          </a:p>
        </p:txBody>
      </p:sp>
      <p:sp>
        <p:nvSpPr>
          <p:cNvPr id="271" name="Shape 271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D.) Response D</a:t>
            </a:r>
          </a:p>
        </p:txBody>
      </p:sp>
      <p:sp>
        <p:nvSpPr>
          <p:cNvPr id="272" name="Shape 272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E.) Response E</a:t>
            </a:r>
          </a:p>
        </p:txBody>
      </p:sp>
      <p:sp>
        <p:nvSpPr>
          <p:cNvPr id="273" name="Shape 273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Percent Complete 100%</a:t>
            </a:r>
          </a:p>
        </p:txBody>
      </p:sp>
      <p:sp>
        <p:nvSpPr>
          <p:cNvPr id="274" name="Shape 274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00:30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3.jpg"/><Relationship Id="rId4" Type="http://schemas.openxmlformats.org/officeDocument/2006/relationships/image" Target="../media/image05.png"/><Relationship Id="rId5" Type="http://schemas.openxmlformats.org/officeDocument/2006/relationships/image" Target="../media/image0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8.jpg"/><Relationship Id="rId4" Type="http://schemas.openxmlformats.org/officeDocument/2006/relationships/image" Target="../media/image14.jpg"/><Relationship Id="rId5" Type="http://schemas.openxmlformats.org/officeDocument/2006/relationships/image" Target="../media/image12.jpg"/><Relationship Id="rId6" Type="http://schemas.openxmlformats.org/officeDocument/2006/relationships/image" Target="../media/image13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g"/><Relationship Id="rId4" Type="http://schemas.openxmlformats.org/officeDocument/2006/relationships/image" Target="../media/image07.jpg"/><Relationship Id="rId5" Type="http://schemas.openxmlformats.org/officeDocument/2006/relationships/image" Target="../media/image09.jpg"/><Relationship Id="rId6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8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6" Type="http://schemas.openxmlformats.org/officeDocument/2006/relationships/image" Target="../media/image17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7.jpg"/><Relationship Id="rId4" Type="http://schemas.openxmlformats.org/officeDocument/2006/relationships/image" Target="../media/image18.jpg"/><Relationship Id="rId5" Type="http://schemas.openxmlformats.org/officeDocument/2006/relationships/image" Target="../media/image21.jpg"/><Relationship Id="rId6" Type="http://schemas.openxmlformats.org/officeDocument/2006/relationships/image" Target="../media/image19.jpg"/><Relationship Id="rId7" Type="http://schemas.openxmlformats.org/officeDocument/2006/relationships/image" Target="../media/image22.jpg"/><Relationship Id="rId8" Type="http://schemas.openxmlformats.org/officeDocument/2006/relationships/image" Target="../media/image20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3.jpg"/><Relationship Id="rId4" Type="http://schemas.openxmlformats.org/officeDocument/2006/relationships/image" Target="../media/image24.jpg"/><Relationship Id="rId5" Type="http://schemas.openxmlformats.org/officeDocument/2006/relationships/image" Target="../media/image25.jpg"/><Relationship Id="rId6" Type="http://schemas.openxmlformats.org/officeDocument/2006/relationships/image" Target="../media/image26.jp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9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ctrTitle"/>
          </p:nvPr>
        </p:nvSpPr>
        <p:spPr>
          <a:xfrm>
            <a:off x="1009441" y="3307355"/>
            <a:ext cx="711718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Period 6: Global Connections and Changes Accelerate</a:t>
            </a:r>
          </a:p>
        </p:txBody>
      </p:sp>
      <p:sp>
        <p:nvSpPr>
          <p:cNvPr id="343" name="Shape 343"/>
          <p:cNvSpPr txBox="1"/>
          <p:nvPr>
            <p:ph idx="1" type="subTitle"/>
          </p:nvPr>
        </p:nvSpPr>
        <p:spPr>
          <a:xfrm>
            <a:off x="1009441" y="4777380"/>
            <a:ext cx="7117180" cy="861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rPr b="0" i="0" lang="en-US" sz="1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C. 1900 to the Present</a:t>
            </a:r>
          </a:p>
          <a:p>
            <a:pPr indent="0" lvl="0" marL="0" marR="0" rtl="0" algn="l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rPr b="0" i="0" lang="en-US" sz="1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Source:  Crash Course AP World History by JP Harmon</a:t>
            </a:r>
          </a:p>
          <a:p>
            <a:pPr indent="0" lvl="0" marL="0" marR="0" rtl="0" algn="l">
              <a:lnSpc>
                <a:spcPct val="80000"/>
              </a:lnSpc>
              <a:spcBef>
                <a:spcPts val="88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rPr b="0" i="0" lang="en-US" sz="14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Ch 18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b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Assassination of Archduke Francis Ferdinand and his wife Sophie</a:t>
            </a:r>
          </a:p>
        </p:txBody>
      </p:sp>
      <p:pic>
        <p:nvPicPr>
          <p:cNvPr id="397" name="Shape 3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2438400"/>
            <a:ext cx="6019799" cy="4141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During the War</a:t>
            </a:r>
          </a:p>
        </p:txBody>
      </p:sp>
      <p:pic>
        <p:nvPicPr>
          <p:cNvPr id="404" name="Shape 4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600199"/>
            <a:ext cx="80010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Central Powers</a:t>
            </a: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Had short term advantages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Connected geographically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 had the best trained  and equipped army in the world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 industrial capacity was better set up for conversion to wartime production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Allied Powers</a:t>
            </a:r>
          </a:p>
        </p:txBody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Long term advantages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More men of military age (thanks Russia)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More factories even though conversion was more difficult (thanks GB and US)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Stronger navy (thanks GB) and able to blockade the Central Powers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Features of WWI</a:t>
            </a:r>
          </a:p>
        </p:txBody>
      </p:sp>
      <p:sp>
        <p:nvSpPr>
          <p:cNvPr id="422" name="Shape 422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Both sides thought  war would be short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Schifflen Plan</a:t>
            </a:r>
          </a:p>
          <a:p>
            <a:pPr indent="-285750" lvl="1" marL="742950" marR="0" rtl="0" algn="l"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 to attack &amp; defeat France quickly then turn to Russia before they could mobilize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After 1</a:t>
            </a:r>
            <a:r>
              <a:rPr b="0" baseline="3000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</a:t>
            </a: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6 months, dug in for Trench Warfare on Western and Eastern fronts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Fighting spread to include Ottoman Empire and African colonies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New Weapons</a:t>
            </a:r>
          </a:p>
        </p:txBody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Thanks, Industrial Revolution</a:t>
            </a:r>
          </a:p>
        </p:txBody>
      </p:sp>
      <p:pic>
        <p:nvPicPr>
          <p:cNvPr id="429" name="Shape 4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219200"/>
            <a:ext cx="2822574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Dreadnought</a:t>
            </a:r>
          </a:p>
        </p:txBody>
      </p:sp>
      <p:pic>
        <p:nvPicPr>
          <p:cNvPr id="435" name="Shape 4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400" y="1676400"/>
            <a:ext cx="3200399" cy="213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Shape 436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" y="2286000"/>
            <a:ext cx="4419599" cy="287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Shape 437"/>
          <p:cNvPicPr preferRelativeResize="0"/>
          <p:nvPr>
            <p:ph idx="3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97475" y="3938587"/>
            <a:ext cx="2938462" cy="21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43" name="Shape 443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Machine Gun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Modern industry replaced the single-fire, short range rifle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British machine guns fired 8 rounds per second, at a distance of 2,900 yards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1044"/>
              </a:spcBef>
              <a:spcAft>
                <a:spcPts val="0"/>
              </a:spcAft>
              <a:buClr>
                <a:schemeClr val="lt2"/>
              </a:buClr>
              <a:buSzPct val="100909"/>
              <a:buFont typeface="Verdana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1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•"/>
            </a:pPr>
            <a:r>
              <a:rPr b="0" i="0" lang="en-US" sz="2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Artillery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Greater power and carried much further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24 million shells used in the Battle of Verdun alone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933"/>
              </a:spcBef>
              <a:spcAft>
                <a:spcPts val="600"/>
              </a:spcAft>
              <a:buClr>
                <a:schemeClr val="lt2"/>
              </a:buClr>
              <a:buSzPct val="97941"/>
              <a:buFont typeface="Verdana"/>
              <a:buNone/>
            </a:pPr>
            <a:r>
              <a:t/>
            </a:r>
            <a:endParaRPr b="0" i="0" sz="165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Machine guns</a:t>
            </a:r>
          </a:p>
        </p:txBody>
      </p:sp>
      <p:pic>
        <p:nvPicPr>
          <p:cNvPr id="449" name="Shape 44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1752600"/>
            <a:ext cx="3455988" cy="2185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Shape 450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76800" y="4221162"/>
            <a:ext cx="3505200" cy="1855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Shape 451"/>
          <p:cNvPicPr preferRelativeResize="0"/>
          <p:nvPr>
            <p:ph idx="3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44625" y="1600200"/>
            <a:ext cx="2062162" cy="2185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Shape 452"/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30362" y="3938587"/>
            <a:ext cx="1690687" cy="21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Artillery</a:t>
            </a:r>
          </a:p>
        </p:txBody>
      </p:sp>
      <p:pic>
        <p:nvPicPr>
          <p:cNvPr id="458" name="Shape 45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1200" y="1044575"/>
            <a:ext cx="2971799" cy="1747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1200" y="3475037"/>
            <a:ext cx="2438399" cy="3382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Shape 460"/>
          <p:cNvPicPr preferRelativeResize="0"/>
          <p:nvPr>
            <p:ph idx="3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66812" y="3938587"/>
            <a:ext cx="3252787" cy="2716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Shape 461"/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5800" y="1143000"/>
            <a:ext cx="3809999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Global Conflicts Shake World Stability</a:t>
            </a:r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Some historians see WWI and WWII as one war similar in structure as the Crusades or the Hundred Years’ War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457200" y="846137"/>
            <a:ext cx="8229600" cy="528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Verdana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Weapons of the Industrial Age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75 different types of poison-gas bombs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Flame throwers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Tanks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Airplanes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submarines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Poisonous Gas!!!</a:t>
            </a:r>
          </a:p>
        </p:txBody>
      </p:sp>
      <p:pic>
        <p:nvPicPr>
          <p:cNvPr id="473" name="Shape 47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479550"/>
            <a:ext cx="3581399" cy="232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Shape 474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76800" y="1282700"/>
            <a:ext cx="3962399" cy="2571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Shape 475"/>
          <p:cNvPicPr preferRelativeResize="0"/>
          <p:nvPr>
            <p:ph idx="3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7200" y="4038600"/>
            <a:ext cx="3962399" cy="2573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Shape 476"/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10200" y="3905250"/>
            <a:ext cx="3048000" cy="2862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/>
          <p:nvPr/>
        </p:nvSpPr>
        <p:spPr>
          <a:xfrm>
            <a:off x="-148522" y="243512"/>
            <a:ext cx="9441045" cy="6370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benzyl bromide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tearing, first used 1915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bromacetone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Both sides, tearing/fatal in concentration, first used 1916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carbonyl chloride (phosgene)</a:t>
            </a: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both sides, asphyxiant, fatal with delayed action, first used 1915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chlorine</a:t>
            </a: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both sides, asphyxiant, fatal in concentration, first used in 1915, cylinder release only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chloromethyl chloroformate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both sides, tearing, first used in 1915, artillery shell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chloropircin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both sides, tearing, first used in 1916, artillery shell (green cross I)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cyanogen (cyanide) compounds</a:t>
            </a: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allies/Austria, asphyxiant, fatal in concentration, first used in 1916, artillery shell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dichlormethylether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tearing, first used 1918, artillery shell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dibrommethylethylketone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tearing, fatal in concentration, first used in 1916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dichloroethylsulphide (mustard gas)</a:t>
            </a: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both sides, blistering, artillery shell (yellow cross)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diphenylchloroarsine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asphyxiant, fatal in concentration, (dust - could not be filtered), first used in 1917, artillery shell (blue cross)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diphenylcyonoarsine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more powerful replacement for blue cross, first used in 1918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ethyldichloroarsine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less powerful replacement for blue cross, first used in 1918, artillery shell (yellow cross I, green cross III)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ethyl iodoacetate</a:t>
            </a: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rPr>
              <a:t>British, tearing, first used in 1916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monobrommethylethylketone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more powerful replacement for </a:t>
            </a: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bromacetone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first used 1916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trichloromethylchloroformate (diphosgene)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both sides, asphyxiant, fatal with delayed action, first used 1916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1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xylyl bromide</a:t>
            </a: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German, tearing, first used 1915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Other New Weapons</a:t>
            </a:r>
          </a:p>
        </p:txBody>
      </p:sp>
      <p:pic>
        <p:nvPicPr>
          <p:cNvPr id="487" name="Shape 48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9200"/>
            <a:ext cx="3733800" cy="2135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Shape 488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0" y="1143000"/>
            <a:ext cx="3581399" cy="2105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Shape 489"/>
          <p:cNvPicPr preferRelativeResize="0"/>
          <p:nvPr>
            <p:ph idx="3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05200" y="1143000"/>
            <a:ext cx="2371725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/>
          <p:cNvPicPr preferRelativeResize="0"/>
          <p:nvPr>
            <p:ph idx="4" type="body"/>
          </p:nvPr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35700" y="3200400"/>
            <a:ext cx="2908299" cy="28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Shape 49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52400" y="3429000"/>
            <a:ext cx="3311524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Shape 49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505200" y="4572000"/>
            <a:ext cx="3505200" cy="2043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 Enters War -- 1917</a:t>
            </a:r>
          </a:p>
        </p:txBody>
      </p:sp>
      <p:sp>
        <p:nvSpPr>
          <p:cNvPr id="498" name="Shape 498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Zimmerman Note 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Entered war to “make the world safe for democracy”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1918 -  added input of US pushed Central Powers to near defeat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Signed the Armistice 11am, 11-11-18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Armistice = agreement to stop fighting without declaring a “winner”</a:t>
            </a:r>
          </a:p>
          <a:p>
            <a:pPr indent="0" lvl="1" marL="457200" marR="0" rtl="0" algn="l">
              <a:spcBef>
                <a:spcPts val="92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Casualties of Modern Weaponry</a:t>
            </a:r>
            <a:b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</a:p>
        </p:txBody>
      </p:sp>
      <p:sp>
        <p:nvSpPr>
          <p:cNvPr id="504" name="Shape 504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Casualties = dead, wounded, missing/AWOL/POW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Tactics of sending masses of men toward enemy didn’t work against modern weapons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Charging into “No Man’s Land”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Britain suffered 57,470 casualties on the first day of the Battle of the Somme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10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Total losses for WWI exceeded 10 million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/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Consequences</a:t>
            </a:r>
          </a:p>
        </p:txBody>
      </p:sp>
      <p:sp>
        <p:nvSpPr>
          <p:cNvPr id="510" name="Shape 510"/>
          <p:cNvSpPr txBox="1"/>
          <p:nvPr>
            <p:ph idx="1" type="body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Unintended Consequences</a:t>
            </a:r>
          </a:p>
        </p:txBody>
      </p:sp>
      <p:sp>
        <p:nvSpPr>
          <p:cNvPr id="516" name="Shape 516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Total War 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Full economic production and political power of nations engaged in military victory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Civilian participation and sacrifice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Seemed to lower the value of humanity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Civilians became legitimate targets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Germany’s unrestricted submarine warfare </a:t>
            </a:r>
          </a:p>
          <a:p>
            <a:pPr indent="-228600" lvl="2" marL="1143000" marR="0" rtl="0" algn="l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Lusitania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Cities as artillery targets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Paris Peace Treaty</a:t>
            </a:r>
          </a:p>
        </p:txBody>
      </p:sp>
      <p:sp>
        <p:nvSpPr>
          <p:cNvPr id="522" name="Shape 522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Peace of Justice aka “Peace without Victory”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1010"/>
              </a:spcBef>
              <a:spcAft>
                <a:spcPts val="0"/>
              </a:spcAft>
              <a:buClr>
                <a:schemeClr val="lt2"/>
              </a:buClr>
              <a:buSzPct val="97619"/>
              <a:buFont typeface="Verdana"/>
              <a:buChar char="○"/>
            </a:pPr>
            <a:r>
              <a:rPr b="0" i="0" lang="en-US" sz="20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Leaders of Allied and Central powers met at the Palace of Versailles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1010"/>
              </a:spcBef>
              <a:spcAft>
                <a:spcPts val="0"/>
              </a:spcAft>
              <a:buClr>
                <a:schemeClr val="lt2"/>
              </a:buClr>
              <a:buSzPct val="97619"/>
              <a:buFont typeface="Verdana"/>
              <a:buChar char="○"/>
            </a:pPr>
            <a:r>
              <a:rPr b="0" i="0" lang="en-US" sz="20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President Wilson’s (US) 14 Points supported self-determination for all nations and a just peace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1008"/>
              </a:spcBef>
              <a:spcAft>
                <a:spcPts val="0"/>
              </a:spcAft>
              <a:buClr>
                <a:schemeClr val="lt2"/>
              </a:buClr>
              <a:buSzPct val="97142"/>
              <a:buFont typeface="Verdana"/>
              <a:buNone/>
            </a:pPr>
            <a:r>
              <a:t/>
            </a:r>
            <a:endParaRPr b="0" i="0" sz="205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75000"/>
              </a:lnSpc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Peace of Vengeance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1010"/>
              </a:spcBef>
              <a:spcAft>
                <a:spcPts val="0"/>
              </a:spcAft>
              <a:buClr>
                <a:schemeClr val="lt2"/>
              </a:buClr>
              <a:buSzPct val="97619"/>
              <a:buFont typeface="Verdana"/>
              <a:buChar char="○"/>
            </a:pPr>
            <a:r>
              <a:rPr b="0" i="0" lang="en-US" sz="20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Italy and Britain wanted territory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1010"/>
              </a:spcBef>
              <a:spcAft>
                <a:spcPts val="0"/>
              </a:spcAft>
              <a:buClr>
                <a:schemeClr val="lt2"/>
              </a:buClr>
              <a:buSzPct val="97619"/>
              <a:buFont typeface="Verdana"/>
              <a:buChar char="○"/>
            </a:pPr>
            <a:r>
              <a:rPr b="0" i="0" lang="en-US" sz="20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France wanted to punish Germany</a:t>
            </a:r>
          </a:p>
          <a:p>
            <a:pPr indent="-285750" lvl="1" marL="742950" marR="0" rtl="0" algn="l">
              <a:lnSpc>
                <a:spcPct val="75000"/>
              </a:lnSpc>
              <a:spcBef>
                <a:spcPts val="1010"/>
              </a:spcBef>
              <a:spcAft>
                <a:spcPts val="0"/>
              </a:spcAft>
              <a:buClr>
                <a:schemeClr val="lt2"/>
              </a:buClr>
              <a:buSzPct val="97619"/>
              <a:buFont typeface="Verdana"/>
              <a:buChar char="○"/>
            </a:pPr>
            <a:r>
              <a:rPr b="0" i="0" lang="en-US" sz="20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Italy and US left, leaving the peace settlement to France and Britain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906"/>
              </a:spcBef>
              <a:spcAft>
                <a:spcPts val="600"/>
              </a:spcAft>
              <a:buClr>
                <a:schemeClr val="lt2"/>
              </a:buClr>
              <a:buSzPct val="95625"/>
              <a:buFont typeface="Verdana"/>
              <a:buNone/>
            </a:pPr>
            <a:r>
              <a:t/>
            </a:r>
            <a:endParaRPr b="0" i="0" sz="155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Treaty of Versailles</a:t>
            </a:r>
          </a:p>
        </p:txBody>
      </p:sp>
      <p:sp>
        <p:nvSpPr>
          <p:cNvPr id="528" name="Shape 528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$32 billion war reparations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War guilt clause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Demilitarized -- &lt;100,000 troops</a:t>
            </a:r>
          </a:p>
          <a:p>
            <a:pPr indent="0" lvl="0" marL="0" marR="0" rtl="0" algn="l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World War I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War to End All Wars</a:t>
            </a:r>
          </a:p>
          <a:p>
            <a:pPr indent="0" lvl="0" marL="0" marR="0" rtl="0" algn="r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Wilson’s Fourteen Points</a:t>
            </a:r>
          </a:p>
        </p:txBody>
      </p:sp>
      <p:sp>
        <p:nvSpPr>
          <p:cNvPr id="534" name="Shape 534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Designed to stop future wars with international agreements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League of Nations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Organization set up to mediate between member nations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 Congress refused to join</a:t>
            </a:r>
          </a:p>
          <a:p>
            <a:pPr indent="-285750" lvl="1" marL="742950" marR="0" rtl="0" algn="l">
              <a:spcBef>
                <a:spcPts val="10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Dooming it to failure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Woodrow Wilson                                Georges Clemenceau</a:t>
            </a:r>
            <a:b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David Lloyd George                             Vittorio Orlando</a:t>
            </a:r>
          </a:p>
        </p:txBody>
      </p:sp>
      <p:pic>
        <p:nvPicPr>
          <p:cNvPr id="540" name="Shape 54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1219200"/>
            <a:ext cx="2457449" cy="327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Shape 541"/>
          <p:cNvPicPr preferRelativeResize="0"/>
          <p:nvPr>
            <p:ph idx="2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35750" y="3581400"/>
            <a:ext cx="2508250" cy="327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Shape 542"/>
          <p:cNvPicPr preferRelativeResize="0"/>
          <p:nvPr>
            <p:ph idx="3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" y="3810000"/>
            <a:ext cx="1814512" cy="285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Shape 54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48200" y="1371600"/>
            <a:ext cx="2463799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 at Risk</a:t>
            </a:r>
          </a:p>
        </p:txBody>
      </p:sp>
      <p:sp>
        <p:nvSpPr>
          <p:cNvPr id="549" name="Shape 549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Due to harsh nature of Versailles Treaty, many Germans deeply resented the Allied powers AND the Germans who signed the Treaty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 currency decreased in value from 4 marks = 1 US dollar to &gt;1 trillion = 1 US dollar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Weimar Republic set up in stead of monarchy, too weak and fragmented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Led many Germans to seek radical alternatives…such as Hitler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International Treaties</a:t>
            </a:r>
          </a:p>
        </p:txBody>
      </p:sp>
      <p:sp>
        <p:nvSpPr>
          <p:cNvPr id="555" name="Shape 555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Five Power Treaty, London Conference of 1930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Limited # of battleships to a % of the population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Japan resented this…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Geneva Conventions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Rules of war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Treatment of POWs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Kellogg-Briand Pact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Outlawed war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Colonial Control</a:t>
            </a:r>
          </a:p>
        </p:txBody>
      </p:sp>
      <p:sp>
        <p:nvSpPr>
          <p:cNvPr id="561" name="Shape 561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 and Ottoman Empire lose overseas colonies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Mandate System formed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Caretake colony until LoN believes colony is ready for independence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REALITY…just added to France’s and GB’s empires 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France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Syria, Lebanon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England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Palestine, Jordan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Empires fall</a:t>
            </a:r>
          </a:p>
        </p:txBody>
      </p:sp>
      <p:sp>
        <p:nvSpPr>
          <p:cNvPr id="567" name="Shape 567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Russia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Lost ¼ territory in peace treaty with Germany in 1917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MORE TO COME&gt;…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Austria-Hungary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Divided into many countries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Austria, Hungary, Yugoslavia, Czechoslavkia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Ottoman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Democratic nation of Turkey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Led by Mustafa Kemal, aka “Ataturk”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/>
          <p:nvPr>
            <p:ph type="title"/>
          </p:nvPr>
        </p:nvSpPr>
        <p:spPr>
          <a:xfrm>
            <a:off x="1009441" y="152400"/>
            <a:ext cx="7125113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After the War</a:t>
            </a:r>
          </a:p>
        </p:txBody>
      </p:sp>
      <p:pic>
        <p:nvPicPr>
          <p:cNvPr id="573" name="Shape 57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838200"/>
            <a:ext cx="7619999" cy="5785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US &amp; Japan</a:t>
            </a:r>
          </a:p>
        </p:txBody>
      </p:sp>
      <p:sp>
        <p:nvSpPr>
          <p:cNvPr id="579" name="Shape 579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Emerge with industrial capacity undamaged and greatly enhanced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Colonial empire intact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Able to rise to top of world economy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Russian Revolution</a:t>
            </a:r>
          </a:p>
        </p:txBody>
      </p:sp>
      <p:sp>
        <p:nvSpPr>
          <p:cNvPr id="585" name="Shape 585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1917 Tsar resigned, provisional democratic government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Quickly fell to communist revolt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Bolshevik leader, Vladmir Lenin, gains early withdrawl from WWI with Treaty of Brest-Livosk 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Allowed Germany to concentrate on Western Front</a:t>
            </a:r>
          </a:p>
          <a:p>
            <a:pPr indent="0" lvl="0" marL="0" marR="0" rtl="0" algn="l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Colonial Soldiers</a:t>
            </a:r>
          </a:p>
        </p:txBody>
      </p:sp>
      <p:sp>
        <p:nvSpPr>
          <p:cNvPr id="591" name="Shape 591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India – 1 million troops to GB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Africa – German, GB, France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Australian/New Zealand (ANZAC) – GB at Galipoli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Arabs in Mid East – fought Ottomans for GB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Causes</a:t>
            </a:r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Colonial input</a:t>
            </a:r>
          </a:p>
        </p:txBody>
      </p:sp>
      <p:sp>
        <p:nvSpPr>
          <p:cNvPr id="597" name="Shape 597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May not have been the smartest move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Gave colonial nationalist leaders military training and equipment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Populous gained ”enlightenment” ideas and instilled sense of national pride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Biggest consequence</a:t>
            </a:r>
          </a:p>
        </p:txBody>
      </p:sp>
      <p:sp>
        <p:nvSpPr>
          <p:cNvPr id="603" name="Shape 603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Left MANY old issues unresolved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“What is the future of imperialism?”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“Can military tech be controlled in colonies?”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“How would the colonial nationalsit movements be dealt with?”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New issues develop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“What to do with Communist Russia?”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“How do recover from the devasting damages from WWI?”</a:t>
            </a:r>
          </a:p>
          <a:p>
            <a:pPr indent="-342900" lvl="0" marL="342900" marR="0" rtl="0" algn="l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1009441" y="675725"/>
            <a:ext cx="7125113" cy="467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“The Powder Keg”</a:t>
            </a:r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1009442" y="1371600"/>
            <a:ext cx="7125112" cy="4876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Imperialism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Competition by European powers for territory in Africa and Asia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Shrinking available land led to tensions between “Core” nations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Nationalism 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Extreme pride in one’s country/nation</a:t>
            </a:r>
          </a:p>
          <a:p>
            <a:pPr indent="-228600" lvl="2" marL="1143000" marR="0" rtl="0" algn="l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Italy &amp; Germany newly formed – something to prove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Desire for independence or autonomy by ethnic groups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“The Powder Keg”</a:t>
            </a:r>
          </a:p>
        </p:txBody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Militarism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Mass production of deadly weapons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Arms race between Great Britain and Germany</a:t>
            </a:r>
          </a:p>
          <a:p>
            <a:pPr indent="-342900" lvl="0" marL="342900" marR="0" rtl="0" algn="l">
              <a:spcBef>
                <a:spcPts val="10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Alliance System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Triple Alliance</a:t>
            </a:r>
          </a:p>
          <a:p>
            <a:pPr indent="-228600" lvl="2" marL="1143000" marR="0" rtl="0" algn="l">
              <a:spcBef>
                <a:spcPts val="9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Germany, Austria-Hungary, Italy</a:t>
            </a:r>
          </a:p>
          <a:p>
            <a:pPr indent="-285750" lvl="1" marL="742950" marR="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Triple Entente</a:t>
            </a:r>
          </a:p>
          <a:p>
            <a:pPr indent="-228600" lvl="2" marL="1143000" marR="0" rtl="0" algn="l">
              <a:spcBef>
                <a:spcPts val="96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Great Britain, France, Russia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Before the War</a:t>
            </a:r>
          </a:p>
        </p:txBody>
      </p:sp>
      <p:pic>
        <p:nvPicPr>
          <p:cNvPr id="379" name="Shape 37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676400"/>
            <a:ext cx="8229600" cy="51222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“The Fuse”</a:t>
            </a:r>
          </a:p>
        </p:txBody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 of the previous causes combined to heighten tensions in Europe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Serbian nationalists assassinated heir to the throne of Austria-Hungary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Shifted the pre-war alliances to: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lt2"/>
              </a:buClr>
              <a:buSzPct val="97368"/>
              <a:buFont typeface="Verdana"/>
              <a:buChar char="○"/>
            </a:pPr>
            <a:r>
              <a:rPr b="0" i="0" lang="en-US" sz="18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Central Powers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ct val="97058"/>
              <a:buFont typeface="Verdana"/>
              <a:buChar char="○"/>
            </a:pPr>
            <a:r>
              <a:rPr b="0" i="0" lang="en-US" sz="16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Germany, Austria-Hungary, Ottoman Empire, Bulgaria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lt2"/>
              </a:buClr>
              <a:buSzPct val="97368"/>
              <a:buFont typeface="Verdana"/>
              <a:buChar char="○"/>
            </a:pPr>
            <a:r>
              <a:rPr b="0" i="0" lang="en-US" sz="18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Allied Powers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ct val="97058"/>
              <a:buFont typeface="Verdana"/>
              <a:buChar char="○"/>
            </a:pPr>
            <a:r>
              <a:rPr b="0" i="0" lang="en-US" sz="16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Great Britain, France, Russia, Belgium 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930"/>
              </a:spcBef>
              <a:spcAft>
                <a:spcPts val="0"/>
              </a:spcAft>
              <a:buClr>
                <a:schemeClr val="lt2"/>
              </a:buClr>
              <a:buSzPct val="97058"/>
              <a:buFont typeface="Verdana"/>
              <a:buChar char="○"/>
            </a:pPr>
            <a:r>
              <a:rPr b="0" i="0" lang="en-US" sz="165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Later, Italy, Japan, Montenegro, Serbia…. and USA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933"/>
              </a:spcBef>
              <a:spcAft>
                <a:spcPts val="0"/>
              </a:spcAft>
              <a:buClr>
                <a:schemeClr val="lt2"/>
              </a:buClr>
              <a:buSzPct val="97941"/>
              <a:buFont typeface="Verdana"/>
              <a:buNone/>
            </a:pPr>
            <a:r>
              <a:t/>
            </a:r>
            <a:endParaRPr b="0" i="0" sz="165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933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Verdana"/>
              <a:buNone/>
            </a:pPr>
            <a:r>
              <a:t/>
            </a:r>
            <a:endParaRPr b="0" i="0" sz="165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War Breaks Out, Con’t</a:t>
            </a:r>
          </a:p>
        </p:txBody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Assassination of the Archduke</a:t>
            </a:r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Archduke Franz Ferdinand of Austria visited the Bosnian capital of  Sarajevo on June 28, 1914</a:t>
            </a:r>
          </a:p>
          <a:p>
            <a:pPr indent="-285750" lvl="1" marL="742950" marR="0" rtl="0" algn="l">
              <a:spcBef>
                <a:spcPts val="92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7 assassins from the Black Hand, a Serbian nationalist group, plot against him</a:t>
            </a:r>
          </a:p>
          <a:p>
            <a:pPr indent="-285750" lvl="1" marL="742950" marR="0" rtl="0" algn="l">
              <a:spcBef>
                <a:spcPts val="92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Verdana"/>
              <a:buChar char="○"/>
            </a:pPr>
            <a:r>
              <a:rPr b="0" i="0" lang="en-US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19-year-old Gavrilo Princip shot the Archduke and his wife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RespondQuestionMaste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utumn">
  <a:themeElements>
    <a:clrScheme name="Autumn">
      <a:dk1>
        <a:srgbClr val="000000"/>
      </a:dk1>
      <a:lt1>
        <a:srgbClr val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iRespondGraphMaste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