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Lst>
  <p:sldSz cy="6858000" cx="9144000"/>
  <p:notesSz cx="6858000" cy="9247175"/>
  <p:embeddedFontLst>
    <p:embeddedFont>
      <p:font typeface="Cabin"/>
      <p:regular r:id="rId74"/>
      <p:bold r:id="rId75"/>
      <p:italic r:id="rId76"/>
      <p:boldItalic r:id="rId77"/>
    </p:embeddedFont>
    <p:embeddedFont>
      <p:font typeface="Tahoma"/>
      <p:regular r:id="rId78"/>
      <p:bold r:id="rId79"/>
    </p:embeddedFont>
    <p:embeddedFont>
      <p:font typeface="Libre Baskerville"/>
      <p:regular r:id="rId80"/>
      <p:bold r:id="rId81"/>
      <p: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28.xml"/><Relationship Id="rId42" Type="http://schemas.openxmlformats.org/officeDocument/2006/relationships/slide" Target="slides/slide30.xml"/><Relationship Id="rId41" Type="http://schemas.openxmlformats.org/officeDocument/2006/relationships/slide" Target="slides/slide29.xml"/><Relationship Id="rId44" Type="http://schemas.openxmlformats.org/officeDocument/2006/relationships/slide" Target="slides/slide32.xml"/><Relationship Id="rId43" Type="http://schemas.openxmlformats.org/officeDocument/2006/relationships/slide" Target="slides/slide31.xml"/><Relationship Id="rId46" Type="http://schemas.openxmlformats.org/officeDocument/2006/relationships/slide" Target="slides/slide34.xml"/><Relationship Id="rId45" Type="http://schemas.openxmlformats.org/officeDocument/2006/relationships/slide" Target="slides/slide33.xml"/><Relationship Id="rId80" Type="http://schemas.openxmlformats.org/officeDocument/2006/relationships/font" Target="fonts/LibreBaskerville-regular.fntdata"/><Relationship Id="rId82" Type="http://schemas.openxmlformats.org/officeDocument/2006/relationships/font" Target="fonts/LibreBaskerville-italic.fntdata"/><Relationship Id="rId81" Type="http://schemas.openxmlformats.org/officeDocument/2006/relationships/font" Target="fonts/LibreBaskervill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slide" Target="slides/slide36.xml"/><Relationship Id="rId47" Type="http://schemas.openxmlformats.org/officeDocument/2006/relationships/slide" Target="slides/slide35.xml"/><Relationship Id="rId49" Type="http://schemas.openxmlformats.org/officeDocument/2006/relationships/slide" Target="slides/slide37.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73" Type="http://schemas.openxmlformats.org/officeDocument/2006/relationships/slide" Target="slides/slide61.xml"/><Relationship Id="rId72" Type="http://schemas.openxmlformats.org/officeDocument/2006/relationships/slide" Target="slides/slide60.xml"/><Relationship Id="rId31" Type="http://schemas.openxmlformats.org/officeDocument/2006/relationships/slide" Target="slides/slide19.xml"/><Relationship Id="rId75" Type="http://schemas.openxmlformats.org/officeDocument/2006/relationships/font" Target="fonts/Cabin-bold.fntdata"/><Relationship Id="rId30" Type="http://schemas.openxmlformats.org/officeDocument/2006/relationships/slide" Target="slides/slide18.xml"/><Relationship Id="rId74" Type="http://schemas.openxmlformats.org/officeDocument/2006/relationships/font" Target="fonts/Cabin-regular.fntdata"/><Relationship Id="rId33" Type="http://schemas.openxmlformats.org/officeDocument/2006/relationships/slide" Target="slides/slide21.xml"/><Relationship Id="rId77" Type="http://schemas.openxmlformats.org/officeDocument/2006/relationships/font" Target="fonts/Cabin-boldItalic.fntdata"/><Relationship Id="rId32" Type="http://schemas.openxmlformats.org/officeDocument/2006/relationships/slide" Target="slides/slide20.xml"/><Relationship Id="rId76" Type="http://schemas.openxmlformats.org/officeDocument/2006/relationships/font" Target="fonts/Cabin-italic.fntdata"/><Relationship Id="rId35" Type="http://schemas.openxmlformats.org/officeDocument/2006/relationships/slide" Target="slides/slide23.xml"/><Relationship Id="rId79" Type="http://schemas.openxmlformats.org/officeDocument/2006/relationships/font" Target="fonts/Tahoma-bold.fntdata"/><Relationship Id="rId34" Type="http://schemas.openxmlformats.org/officeDocument/2006/relationships/slide" Target="slides/slide22.xml"/><Relationship Id="rId78" Type="http://schemas.openxmlformats.org/officeDocument/2006/relationships/font" Target="fonts/Tahoma-regular.fntdata"/><Relationship Id="rId71" Type="http://schemas.openxmlformats.org/officeDocument/2006/relationships/slide" Target="slides/slide59.xml"/><Relationship Id="rId70" Type="http://schemas.openxmlformats.org/officeDocument/2006/relationships/slide" Target="slides/slide58.xml"/><Relationship Id="rId37" Type="http://schemas.openxmlformats.org/officeDocument/2006/relationships/slide" Target="slides/slide25.xml"/><Relationship Id="rId36" Type="http://schemas.openxmlformats.org/officeDocument/2006/relationships/slide" Target="slides/slide24.xml"/><Relationship Id="rId39" Type="http://schemas.openxmlformats.org/officeDocument/2006/relationships/slide" Target="slides/slide27.xml"/><Relationship Id="rId38" Type="http://schemas.openxmlformats.org/officeDocument/2006/relationships/slide" Target="slides/slide26.xml"/><Relationship Id="rId62" Type="http://schemas.openxmlformats.org/officeDocument/2006/relationships/slide" Target="slides/slide50.xml"/><Relationship Id="rId61" Type="http://schemas.openxmlformats.org/officeDocument/2006/relationships/slide" Target="slides/slide49.xml"/><Relationship Id="rId20" Type="http://schemas.openxmlformats.org/officeDocument/2006/relationships/slide" Target="slides/slide8.xml"/><Relationship Id="rId64" Type="http://schemas.openxmlformats.org/officeDocument/2006/relationships/slide" Target="slides/slide52.xml"/><Relationship Id="rId63" Type="http://schemas.openxmlformats.org/officeDocument/2006/relationships/slide" Target="slides/slide51.xml"/><Relationship Id="rId22" Type="http://schemas.openxmlformats.org/officeDocument/2006/relationships/slide" Target="slides/slide10.xml"/><Relationship Id="rId66" Type="http://schemas.openxmlformats.org/officeDocument/2006/relationships/slide" Target="slides/slide54.xml"/><Relationship Id="rId21" Type="http://schemas.openxmlformats.org/officeDocument/2006/relationships/slide" Target="slides/slide9.xml"/><Relationship Id="rId65" Type="http://schemas.openxmlformats.org/officeDocument/2006/relationships/slide" Target="slides/slide53.xml"/><Relationship Id="rId24" Type="http://schemas.openxmlformats.org/officeDocument/2006/relationships/slide" Target="slides/slide12.xml"/><Relationship Id="rId68" Type="http://schemas.openxmlformats.org/officeDocument/2006/relationships/slide" Target="slides/slide56.xml"/><Relationship Id="rId23" Type="http://schemas.openxmlformats.org/officeDocument/2006/relationships/slide" Target="slides/slide11.xml"/><Relationship Id="rId67" Type="http://schemas.openxmlformats.org/officeDocument/2006/relationships/slide" Target="slides/slide55.xml"/><Relationship Id="rId60" Type="http://schemas.openxmlformats.org/officeDocument/2006/relationships/slide" Target="slides/slide48.xml"/><Relationship Id="rId26" Type="http://schemas.openxmlformats.org/officeDocument/2006/relationships/slide" Target="slides/slide14.xml"/><Relationship Id="rId25" Type="http://schemas.openxmlformats.org/officeDocument/2006/relationships/slide" Target="slides/slide13.xml"/><Relationship Id="rId69" Type="http://schemas.openxmlformats.org/officeDocument/2006/relationships/slide" Target="slides/slide57.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slide" Target="slides/slide39.xml"/><Relationship Id="rId50" Type="http://schemas.openxmlformats.org/officeDocument/2006/relationships/slide" Target="slides/slide38.xml"/><Relationship Id="rId53" Type="http://schemas.openxmlformats.org/officeDocument/2006/relationships/slide" Target="slides/slide41.xml"/><Relationship Id="rId52" Type="http://schemas.openxmlformats.org/officeDocument/2006/relationships/slide" Target="slides/slide40.xml"/><Relationship Id="rId11" Type="http://schemas.openxmlformats.org/officeDocument/2006/relationships/slideMaster" Target="slideMasters/slideMaster9.xml"/><Relationship Id="rId55" Type="http://schemas.openxmlformats.org/officeDocument/2006/relationships/slide" Target="slides/slide43.xml"/><Relationship Id="rId10" Type="http://schemas.openxmlformats.org/officeDocument/2006/relationships/slideMaster" Target="slideMasters/slideMaster8.xml"/><Relationship Id="rId54" Type="http://schemas.openxmlformats.org/officeDocument/2006/relationships/slide" Target="slides/slide42.xml"/><Relationship Id="rId13" Type="http://schemas.openxmlformats.org/officeDocument/2006/relationships/slide" Target="slides/slide1.xml"/><Relationship Id="rId57" Type="http://schemas.openxmlformats.org/officeDocument/2006/relationships/slide" Target="slides/slide45.xml"/><Relationship Id="rId12" Type="http://schemas.openxmlformats.org/officeDocument/2006/relationships/notesMaster" Target="notesMasters/notesMaster1.xml"/><Relationship Id="rId56" Type="http://schemas.openxmlformats.org/officeDocument/2006/relationships/slide" Target="slides/slide44.xml"/><Relationship Id="rId15" Type="http://schemas.openxmlformats.org/officeDocument/2006/relationships/slide" Target="slides/slide3.xml"/><Relationship Id="rId59" Type="http://schemas.openxmlformats.org/officeDocument/2006/relationships/slide" Target="slides/slide47.xml"/><Relationship Id="rId14" Type="http://schemas.openxmlformats.org/officeDocument/2006/relationships/slide" Target="slides/slide2.xml"/><Relationship Id="rId58" Type="http://schemas.openxmlformats.org/officeDocument/2006/relationships/slide" Target="slides/slide46.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6355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9pPr>
          </a:lstStyle>
          <a:p/>
        </p:txBody>
      </p:sp>
      <p:sp>
        <p:nvSpPr>
          <p:cNvPr id="4" name="Shape 4"/>
          <p:cNvSpPr txBox="1"/>
          <p:nvPr>
            <p:ph idx="10" type="dt"/>
          </p:nvPr>
        </p:nvSpPr>
        <p:spPr>
          <a:xfrm>
            <a:off x="3884612" y="0"/>
            <a:ext cx="2971799" cy="46355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9pPr>
          </a:lstStyle>
          <a:p/>
        </p:txBody>
      </p:sp>
      <p:sp>
        <p:nvSpPr>
          <p:cNvPr id="5" name="Shape 5"/>
          <p:cNvSpPr/>
          <p:nvPr>
            <p:ph idx="3"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449762"/>
            <a:ext cx="5486399" cy="3641724"/>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783636"/>
            <a:ext cx="2971799" cy="46355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rgbClr val="000000"/>
                </a:solidFill>
                <a:latin typeface="Tahoma"/>
                <a:ea typeface="Tahoma"/>
                <a:cs typeface="Tahoma"/>
                <a:sym typeface="Tahoma"/>
              </a:defRPr>
            </a:lvl9pPr>
          </a:lstStyle>
          <a:p/>
        </p:txBody>
      </p:sp>
      <p:sp>
        <p:nvSpPr>
          <p:cNvPr id="8" name="Shape 8"/>
          <p:cNvSpPr txBox="1"/>
          <p:nvPr>
            <p:ph idx="12" type="sldNum"/>
          </p:nvPr>
        </p:nvSpPr>
        <p:spPr>
          <a:xfrm>
            <a:off x="3884612" y="8783636"/>
            <a:ext cx="2971799" cy="46355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48" name="Shape 24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55" name="Shape 25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63" name="Shape 263"/>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70" name="Shape 270"/>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77" name="Shape 277"/>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84" name="Shape 284"/>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91" name="Shape 29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98" name="Shape 29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05" name="Shape 30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11" name="Shape 31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18" name="Shape 31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35" name="Shape 33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42" name="Shape 342"/>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49" name="Shape 349"/>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56" name="Shape 356"/>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63" name="Shape 363"/>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71" name="Shape 37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78" name="Shape 37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86" name="Shape 386"/>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05" name="Shape 20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393" name="Shape 393"/>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01" name="Shape 40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10" name="Shape 410"/>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16" name="Shape 416"/>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30" name="Shape 430"/>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37" name="Shape 437"/>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45" name="Shape 44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52" name="Shape 452"/>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58" name="Shape 45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65" name="Shape 46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12" name="Shape 212"/>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73" name="Shape 473"/>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8" name="Shape 478"/>
        <p:cNvGrpSpPr/>
        <p:nvPr/>
      </p:nvGrpSpPr>
      <p:grpSpPr>
        <a:xfrm>
          <a:off x="0" y="0"/>
          <a:ext cx="0" cy="0"/>
          <a:chOff x="0" y="0"/>
          <a:chExt cx="0" cy="0"/>
        </a:xfrm>
      </p:grpSpPr>
      <p:sp>
        <p:nvSpPr>
          <p:cNvPr id="479" name="Shape 479"/>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80" name="Shape 480"/>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6" name="Shape 486"/>
        <p:cNvGrpSpPr/>
        <p:nvPr/>
      </p:nvGrpSpPr>
      <p:grpSpPr>
        <a:xfrm>
          <a:off x="0" y="0"/>
          <a:ext cx="0" cy="0"/>
          <a:chOff x="0" y="0"/>
          <a:chExt cx="0" cy="0"/>
        </a:xfrm>
      </p:grpSpPr>
      <p:sp>
        <p:nvSpPr>
          <p:cNvPr id="487" name="Shape 48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88" name="Shape 48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495" name="Shape 49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03" name="Shape 503"/>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09" name="Shape 509"/>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4" name="Shape 514"/>
        <p:cNvGrpSpPr/>
        <p:nvPr/>
      </p:nvGrpSpPr>
      <p:grpSpPr>
        <a:xfrm>
          <a:off x="0" y="0"/>
          <a:ext cx="0" cy="0"/>
          <a:chOff x="0" y="0"/>
          <a:chExt cx="0" cy="0"/>
        </a:xfrm>
      </p:grpSpPr>
      <p:sp>
        <p:nvSpPr>
          <p:cNvPr id="515" name="Shape 515"/>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16" name="Shape 516"/>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24" name="Shape 524"/>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31" name="Shape 53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39" name="Shape 539"/>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45" name="Shape 54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3" name="Shape 553"/>
        <p:cNvGrpSpPr/>
        <p:nvPr/>
      </p:nvGrpSpPr>
      <p:grpSpPr>
        <a:xfrm>
          <a:off x="0" y="0"/>
          <a:ext cx="0" cy="0"/>
          <a:chOff x="0" y="0"/>
          <a:chExt cx="0" cy="0"/>
        </a:xfrm>
      </p:grpSpPr>
      <p:sp>
        <p:nvSpPr>
          <p:cNvPr id="554" name="Shape 554"/>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55" name="Shape 555"/>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0" name="Shape 560"/>
        <p:cNvGrpSpPr/>
        <p:nvPr/>
      </p:nvGrpSpPr>
      <p:grpSpPr>
        <a:xfrm>
          <a:off x="0" y="0"/>
          <a:ext cx="0" cy="0"/>
          <a:chOff x="0" y="0"/>
          <a:chExt cx="0" cy="0"/>
        </a:xfrm>
      </p:grpSpPr>
      <p:sp>
        <p:nvSpPr>
          <p:cNvPr id="561" name="Shape 561"/>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62" name="Shape 562"/>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8" name="Shape 568"/>
        <p:cNvGrpSpPr/>
        <p:nvPr/>
      </p:nvGrpSpPr>
      <p:grpSpPr>
        <a:xfrm>
          <a:off x="0" y="0"/>
          <a:ext cx="0" cy="0"/>
          <a:chOff x="0" y="0"/>
          <a:chExt cx="0" cy="0"/>
        </a:xfrm>
      </p:grpSpPr>
      <p:sp>
        <p:nvSpPr>
          <p:cNvPr id="569" name="Shape 569"/>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70" name="Shape 570"/>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76" name="Shape 576"/>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1" name="Shape 581"/>
        <p:cNvGrpSpPr/>
        <p:nvPr/>
      </p:nvGrpSpPr>
      <p:grpSpPr>
        <a:xfrm>
          <a:off x="0" y="0"/>
          <a:ext cx="0" cy="0"/>
          <a:chOff x="0" y="0"/>
          <a:chExt cx="0" cy="0"/>
        </a:xfrm>
      </p:grpSpPr>
      <p:sp>
        <p:nvSpPr>
          <p:cNvPr id="582" name="Shape 582"/>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83" name="Shape 583"/>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9" name="Shape 589"/>
        <p:cNvGrpSpPr/>
        <p:nvPr/>
      </p:nvGrpSpPr>
      <p:grpSpPr>
        <a:xfrm>
          <a:off x="0" y="0"/>
          <a:ext cx="0" cy="0"/>
          <a:chOff x="0" y="0"/>
          <a:chExt cx="0" cy="0"/>
        </a:xfrm>
      </p:grpSpPr>
      <p:sp>
        <p:nvSpPr>
          <p:cNvPr id="590" name="Shape 59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91" name="Shape 59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5" name="Shape 595"/>
        <p:cNvGrpSpPr/>
        <p:nvPr/>
      </p:nvGrpSpPr>
      <p:grpSpPr>
        <a:xfrm>
          <a:off x="0" y="0"/>
          <a:ext cx="0" cy="0"/>
          <a:chOff x="0" y="0"/>
          <a:chExt cx="0" cy="0"/>
        </a:xfrm>
      </p:grpSpPr>
      <p:sp>
        <p:nvSpPr>
          <p:cNvPr id="596" name="Shape 596"/>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597" name="Shape 597"/>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603" name="Shape 603"/>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9" name="Shape 609"/>
        <p:cNvGrpSpPr/>
        <p:nvPr/>
      </p:nvGrpSpPr>
      <p:grpSpPr>
        <a:xfrm>
          <a:off x="0" y="0"/>
          <a:ext cx="0" cy="0"/>
          <a:chOff x="0" y="0"/>
          <a:chExt cx="0" cy="0"/>
        </a:xfrm>
      </p:grpSpPr>
      <p:sp>
        <p:nvSpPr>
          <p:cNvPr id="610" name="Shape 610"/>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611" name="Shape 611"/>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24" name="Shape 224"/>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618" name="Shape 618"/>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4" name="Shape 624"/>
        <p:cNvGrpSpPr/>
        <p:nvPr/>
      </p:nvGrpSpPr>
      <p:grpSpPr>
        <a:xfrm>
          <a:off x="0" y="0"/>
          <a:ext cx="0" cy="0"/>
          <a:chOff x="0" y="0"/>
          <a:chExt cx="0" cy="0"/>
        </a:xfrm>
      </p:grpSpPr>
      <p:sp>
        <p:nvSpPr>
          <p:cNvPr id="625" name="Shape 625"/>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626" name="Shape 626"/>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30" name="Shape 230"/>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449762"/>
            <a:ext cx="5486399" cy="3641724"/>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p:nvPr>
            <p:ph idx="2" type="sldImg"/>
          </p:nvPr>
        </p:nvSpPr>
        <p:spPr>
          <a:xfrm>
            <a:off x="1347787" y="1155700"/>
            <a:ext cx="4162425" cy="312102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 name="Shape 22"/>
        <p:cNvGrpSpPr/>
        <p:nvPr/>
      </p:nvGrpSpPr>
      <p:grpSpPr>
        <a:xfrm>
          <a:off x="0" y="0"/>
          <a:ext cx="0" cy="0"/>
          <a:chOff x="0" y="0"/>
          <a:chExt cx="0" cy="0"/>
        </a:xfrm>
      </p:grpSpPr>
      <p:sp>
        <p:nvSpPr>
          <p:cNvPr id="23" name="Shape 23"/>
          <p:cNvSpPr txBox="1"/>
          <p:nvPr>
            <p:ph type="title"/>
          </p:nvPr>
        </p:nvSpPr>
        <p:spPr>
          <a:xfrm>
            <a:off x="1435608" y="274319"/>
            <a:ext cx="749808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24" name="Shape 24"/>
          <p:cNvSpPr txBox="1"/>
          <p:nvPr>
            <p:ph idx="1" type="body"/>
          </p:nvPr>
        </p:nvSpPr>
        <p:spPr>
          <a:xfrm>
            <a:off x="1435608" y="1524000"/>
            <a:ext cx="3657600" cy="4663439"/>
          </a:xfrm>
          <a:prstGeom prst="rect">
            <a:avLst/>
          </a:prstGeom>
          <a:noFill/>
          <a:ln>
            <a:noFill/>
          </a:ln>
        </p:spPr>
        <p:txBody>
          <a:bodyPr anchorCtr="0" anchor="t" bIns="91425" lIns="91425" rIns="91425" tIns="91425"/>
          <a:lstStyle>
            <a:lvl1pPr indent="-146684" lvl="0" marL="365125" marR="0" rtl="0" algn="l">
              <a:spcBef>
                <a:spcPts val="600"/>
              </a:spcBef>
              <a:spcAft>
                <a:spcPts val="0"/>
              </a:spcAft>
              <a:buClr>
                <a:schemeClr val="accent1"/>
              </a:buClr>
              <a:buSzPct val="80000"/>
              <a:buFont typeface="Noto Sans Symbols"/>
              <a:buChar char="●"/>
              <a:defRPr b="0" i="0" sz="2800" u="none" cap="none" strike="noStrike">
                <a:solidFill>
                  <a:schemeClr val="dk1"/>
                </a:solidFill>
                <a:latin typeface="Cabin"/>
                <a:ea typeface="Cabin"/>
                <a:cs typeface="Cabin"/>
                <a:sym typeface="Cabin"/>
              </a:defRPr>
            </a:lvl1pPr>
            <a:lvl2pPr indent="-93662" lvl="1" marL="639763" marR="0" rtl="0" algn="l">
              <a:spcBef>
                <a:spcPts val="550"/>
              </a:spcBef>
              <a:spcAft>
                <a:spcPts val="0"/>
              </a:spcAft>
              <a:buClr>
                <a:schemeClr val="accent1"/>
              </a:buClr>
              <a:buSzPct val="100000"/>
              <a:buFont typeface="Verdana"/>
              <a:buChar char="◦"/>
              <a:defRPr b="0" i="0" sz="2400" u="none" cap="none" strike="noStrike">
                <a:solidFill>
                  <a:schemeClr val="dk1"/>
                </a:solidFill>
                <a:latin typeface="Cabin"/>
                <a:ea typeface="Cabin"/>
                <a:cs typeface="Cabin"/>
                <a:sym typeface="Cabin"/>
              </a:defRPr>
            </a:lvl2pPr>
            <a:lvl3pPr indent="-111125" lvl="2" marL="885825" marR="0" rtl="0" algn="l">
              <a:spcBef>
                <a:spcPts val="400"/>
              </a:spcBef>
              <a:spcAft>
                <a:spcPts val="0"/>
              </a:spcAft>
              <a:buClr>
                <a:schemeClr val="accent2"/>
              </a:buClr>
              <a:buSzPct val="100000"/>
              <a:buFont typeface="Noto Sans Symbols"/>
              <a:buChar char="⚫"/>
              <a:defRPr b="0" i="0" sz="2000" u="none" cap="none" strike="noStrike">
                <a:solidFill>
                  <a:schemeClr val="dk1"/>
                </a:solidFill>
                <a:latin typeface="Cabin"/>
                <a:ea typeface="Cabin"/>
                <a:cs typeface="Cabin"/>
                <a:sym typeface="Cabin"/>
              </a:defRPr>
            </a:lvl3pPr>
            <a:lvl4pPr indent="-68262" lvl="3" marL="1096963" marR="0" rtl="0" algn="l">
              <a:spcBef>
                <a:spcPts val="360"/>
              </a:spcBef>
              <a:spcAft>
                <a:spcPts val="0"/>
              </a:spcAft>
              <a:buClr>
                <a:srgbClr val="C32D2E"/>
              </a:buClr>
              <a:buSzPct val="100000"/>
              <a:buFont typeface="Noto Sans Symbols"/>
              <a:buChar char="⚫"/>
              <a:defRPr b="0" i="0" sz="1800" u="none" cap="none" strike="noStrike">
                <a:solidFill>
                  <a:schemeClr val="dk1"/>
                </a:solidFill>
                <a:latin typeface="Cabin"/>
                <a:ea typeface="Cabin"/>
                <a:cs typeface="Cabin"/>
                <a:sym typeface="Cabin"/>
              </a:defRPr>
            </a:lvl4pPr>
            <a:lvl5pPr indent="-77787" lvl="4" marL="1296988" marR="0" rtl="0" algn="l">
              <a:spcBef>
                <a:spcPts val="360"/>
              </a:spcBef>
              <a:spcAft>
                <a:spcPts val="0"/>
              </a:spcAft>
              <a:buClr>
                <a:srgbClr val="84AA33"/>
              </a:buClr>
              <a:buSzPct val="100000"/>
              <a:buFont typeface="Noto Sans Symbols"/>
              <a:buChar char="⚫"/>
              <a:defRPr b="0" i="0" sz="18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25" name="Shape 25"/>
          <p:cNvSpPr txBox="1"/>
          <p:nvPr>
            <p:ph idx="2" type="body"/>
          </p:nvPr>
        </p:nvSpPr>
        <p:spPr>
          <a:xfrm>
            <a:off x="5276087" y="1524000"/>
            <a:ext cx="3657600" cy="4663439"/>
          </a:xfrm>
          <a:prstGeom prst="rect">
            <a:avLst/>
          </a:prstGeom>
          <a:noFill/>
          <a:ln>
            <a:noFill/>
          </a:ln>
        </p:spPr>
        <p:txBody>
          <a:bodyPr anchorCtr="0" anchor="t" bIns="91425" lIns="91425" rIns="91425" tIns="91425"/>
          <a:lstStyle>
            <a:lvl1pPr indent="-146684" lvl="0" marL="365125" marR="0" rtl="0" algn="l">
              <a:spcBef>
                <a:spcPts val="600"/>
              </a:spcBef>
              <a:spcAft>
                <a:spcPts val="0"/>
              </a:spcAft>
              <a:buClr>
                <a:schemeClr val="accent1"/>
              </a:buClr>
              <a:buSzPct val="80000"/>
              <a:buFont typeface="Noto Sans Symbols"/>
              <a:buChar char="●"/>
              <a:defRPr b="0" i="0" sz="2800" u="none" cap="none" strike="noStrike">
                <a:solidFill>
                  <a:schemeClr val="dk1"/>
                </a:solidFill>
                <a:latin typeface="Cabin"/>
                <a:ea typeface="Cabin"/>
                <a:cs typeface="Cabin"/>
                <a:sym typeface="Cabin"/>
              </a:defRPr>
            </a:lvl1pPr>
            <a:lvl2pPr indent="-93662" lvl="1" marL="639763" marR="0" rtl="0" algn="l">
              <a:spcBef>
                <a:spcPts val="550"/>
              </a:spcBef>
              <a:spcAft>
                <a:spcPts val="0"/>
              </a:spcAft>
              <a:buClr>
                <a:schemeClr val="accent1"/>
              </a:buClr>
              <a:buSzPct val="100000"/>
              <a:buFont typeface="Verdana"/>
              <a:buChar char="◦"/>
              <a:defRPr b="0" i="0" sz="2400" u="none" cap="none" strike="noStrike">
                <a:solidFill>
                  <a:schemeClr val="dk1"/>
                </a:solidFill>
                <a:latin typeface="Cabin"/>
                <a:ea typeface="Cabin"/>
                <a:cs typeface="Cabin"/>
                <a:sym typeface="Cabin"/>
              </a:defRPr>
            </a:lvl2pPr>
            <a:lvl3pPr indent="-111125" lvl="2" marL="885825" marR="0" rtl="0" algn="l">
              <a:spcBef>
                <a:spcPts val="400"/>
              </a:spcBef>
              <a:spcAft>
                <a:spcPts val="0"/>
              </a:spcAft>
              <a:buClr>
                <a:schemeClr val="accent2"/>
              </a:buClr>
              <a:buSzPct val="100000"/>
              <a:buFont typeface="Noto Sans Symbols"/>
              <a:buChar char="⚫"/>
              <a:defRPr b="0" i="0" sz="2000" u="none" cap="none" strike="noStrike">
                <a:solidFill>
                  <a:schemeClr val="dk1"/>
                </a:solidFill>
                <a:latin typeface="Cabin"/>
                <a:ea typeface="Cabin"/>
                <a:cs typeface="Cabin"/>
                <a:sym typeface="Cabin"/>
              </a:defRPr>
            </a:lvl3pPr>
            <a:lvl4pPr indent="-68262" lvl="3" marL="1096963" marR="0" rtl="0" algn="l">
              <a:spcBef>
                <a:spcPts val="360"/>
              </a:spcBef>
              <a:spcAft>
                <a:spcPts val="0"/>
              </a:spcAft>
              <a:buClr>
                <a:srgbClr val="C32D2E"/>
              </a:buClr>
              <a:buSzPct val="100000"/>
              <a:buFont typeface="Noto Sans Symbols"/>
              <a:buChar char="⚫"/>
              <a:defRPr b="0" i="0" sz="1800" u="none" cap="none" strike="noStrike">
                <a:solidFill>
                  <a:schemeClr val="dk1"/>
                </a:solidFill>
                <a:latin typeface="Cabin"/>
                <a:ea typeface="Cabin"/>
                <a:cs typeface="Cabin"/>
                <a:sym typeface="Cabin"/>
              </a:defRPr>
            </a:lvl4pPr>
            <a:lvl5pPr indent="-77787" lvl="4" marL="1296988" marR="0" rtl="0" algn="l">
              <a:spcBef>
                <a:spcPts val="360"/>
              </a:spcBef>
              <a:spcAft>
                <a:spcPts val="0"/>
              </a:spcAft>
              <a:buClr>
                <a:srgbClr val="84AA33"/>
              </a:buClr>
              <a:buSzPct val="100000"/>
              <a:buFont typeface="Noto Sans Symbols"/>
              <a:buChar char="⚫"/>
              <a:defRPr b="0" i="0" sz="18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26" name="Shape 26"/>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27" name="Shape 27"/>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28" name="Shape 28"/>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7" name="Shape 137"/>
        <p:cNvGrpSpPr/>
        <p:nvPr/>
      </p:nvGrpSpPr>
      <p:grpSpPr>
        <a:xfrm>
          <a:off x="0" y="0"/>
          <a:ext cx="0" cy="0"/>
          <a:chOff x="0" y="0"/>
          <a:chExt cx="0" cy="0"/>
        </a:xfrm>
      </p:grpSpPr>
      <p:sp>
        <p:nvSpPr>
          <p:cNvPr id="138" name="Shape 138"/>
          <p:cNvSpPr txBox="1"/>
          <p:nvPr>
            <p:ph type="title"/>
          </p:nvPr>
        </p:nvSpPr>
        <p:spPr>
          <a:xfrm>
            <a:off x="457200" y="5160335"/>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5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39" name="Shape 139"/>
          <p:cNvSpPr txBox="1"/>
          <p:nvPr>
            <p:ph idx="1" type="body"/>
          </p:nvPr>
        </p:nvSpPr>
        <p:spPr>
          <a:xfrm>
            <a:off x="457200" y="328278"/>
            <a:ext cx="4023360" cy="640079"/>
          </a:xfrm>
          <a:prstGeom prst="rect">
            <a:avLst/>
          </a:prstGeom>
          <a:solidFill>
            <a:schemeClr val="lt1"/>
          </a:solidFill>
          <a:ln cap="flat" cmpd="sng" w="10775">
            <a:solidFill>
              <a:schemeClr val="lt1"/>
            </a:solidFill>
            <a:prstDash val="solid"/>
            <a:miter/>
            <a:headEnd len="med" w="med" type="none"/>
            <a:tailEnd len="med" w="med" type="none"/>
          </a:ln>
        </p:spPr>
        <p:txBody>
          <a:bodyPr anchorCtr="0" anchor="ctr" bIns="91425" lIns="91425" rIns="91425" tIns="91425"/>
          <a:lstStyle>
            <a:lvl1pPr indent="-507" lvl="0" marL="64008" marR="0" rtl="0" algn="l">
              <a:lnSpc>
                <a:spcPct val="100000"/>
              </a:lnSpc>
              <a:spcBef>
                <a:spcPts val="100"/>
              </a:spcBef>
              <a:spcAft>
                <a:spcPts val="0"/>
              </a:spcAft>
              <a:buClr>
                <a:schemeClr val="accent1"/>
              </a:buClr>
              <a:buFont typeface="Noto Sans Symbols"/>
              <a:buNone/>
              <a:defRPr b="0" i="0" sz="1900" u="none" cap="none" strike="noStrike">
                <a:solidFill>
                  <a:schemeClr val="dk1"/>
                </a:solidFill>
                <a:latin typeface="Cabin"/>
                <a:ea typeface="Cabin"/>
                <a:cs typeface="Cabin"/>
                <a:sym typeface="Cabin"/>
              </a:defRPr>
            </a:lvl1pPr>
            <a:lvl2pPr indent="-246062" lvl="1" marL="639763" marR="0" rtl="0" algn="l">
              <a:spcBef>
                <a:spcPts val="550"/>
              </a:spcBef>
              <a:spcAft>
                <a:spcPts val="0"/>
              </a:spcAft>
              <a:buClr>
                <a:schemeClr val="accent1"/>
              </a:buClr>
              <a:buFont typeface="Verdana"/>
              <a:buNone/>
              <a:defRPr b="1" i="0" sz="2000" u="none" cap="none" strike="noStrike">
                <a:solidFill>
                  <a:schemeClr val="dk1"/>
                </a:solidFill>
                <a:latin typeface="Cabin"/>
                <a:ea typeface="Cabin"/>
                <a:cs typeface="Cabin"/>
                <a:sym typeface="Cabin"/>
              </a:defRPr>
            </a:lvl2pPr>
            <a:lvl3pPr indent="-238125" lvl="2" marL="885825" marR="0" rtl="0" algn="l">
              <a:spcBef>
                <a:spcPts val="360"/>
              </a:spcBef>
              <a:spcAft>
                <a:spcPts val="0"/>
              </a:spcAft>
              <a:buClr>
                <a:schemeClr val="accent2"/>
              </a:buClr>
              <a:buFont typeface="Noto Sans Symbols"/>
              <a:buNone/>
              <a:defRPr b="1" i="0" sz="1800" u="none" cap="none" strike="noStrike">
                <a:solidFill>
                  <a:schemeClr val="dk1"/>
                </a:solidFill>
                <a:latin typeface="Cabin"/>
                <a:ea typeface="Cabin"/>
                <a:cs typeface="Cabin"/>
                <a:sym typeface="Cabin"/>
              </a:defRPr>
            </a:lvl3pPr>
            <a:lvl4pPr indent="-182562" lvl="3" marL="1096963" marR="0" rtl="0" algn="l">
              <a:spcBef>
                <a:spcPts val="320"/>
              </a:spcBef>
              <a:spcAft>
                <a:spcPts val="0"/>
              </a:spcAft>
              <a:buClr>
                <a:srgbClr val="C32D2E"/>
              </a:buClr>
              <a:buFont typeface="Noto Sans Symbols"/>
              <a:buNone/>
              <a:defRPr b="1" i="0" sz="1600" u="none" cap="none" strike="noStrike">
                <a:solidFill>
                  <a:schemeClr val="dk1"/>
                </a:solidFill>
                <a:latin typeface="Cabin"/>
                <a:ea typeface="Cabin"/>
                <a:cs typeface="Cabin"/>
                <a:sym typeface="Cabin"/>
              </a:defRPr>
            </a:lvl4pPr>
            <a:lvl5pPr indent="-192087" lvl="4" marL="1296988" marR="0" rtl="0" algn="l">
              <a:spcBef>
                <a:spcPts val="320"/>
              </a:spcBef>
              <a:spcAft>
                <a:spcPts val="0"/>
              </a:spcAft>
              <a:buClr>
                <a:srgbClr val="84AA33"/>
              </a:buClr>
              <a:buFont typeface="Noto Sans Symbols"/>
              <a:buNone/>
              <a:defRPr b="1" i="0" sz="16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40" name="Shape 140"/>
          <p:cNvSpPr txBox="1"/>
          <p:nvPr>
            <p:ph idx="2" type="body"/>
          </p:nvPr>
        </p:nvSpPr>
        <p:spPr>
          <a:xfrm>
            <a:off x="4663439" y="328278"/>
            <a:ext cx="4023360" cy="640079"/>
          </a:xfrm>
          <a:prstGeom prst="rect">
            <a:avLst/>
          </a:prstGeom>
          <a:solidFill>
            <a:schemeClr val="lt1"/>
          </a:solidFill>
          <a:ln cap="flat" cmpd="sng" w="10775">
            <a:solidFill>
              <a:schemeClr val="lt1"/>
            </a:solidFill>
            <a:prstDash val="solid"/>
            <a:miter/>
            <a:headEnd len="med" w="med" type="none"/>
            <a:tailEnd len="med" w="med" type="none"/>
          </a:ln>
        </p:spPr>
        <p:txBody>
          <a:bodyPr anchorCtr="0" anchor="ctr" bIns="91425" lIns="91425" rIns="91425" tIns="91425"/>
          <a:lstStyle>
            <a:lvl1pPr indent="-507" lvl="0" marL="64008" marR="0" rtl="0" algn="l">
              <a:lnSpc>
                <a:spcPct val="100000"/>
              </a:lnSpc>
              <a:spcBef>
                <a:spcPts val="100"/>
              </a:spcBef>
              <a:spcAft>
                <a:spcPts val="0"/>
              </a:spcAft>
              <a:buClr>
                <a:schemeClr val="accent1"/>
              </a:buClr>
              <a:buFont typeface="Noto Sans Symbols"/>
              <a:buNone/>
              <a:defRPr b="0" i="0" sz="1900" u="none" cap="none" strike="noStrike">
                <a:solidFill>
                  <a:schemeClr val="dk1"/>
                </a:solidFill>
                <a:latin typeface="Cabin"/>
                <a:ea typeface="Cabin"/>
                <a:cs typeface="Cabin"/>
                <a:sym typeface="Cabin"/>
              </a:defRPr>
            </a:lvl1pPr>
            <a:lvl2pPr indent="-246062" lvl="1" marL="639763" marR="0" rtl="0" algn="l">
              <a:spcBef>
                <a:spcPts val="550"/>
              </a:spcBef>
              <a:spcAft>
                <a:spcPts val="0"/>
              </a:spcAft>
              <a:buClr>
                <a:schemeClr val="accent1"/>
              </a:buClr>
              <a:buFont typeface="Verdana"/>
              <a:buNone/>
              <a:defRPr b="1" i="0" sz="2000" u="none" cap="none" strike="noStrike">
                <a:solidFill>
                  <a:schemeClr val="dk1"/>
                </a:solidFill>
                <a:latin typeface="Cabin"/>
                <a:ea typeface="Cabin"/>
                <a:cs typeface="Cabin"/>
                <a:sym typeface="Cabin"/>
              </a:defRPr>
            </a:lvl2pPr>
            <a:lvl3pPr indent="-238125" lvl="2" marL="885825" marR="0" rtl="0" algn="l">
              <a:spcBef>
                <a:spcPts val="360"/>
              </a:spcBef>
              <a:spcAft>
                <a:spcPts val="0"/>
              </a:spcAft>
              <a:buClr>
                <a:schemeClr val="accent2"/>
              </a:buClr>
              <a:buFont typeface="Noto Sans Symbols"/>
              <a:buNone/>
              <a:defRPr b="1" i="0" sz="1800" u="none" cap="none" strike="noStrike">
                <a:solidFill>
                  <a:schemeClr val="dk1"/>
                </a:solidFill>
                <a:latin typeface="Cabin"/>
                <a:ea typeface="Cabin"/>
                <a:cs typeface="Cabin"/>
                <a:sym typeface="Cabin"/>
              </a:defRPr>
            </a:lvl3pPr>
            <a:lvl4pPr indent="-182562" lvl="3" marL="1096963" marR="0" rtl="0" algn="l">
              <a:spcBef>
                <a:spcPts val="320"/>
              </a:spcBef>
              <a:spcAft>
                <a:spcPts val="0"/>
              </a:spcAft>
              <a:buClr>
                <a:srgbClr val="C32D2E"/>
              </a:buClr>
              <a:buFont typeface="Noto Sans Symbols"/>
              <a:buNone/>
              <a:defRPr b="1" i="0" sz="1600" u="none" cap="none" strike="noStrike">
                <a:solidFill>
                  <a:schemeClr val="dk1"/>
                </a:solidFill>
                <a:latin typeface="Cabin"/>
                <a:ea typeface="Cabin"/>
                <a:cs typeface="Cabin"/>
                <a:sym typeface="Cabin"/>
              </a:defRPr>
            </a:lvl4pPr>
            <a:lvl5pPr indent="-192087" lvl="4" marL="1296988" marR="0" rtl="0" algn="l">
              <a:spcBef>
                <a:spcPts val="320"/>
              </a:spcBef>
              <a:spcAft>
                <a:spcPts val="0"/>
              </a:spcAft>
              <a:buClr>
                <a:srgbClr val="84AA33"/>
              </a:buClr>
              <a:buFont typeface="Noto Sans Symbols"/>
              <a:buNone/>
              <a:defRPr b="1" i="0" sz="16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41" name="Shape 141"/>
          <p:cNvSpPr txBox="1"/>
          <p:nvPr>
            <p:ph idx="3" type="body"/>
          </p:nvPr>
        </p:nvSpPr>
        <p:spPr>
          <a:xfrm>
            <a:off x="457200" y="969336"/>
            <a:ext cx="4023360" cy="4114800"/>
          </a:xfrm>
          <a:prstGeom prst="rect">
            <a:avLst/>
          </a:prstGeom>
          <a:noFill/>
          <a:ln cap="flat" cmpd="sng" w="10775">
            <a:solidFill>
              <a:schemeClr val="lt1"/>
            </a:solidFill>
            <a:prstDash val="dash"/>
            <a:miter/>
            <a:headEnd len="med" w="med" type="none"/>
            <a:tailEnd len="med" w="med" type="none"/>
          </a:ln>
        </p:spPr>
        <p:txBody>
          <a:bodyPr anchorCtr="0" anchor="t" bIns="91425" lIns="91425" rIns="91425" tIns="91425"/>
          <a:lstStyle>
            <a:lvl1pPr indent="-156971" lvl="0" marL="393192" marR="0" rtl="0" algn="l">
              <a:lnSpc>
                <a:spcPct val="100000"/>
              </a:lnSpc>
              <a:spcBef>
                <a:spcPts val="700"/>
              </a:spcBef>
              <a:spcAft>
                <a:spcPts val="0"/>
              </a:spcAft>
              <a:buClr>
                <a:schemeClr val="accent1"/>
              </a:buClr>
              <a:buSzPct val="80000"/>
              <a:buFont typeface="Noto Sans Symbols"/>
              <a:buChar char="●"/>
              <a:defRPr b="0" i="0" sz="2400" u="none" cap="none" strike="noStrike">
                <a:solidFill>
                  <a:schemeClr val="dk1"/>
                </a:solidFill>
                <a:latin typeface="Cabin"/>
                <a:ea typeface="Cabin"/>
                <a:cs typeface="Cabin"/>
                <a:sym typeface="Cabin"/>
              </a:defRPr>
            </a:lvl1pPr>
            <a:lvl2pPr indent="-119062" lvl="1" marL="639763" marR="0" rtl="0" algn="l">
              <a:lnSpc>
                <a:spcPct val="100000"/>
              </a:lnSpc>
              <a:spcBef>
                <a:spcPts val="700"/>
              </a:spcBef>
              <a:spcAft>
                <a:spcPts val="0"/>
              </a:spcAft>
              <a:buClr>
                <a:schemeClr val="accent1"/>
              </a:buClr>
              <a:buSzPct val="100000"/>
              <a:buFont typeface="Verdana"/>
              <a:buChar char="◦"/>
              <a:defRPr b="0" i="0" sz="2000" u="none" cap="none" strike="noStrike">
                <a:solidFill>
                  <a:schemeClr val="dk1"/>
                </a:solidFill>
                <a:latin typeface="Cabin"/>
                <a:ea typeface="Cabin"/>
                <a:cs typeface="Cabin"/>
                <a:sym typeface="Cabin"/>
              </a:defRPr>
            </a:lvl2pPr>
            <a:lvl3pPr indent="-123825" lvl="2" marL="885825" marR="0" rtl="0" algn="l">
              <a:lnSpc>
                <a:spcPct val="100000"/>
              </a:lnSpc>
              <a:spcBef>
                <a:spcPts val="700"/>
              </a:spcBef>
              <a:spcAft>
                <a:spcPts val="0"/>
              </a:spcAft>
              <a:buClr>
                <a:schemeClr val="accent2"/>
              </a:buClr>
              <a:buSzPct val="100000"/>
              <a:buFont typeface="Noto Sans Symbols"/>
              <a:buChar char="⚫"/>
              <a:defRPr b="0" i="0" sz="1800" u="none" cap="none" strike="noStrike">
                <a:solidFill>
                  <a:schemeClr val="dk1"/>
                </a:solidFill>
                <a:latin typeface="Cabin"/>
                <a:ea typeface="Cabin"/>
                <a:cs typeface="Cabin"/>
                <a:sym typeface="Cabin"/>
              </a:defRPr>
            </a:lvl3pPr>
            <a:lvl4pPr indent="-80962" lvl="3" marL="1096963" marR="0" rtl="0" algn="l">
              <a:lnSpc>
                <a:spcPct val="100000"/>
              </a:lnSpc>
              <a:spcBef>
                <a:spcPts val="700"/>
              </a:spcBef>
              <a:spcAft>
                <a:spcPts val="0"/>
              </a:spcAft>
              <a:buClr>
                <a:srgbClr val="C32D2E"/>
              </a:buClr>
              <a:buSzPct val="100000"/>
              <a:buFont typeface="Noto Sans Symbols"/>
              <a:buChar char="⚫"/>
              <a:defRPr b="0" i="0" sz="1600" u="none" cap="none" strike="noStrike">
                <a:solidFill>
                  <a:schemeClr val="dk1"/>
                </a:solidFill>
                <a:latin typeface="Cabin"/>
                <a:ea typeface="Cabin"/>
                <a:cs typeface="Cabin"/>
                <a:sym typeface="Cabin"/>
              </a:defRPr>
            </a:lvl4pPr>
            <a:lvl5pPr indent="-90487" lvl="4" marL="1296988" marR="0" rtl="0" algn="l">
              <a:lnSpc>
                <a:spcPct val="100000"/>
              </a:lnSpc>
              <a:spcBef>
                <a:spcPts val="700"/>
              </a:spcBef>
              <a:spcAft>
                <a:spcPts val="0"/>
              </a:spcAft>
              <a:buClr>
                <a:srgbClr val="84AA33"/>
              </a:buClr>
              <a:buSzPct val="100000"/>
              <a:buFont typeface="Noto Sans Symbols"/>
              <a:buChar char="⚫"/>
              <a:defRPr b="0" i="0" sz="16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42" name="Shape 142"/>
          <p:cNvSpPr txBox="1"/>
          <p:nvPr>
            <p:ph idx="4" type="body"/>
          </p:nvPr>
        </p:nvSpPr>
        <p:spPr>
          <a:xfrm>
            <a:off x="4663439" y="969336"/>
            <a:ext cx="4023360" cy="4114800"/>
          </a:xfrm>
          <a:prstGeom prst="rect">
            <a:avLst/>
          </a:prstGeom>
          <a:noFill/>
          <a:ln cap="flat" cmpd="sng" w="10775">
            <a:solidFill>
              <a:schemeClr val="lt1"/>
            </a:solidFill>
            <a:prstDash val="dash"/>
            <a:miter/>
            <a:headEnd len="med" w="med" type="none"/>
            <a:tailEnd len="med" w="med" type="none"/>
          </a:ln>
        </p:spPr>
        <p:txBody>
          <a:bodyPr anchorCtr="0" anchor="t" bIns="91425" lIns="91425" rIns="91425" tIns="91425"/>
          <a:lstStyle>
            <a:lvl1pPr indent="-156971" lvl="0" marL="393192" marR="0" rtl="0" algn="l">
              <a:lnSpc>
                <a:spcPct val="100000"/>
              </a:lnSpc>
              <a:spcBef>
                <a:spcPts val="700"/>
              </a:spcBef>
              <a:spcAft>
                <a:spcPts val="0"/>
              </a:spcAft>
              <a:buClr>
                <a:schemeClr val="accent1"/>
              </a:buClr>
              <a:buSzPct val="80000"/>
              <a:buFont typeface="Noto Sans Symbols"/>
              <a:buChar char="●"/>
              <a:defRPr b="0" i="0" sz="2400" u="none" cap="none" strike="noStrike">
                <a:solidFill>
                  <a:schemeClr val="dk1"/>
                </a:solidFill>
                <a:latin typeface="Cabin"/>
                <a:ea typeface="Cabin"/>
                <a:cs typeface="Cabin"/>
                <a:sym typeface="Cabin"/>
              </a:defRPr>
            </a:lvl1pPr>
            <a:lvl2pPr indent="-119062" lvl="1" marL="639763" marR="0" rtl="0" algn="l">
              <a:lnSpc>
                <a:spcPct val="100000"/>
              </a:lnSpc>
              <a:spcBef>
                <a:spcPts val="700"/>
              </a:spcBef>
              <a:spcAft>
                <a:spcPts val="0"/>
              </a:spcAft>
              <a:buClr>
                <a:schemeClr val="accent1"/>
              </a:buClr>
              <a:buSzPct val="100000"/>
              <a:buFont typeface="Verdana"/>
              <a:buChar char="◦"/>
              <a:defRPr b="0" i="0" sz="2000" u="none" cap="none" strike="noStrike">
                <a:solidFill>
                  <a:schemeClr val="dk1"/>
                </a:solidFill>
                <a:latin typeface="Cabin"/>
                <a:ea typeface="Cabin"/>
                <a:cs typeface="Cabin"/>
                <a:sym typeface="Cabin"/>
              </a:defRPr>
            </a:lvl2pPr>
            <a:lvl3pPr indent="-123825" lvl="2" marL="885825" marR="0" rtl="0" algn="l">
              <a:lnSpc>
                <a:spcPct val="100000"/>
              </a:lnSpc>
              <a:spcBef>
                <a:spcPts val="700"/>
              </a:spcBef>
              <a:spcAft>
                <a:spcPts val="0"/>
              </a:spcAft>
              <a:buClr>
                <a:schemeClr val="accent2"/>
              </a:buClr>
              <a:buSzPct val="100000"/>
              <a:buFont typeface="Noto Sans Symbols"/>
              <a:buChar char="⚫"/>
              <a:defRPr b="0" i="0" sz="1800" u="none" cap="none" strike="noStrike">
                <a:solidFill>
                  <a:schemeClr val="dk1"/>
                </a:solidFill>
                <a:latin typeface="Cabin"/>
                <a:ea typeface="Cabin"/>
                <a:cs typeface="Cabin"/>
                <a:sym typeface="Cabin"/>
              </a:defRPr>
            </a:lvl3pPr>
            <a:lvl4pPr indent="-80962" lvl="3" marL="1096963" marR="0" rtl="0" algn="l">
              <a:lnSpc>
                <a:spcPct val="100000"/>
              </a:lnSpc>
              <a:spcBef>
                <a:spcPts val="700"/>
              </a:spcBef>
              <a:spcAft>
                <a:spcPts val="0"/>
              </a:spcAft>
              <a:buClr>
                <a:srgbClr val="C32D2E"/>
              </a:buClr>
              <a:buSzPct val="100000"/>
              <a:buFont typeface="Noto Sans Symbols"/>
              <a:buChar char="⚫"/>
              <a:defRPr b="0" i="0" sz="1600" u="none" cap="none" strike="noStrike">
                <a:solidFill>
                  <a:schemeClr val="dk1"/>
                </a:solidFill>
                <a:latin typeface="Cabin"/>
                <a:ea typeface="Cabin"/>
                <a:cs typeface="Cabin"/>
                <a:sym typeface="Cabin"/>
              </a:defRPr>
            </a:lvl4pPr>
            <a:lvl5pPr indent="-90487" lvl="4" marL="1296988" marR="0" rtl="0" algn="l">
              <a:lnSpc>
                <a:spcPct val="100000"/>
              </a:lnSpc>
              <a:spcBef>
                <a:spcPts val="700"/>
              </a:spcBef>
              <a:spcAft>
                <a:spcPts val="0"/>
              </a:spcAft>
              <a:buClr>
                <a:srgbClr val="84AA33"/>
              </a:buClr>
              <a:buSzPct val="100000"/>
              <a:buFont typeface="Noto Sans Symbols"/>
              <a:buChar char="⚫"/>
              <a:defRPr b="0" i="0" sz="16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43" name="Shape 143"/>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44" name="Shape 144"/>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45" name="Shape 145"/>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54" name="Shape 154"/>
        <p:cNvGrpSpPr/>
        <p:nvPr/>
      </p:nvGrpSpPr>
      <p:grpSpPr>
        <a:xfrm>
          <a:off x="0" y="0"/>
          <a:ext cx="0" cy="0"/>
          <a:chOff x="0" y="0"/>
          <a:chExt cx="0" cy="0"/>
        </a:xfrm>
      </p:grpSpPr>
      <p:sp>
        <p:nvSpPr>
          <p:cNvPr id="155" name="Shape 155"/>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6" name="Shape 156"/>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7" name="Shape 157"/>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4" name="Shape 164"/>
        <p:cNvGrpSpPr/>
        <p:nvPr/>
      </p:nvGrpSpPr>
      <p:grpSpPr>
        <a:xfrm>
          <a:off x="0" y="0"/>
          <a:ext cx="0" cy="0"/>
          <a:chOff x="0" y="0"/>
          <a:chExt cx="0" cy="0"/>
        </a:xfrm>
      </p:grpSpPr>
      <p:sp>
        <p:nvSpPr>
          <p:cNvPr id="165" name="Shape 165"/>
          <p:cNvSpPr txBox="1"/>
          <p:nvPr>
            <p:ph type="title"/>
          </p:nvPr>
        </p:nvSpPr>
        <p:spPr>
          <a:xfrm>
            <a:off x="457200" y="216778"/>
            <a:ext cx="3809999" cy="1162049"/>
          </a:xfrm>
          <a:prstGeom prst="rect">
            <a:avLst/>
          </a:prstGeom>
          <a:noFill/>
          <a:ln>
            <a:noFill/>
          </a:ln>
        </p:spPr>
        <p:txBody>
          <a:bodyPr anchorCtr="0" anchor="b" bIns="91425" lIns="91425" rIns="91425" tIns="91425"/>
          <a:lstStyle>
            <a:lvl1pPr indent="0" lvl="0" marL="0" marR="0" rtl="0" algn="l">
              <a:lnSpc>
                <a:spcPct val="90909"/>
              </a:lnSpc>
              <a:spcBef>
                <a:spcPts val="0"/>
              </a:spcBef>
              <a:spcAft>
                <a:spcPts val="0"/>
              </a:spcAft>
              <a:buClr>
                <a:srgbClr val="572314"/>
              </a:buClr>
              <a:buFont typeface="Cabin"/>
              <a:buNone/>
              <a:defRPr b="1" i="0" sz="22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66" name="Shape 166"/>
          <p:cNvSpPr txBox="1"/>
          <p:nvPr>
            <p:ph idx="1" type="body"/>
          </p:nvPr>
        </p:nvSpPr>
        <p:spPr>
          <a:xfrm>
            <a:off x="457200" y="1406963"/>
            <a:ext cx="3809999" cy="698500"/>
          </a:xfrm>
          <a:prstGeom prst="rect">
            <a:avLst/>
          </a:prstGeom>
          <a:noFill/>
          <a:ln>
            <a:noFill/>
          </a:ln>
        </p:spPr>
        <p:txBody>
          <a:bodyPr anchorCtr="0" anchor="t" bIns="91425" lIns="91425" rIns="91425" tIns="91425"/>
          <a:lstStyle>
            <a:lvl1pPr indent="-7619" lvl="0" marL="45720" marR="0" rtl="0" algn="l">
              <a:lnSpc>
                <a:spcPct val="100000"/>
              </a:lnSpc>
              <a:spcBef>
                <a:spcPts val="0"/>
              </a:spcBef>
              <a:spcAft>
                <a:spcPts val="0"/>
              </a:spcAft>
              <a:buClr>
                <a:schemeClr val="accent1"/>
              </a:buClr>
              <a:buFont typeface="Noto Sans Symbols"/>
              <a:buNone/>
              <a:defRPr b="0" i="0" sz="1400" u="none" cap="none" strike="noStrike">
                <a:solidFill>
                  <a:schemeClr val="dk1"/>
                </a:solidFill>
                <a:latin typeface="Cabin"/>
                <a:ea typeface="Cabin"/>
                <a:cs typeface="Cabin"/>
                <a:sym typeface="Cabin"/>
              </a:defRPr>
            </a:lvl1pPr>
            <a:lvl2pPr indent="-246062" lvl="1" marL="639763" marR="0" rtl="0" algn="l">
              <a:spcBef>
                <a:spcPts val="550"/>
              </a:spcBef>
              <a:spcAft>
                <a:spcPts val="0"/>
              </a:spcAft>
              <a:buClr>
                <a:schemeClr val="accent1"/>
              </a:buClr>
              <a:buFont typeface="Verdana"/>
              <a:buNone/>
              <a:defRPr b="0" i="0" sz="1200" u="none" cap="none" strike="noStrike">
                <a:solidFill>
                  <a:schemeClr val="dk1"/>
                </a:solidFill>
                <a:latin typeface="Cabin"/>
                <a:ea typeface="Cabin"/>
                <a:cs typeface="Cabin"/>
                <a:sym typeface="Cabin"/>
              </a:defRPr>
            </a:lvl2pPr>
            <a:lvl3pPr indent="-238125" lvl="2" marL="885825" marR="0" rtl="0" algn="l">
              <a:spcBef>
                <a:spcPts val="200"/>
              </a:spcBef>
              <a:spcAft>
                <a:spcPts val="0"/>
              </a:spcAft>
              <a:buClr>
                <a:schemeClr val="accent2"/>
              </a:buClr>
              <a:buFont typeface="Noto Sans Symbols"/>
              <a:buNone/>
              <a:defRPr b="0" i="0" sz="1000" u="none" cap="none" strike="noStrike">
                <a:solidFill>
                  <a:schemeClr val="dk1"/>
                </a:solidFill>
                <a:latin typeface="Cabin"/>
                <a:ea typeface="Cabin"/>
                <a:cs typeface="Cabin"/>
                <a:sym typeface="Cabin"/>
              </a:defRPr>
            </a:lvl3pPr>
            <a:lvl4pPr indent="-182562" lvl="3" marL="1096963" marR="0" rtl="0" algn="l">
              <a:spcBef>
                <a:spcPts val="180"/>
              </a:spcBef>
              <a:spcAft>
                <a:spcPts val="0"/>
              </a:spcAft>
              <a:buClr>
                <a:srgbClr val="C32D2E"/>
              </a:buClr>
              <a:buFont typeface="Noto Sans Symbols"/>
              <a:buNone/>
              <a:defRPr b="0" i="0" sz="900" u="none" cap="none" strike="noStrike">
                <a:solidFill>
                  <a:schemeClr val="dk1"/>
                </a:solidFill>
                <a:latin typeface="Cabin"/>
                <a:ea typeface="Cabin"/>
                <a:cs typeface="Cabin"/>
                <a:sym typeface="Cabin"/>
              </a:defRPr>
            </a:lvl4pPr>
            <a:lvl5pPr indent="-192087" lvl="4" marL="1296988" marR="0" rtl="0" algn="l">
              <a:spcBef>
                <a:spcPts val="180"/>
              </a:spcBef>
              <a:spcAft>
                <a:spcPts val="0"/>
              </a:spcAft>
              <a:buClr>
                <a:srgbClr val="84AA33"/>
              </a:buClr>
              <a:buFont typeface="Noto Sans Symbols"/>
              <a:buNone/>
              <a:defRPr b="0" i="0" sz="9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67" name="Shape 167"/>
          <p:cNvSpPr txBox="1"/>
          <p:nvPr>
            <p:ph idx="2" type="body"/>
          </p:nvPr>
        </p:nvSpPr>
        <p:spPr>
          <a:xfrm>
            <a:off x="457200" y="2133600"/>
            <a:ext cx="8153399" cy="3992562"/>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68" name="Shape 168"/>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69" name="Shape 169"/>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70" name="Shape 170"/>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2" name="Shape 182"/>
        <p:cNvGrpSpPr/>
        <p:nvPr/>
      </p:nvGrpSpPr>
      <p:grpSpPr>
        <a:xfrm>
          <a:off x="0" y="0"/>
          <a:ext cx="0" cy="0"/>
          <a:chOff x="0" y="0"/>
          <a:chExt cx="0" cy="0"/>
        </a:xfrm>
      </p:grpSpPr>
      <p:sp>
        <p:nvSpPr>
          <p:cNvPr id="183" name="Shape 183"/>
          <p:cNvSpPr txBox="1"/>
          <p:nvPr>
            <p:ph type="title"/>
          </p:nvPr>
        </p:nvSpPr>
        <p:spPr>
          <a:xfrm>
            <a:off x="5886896" y="1066800"/>
            <a:ext cx="2743199" cy="1981199"/>
          </a:xfrm>
          <a:prstGeom prst="rect">
            <a:avLst/>
          </a:prstGeom>
          <a:noFill/>
          <a:ln>
            <a:noFill/>
          </a:ln>
        </p:spPr>
        <p:txBody>
          <a:bodyPr anchorCtr="0" anchor="b" bIns="91425" lIns="91425" rIns="91425" tIns="91425"/>
          <a:lstStyle>
            <a:lvl1pPr indent="0" lvl="0" marL="0" marR="0" rtl="0" algn="l">
              <a:spcBef>
                <a:spcPts val="0"/>
              </a:spcBef>
              <a:spcAft>
                <a:spcPts val="0"/>
              </a:spcAft>
              <a:buClr>
                <a:srgbClr val="572314"/>
              </a:buClr>
              <a:buFont typeface="Cabin"/>
              <a:buNone/>
              <a:defRPr b="1" i="0" sz="21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84" name="Shape 184"/>
          <p:cNvSpPr/>
          <p:nvPr>
            <p:ph idx="2" type="pic"/>
          </p:nvPr>
        </p:nvSpPr>
        <p:spPr>
          <a:xfrm>
            <a:off x="838200" y="1143003"/>
            <a:ext cx="4419599" cy="3514531"/>
          </a:xfrm>
          <a:prstGeom prst="roundRect">
            <a:avLst>
              <a:gd fmla="val 783" name="adj"/>
            </a:avLst>
          </a:prstGeom>
          <a:solidFill>
            <a:schemeClr val="lt2"/>
          </a:solidFill>
          <a:ln>
            <a:noFill/>
          </a:ln>
        </p:spPr>
        <p:txBody>
          <a:bodyPr anchorCtr="0" anchor="t" bIns="91425" lIns="91425" rIns="91425" tIns="91425"/>
          <a:lstStyle>
            <a:lvl1pPr indent="-9525" lvl="0" marL="365125" marR="0" rtl="0" algn="l">
              <a:spcBef>
                <a:spcPts val="600"/>
              </a:spcBef>
              <a:spcAft>
                <a:spcPts val="0"/>
              </a:spcAft>
              <a:buClr>
                <a:schemeClr val="accent1"/>
              </a:buClr>
              <a:buFont typeface="Noto Sans Symbols"/>
              <a:buNone/>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85" name="Shape 185"/>
          <p:cNvSpPr txBox="1"/>
          <p:nvPr>
            <p:ph idx="1" type="body"/>
          </p:nvPr>
        </p:nvSpPr>
        <p:spPr>
          <a:xfrm>
            <a:off x="838200" y="4800600"/>
            <a:ext cx="4419599" cy="762000"/>
          </a:xfrm>
          <a:prstGeom prst="rect">
            <a:avLst/>
          </a:prstGeom>
          <a:noFill/>
          <a:ln>
            <a:noFill/>
          </a:ln>
        </p:spPr>
        <p:txBody>
          <a:bodyPr anchorCtr="0" anchor="ctr" bIns="91425" lIns="91425" rIns="91425" tIns="91425"/>
          <a:lstStyle>
            <a:lvl1pPr indent="0" lvl="0" marL="0" marR="0" rtl="0" algn="l">
              <a:lnSpc>
                <a:spcPct val="114285"/>
              </a:lnSpc>
              <a:spcBef>
                <a:spcPts val="0"/>
              </a:spcBef>
              <a:spcAft>
                <a:spcPts val="0"/>
              </a:spcAft>
              <a:buClr>
                <a:schemeClr val="accent1"/>
              </a:buClr>
              <a:buFont typeface="Noto Sans Symbols"/>
              <a:buNone/>
              <a:defRPr b="0" i="0" sz="1400" u="none" cap="none" strike="noStrike">
                <a:solidFill>
                  <a:srgbClr val="777777"/>
                </a:solidFill>
                <a:latin typeface="Cabin"/>
                <a:ea typeface="Cabin"/>
                <a:cs typeface="Cabin"/>
                <a:sym typeface="Cabin"/>
              </a:defRPr>
            </a:lvl1pPr>
            <a:lvl2pPr indent="-169862" lvl="1" marL="639763" marR="0" rtl="0" algn="l">
              <a:spcBef>
                <a:spcPts val="550"/>
              </a:spcBef>
              <a:spcAft>
                <a:spcPts val="0"/>
              </a:spcAft>
              <a:buClr>
                <a:schemeClr val="accent1"/>
              </a:buClr>
              <a:buSzPct val="100000"/>
              <a:buFont typeface="Verdana"/>
              <a:buChar char="◦"/>
              <a:defRPr b="0" i="0" sz="1200" u="none" cap="none" strike="noStrike">
                <a:solidFill>
                  <a:schemeClr val="dk1"/>
                </a:solidFill>
                <a:latin typeface="Cabin"/>
                <a:ea typeface="Cabin"/>
                <a:cs typeface="Cabin"/>
                <a:sym typeface="Cabin"/>
              </a:defRPr>
            </a:lvl2pPr>
            <a:lvl3pPr indent="-174625" lvl="2" marL="885825" marR="0" rtl="0" algn="l">
              <a:spcBef>
                <a:spcPts val="200"/>
              </a:spcBef>
              <a:spcAft>
                <a:spcPts val="0"/>
              </a:spcAft>
              <a:buClr>
                <a:schemeClr val="accent2"/>
              </a:buClr>
              <a:buSzPct val="100000"/>
              <a:buFont typeface="Noto Sans Symbols"/>
              <a:buChar char="⚫"/>
              <a:defRPr b="0" i="0" sz="1000" u="none" cap="none" strike="noStrike">
                <a:solidFill>
                  <a:schemeClr val="dk1"/>
                </a:solidFill>
                <a:latin typeface="Cabin"/>
                <a:ea typeface="Cabin"/>
                <a:cs typeface="Cabin"/>
                <a:sym typeface="Cabin"/>
              </a:defRPr>
            </a:lvl3pPr>
            <a:lvl4pPr indent="-125412" lvl="3" marL="1096963" marR="0" rtl="0" algn="l">
              <a:spcBef>
                <a:spcPts val="180"/>
              </a:spcBef>
              <a:spcAft>
                <a:spcPts val="0"/>
              </a:spcAft>
              <a:buClr>
                <a:srgbClr val="C32D2E"/>
              </a:buClr>
              <a:buSzPct val="100000"/>
              <a:buFont typeface="Noto Sans Symbols"/>
              <a:buChar char="⚫"/>
              <a:defRPr b="0" i="0" sz="900" u="none" cap="none" strike="noStrike">
                <a:solidFill>
                  <a:schemeClr val="dk1"/>
                </a:solidFill>
                <a:latin typeface="Cabin"/>
                <a:ea typeface="Cabin"/>
                <a:cs typeface="Cabin"/>
                <a:sym typeface="Cabin"/>
              </a:defRPr>
            </a:lvl4pPr>
            <a:lvl5pPr indent="-134937" lvl="4" marL="1296988" marR="0" rtl="0" algn="l">
              <a:spcBef>
                <a:spcPts val="180"/>
              </a:spcBef>
              <a:spcAft>
                <a:spcPts val="0"/>
              </a:spcAft>
              <a:buClr>
                <a:srgbClr val="84AA33"/>
              </a:buClr>
              <a:buSzPct val="100000"/>
              <a:buFont typeface="Noto Sans Symbols"/>
              <a:buChar char="⚫"/>
              <a:defRPr b="0" i="0" sz="9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86" name="Shape 186"/>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87" name="Shape 187"/>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88" name="Shape 188"/>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9" name="Shape 29"/>
        <p:cNvGrpSpPr/>
        <p:nvPr/>
      </p:nvGrpSpPr>
      <p:grpSpPr>
        <a:xfrm>
          <a:off x="0" y="0"/>
          <a:ext cx="0" cy="0"/>
          <a:chOff x="0" y="0"/>
          <a:chExt cx="0" cy="0"/>
        </a:xfrm>
      </p:grpSpPr>
      <p:sp>
        <p:nvSpPr>
          <p:cNvPr id="30" name="Shape 30"/>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31" name="Shape 31"/>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32" name="Shape 32"/>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33" name="Shape 33"/>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34" name="Shape 34"/>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1435608" y="274319"/>
            <a:ext cx="749808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37" name="Shape 37"/>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38" name="Shape 38"/>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39" name="Shape 39"/>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0" name="Shape 40"/>
        <p:cNvGrpSpPr/>
        <p:nvPr/>
      </p:nvGrpSpPr>
      <p:grpSpPr>
        <a:xfrm>
          <a:off x="0" y="0"/>
          <a:ext cx="0" cy="0"/>
          <a:chOff x="0" y="0"/>
          <a:chExt cx="0" cy="0"/>
        </a:xfrm>
      </p:grpSpPr>
      <p:sp>
        <p:nvSpPr>
          <p:cNvPr id="41" name="Shape 41"/>
          <p:cNvSpPr txBox="1"/>
          <p:nvPr>
            <p:ph type="title"/>
          </p:nvPr>
        </p:nvSpPr>
        <p:spPr>
          <a:xfrm rot="5400000">
            <a:off x="4846637" y="2286001"/>
            <a:ext cx="5851525" cy="18288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42" name="Shape 42"/>
          <p:cNvSpPr txBox="1"/>
          <p:nvPr>
            <p:ph idx="1" type="body"/>
          </p:nvPr>
        </p:nvSpPr>
        <p:spPr>
          <a:xfrm rot="5400000">
            <a:off x="998537" y="419102"/>
            <a:ext cx="5851525" cy="5562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sz="3200">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43" name="Shape 43"/>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44" name="Shape 44"/>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45" name="Shape 45"/>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6" name="Shape 46"/>
        <p:cNvGrpSpPr/>
        <p:nvPr/>
      </p:nvGrpSpPr>
      <p:grpSpPr>
        <a:xfrm>
          <a:off x="0" y="0"/>
          <a:ext cx="0" cy="0"/>
          <a:chOff x="0" y="0"/>
          <a:chExt cx="0" cy="0"/>
        </a:xfrm>
      </p:grpSpPr>
      <p:sp>
        <p:nvSpPr>
          <p:cNvPr id="47" name="Shape 47"/>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48" name="Shape 48"/>
          <p:cNvSpPr txBox="1"/>
          <p:nvPr>
            <p:ph idx="1" type="body"/>
          </p:nvPr>
        </p:nvSpPr>
        <p:spPr>
          <a:xfrm rot="5400000">
            <a:off x="2784474" y="98425"/>
            <a:ext cx="4800600" cy="7499349"/>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sz="3200">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49" name="Shape 49"/>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50" name="Shape 50"/>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51" name="Shape 51"/>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65" name="Shape 65"/>
        <p:cNvGrpSpPr/>
        <p:nvPr/>
      </p:nvGrpSpPr>
      <p:grpSpPr>
        <a:xfrm>
          <a:off x="0" y="0"/>
          <a:ext cx="0" cy="0"/>
          <a:chOff x="0" y="0"/>
          <a:chExt cx="0" cy="0"/>
        </a:xfrm>
      </p:grpSpPr>
      <p:sp>
        <p:nvSpPr>
          <p:cNvPr id="66" name="Shape 66"/>
          <p:cNvSpPr txBox="1"/>
          <p:nvPr>
            <p:ph type="title"/>
          </p:nvPr>
        </p:nvSpPr>
        <p:spPr>
          <a:xfrm>
            <a:off x="457200" y="277812"/>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67" name="Shape 67"/>
          <p:cNvSpPr txBox="1"/>
          <p:nvPr>
            <p:ph idx="1" type="body"/>
          </p:nvPr>
        </p:nvSpPr>
        <p:spPr>
          <a:xfrm>
            <a:off x="457200" y="1600200"/>
            <a:ext cx="4038599" cy="4530724"/>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68" name="Shape 68"/>
          <p:cNvSpPr txBox="1"/>
          <p:nvPr>
            <p:ph idx="2" type="body"/>
          </p:nvPr>
        </p:nvSpPr>
        <p:spPr>
          <a:xfrm>
            <a:off x="4648200" y="1600200"/>
            <a:ext cx="4038599" cy="4530724"/>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69" name="Shape 69"/>
          <p:cNvSpPr txBox="1"/>
          <p:nvPr>
            <p:ph idx="10" type="dt"/>
          </p:nvPr>
        </p:nvSpPr>
        <p:spPr>
          <a:xfrm>
            <a:off x="457200" y="6278562"/>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70" name="Shape 70"/>
          <p:cNvSpPr txBox="1"/>
          <p:nvPr>
            <p:ph idx="11" type="ftr"/>
          </p:nvPr>
        </p:nvSpPr>
        <p:spPr>
          <a:xfrm>
            <a:off x="3124200" y="6278562"/>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71" name="Shape 71"/>
          <p:cNvSpPr txBox="1"/>
          <p:nvPr>
            <p:ph idx="12" type="sldNum"/>
          </p:nvPr>
        </p:nvSpPr>
        <p:spPr>
          <a:xfrm>
            <a:off x="6553200" y="6278562"/>
            <a:ext cx="2133599"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85" name="Shape 85"/>
        <p:cNvGrpSpPr/>
        <p:nvPr/>
      </p:nvGrpSpPr>
      <p:grpSpPr>
        <a:xfrm>
          <a:off x="0" y="0"/>
          <a:ext cx="0" cy="0"/>
          <a:chOff x="0" y="0"/>
          <a:chExt cx="0" cy="0"/>
        </a:xfrm>
      </p:grpSpPr>
      <p:sp>
        <p:nvSpPr>
          <p:cNvPr id="86" name="Shape 86"/>
          <p:cNvSpPr txBox="1"/>
          <p:nvPr>
            <p:ph idx="1" type="body"/>
          </p:nvPr>
        </p:nvSpPr>
        <p:spPr>
          <a:xfrm>
            <a:off x="457200" y="277812"/>
            <a:ext cx="8229600" cy="5853111"/>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87" name="Shape 87"/>
          <p:cNvSpPr txBox="1"/>
          <p:nvPr>
            <p:ph idx="10" type="dt"/>
          </p:nvPr>
        </p:nvSpPr>
        <p:spPr>
          <a:xfrm>
            <a:off x="457200" y="6278562"/>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88" name="Shape 88"/>
          <p:cNvSpPr txBox="1"/>
          <p:nvPr>
            <p:ph idx="11" type="ftr"/>
          </p:nvPr>
        </p:nvSpPr>
        <p:spPr>
          <a:xfrm>
            <a:off x="3124200" y="6278562"/>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89" name="Shape 89"/>
          <p:cNvSpPr txBox="1"/>
          <p:nvPr>
            <p:ph idx="12" type="sldNum"/>
          </p:nvPr>
        </p:nvSpPr>
        <p:spPr>
          <a:xfrm>
            <a:off x="6553200" y="6278562"/>
            <a:ext cx="2133599"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7" name="Shape 107"/>
        <p:cNvGrpSpPr/>
        <p:nvPr/>
      </p:nvGrpSpPr>
      <p:grpSpPr>
        <a:xfrm>
          <a:off x="0" y="0"/>
          <a:ext cx="0" cy="0"/>
          <a:chOff x="0" y="0"/>
          <a:chExt cx="0" cy="0"/>
        </a:xfrm>
      </p:grpSpPr>
      <p:sp>
        <p:nvSpPr>
          <p:cNvPr id="108" name="Shape 108"/>
          <p:cNvSpPr txBox="1"/>
          <p:nvPr>
            <p:ph type="ctrTitle"/>
          </p:nvPr>
        </p:nvSpPr>
        <p:spPr>
          <a:xfrm>
            <a:off x="1432559" y="359897"/>
            <a:ext cx="7406639" cy="1472183"/>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09" name="Shape 109"/>
          <p:cNvSpPr txBox="1"/>
          <p:nvPr>
            <p:ph idx="1" type="subTitle"/>
          </p:nvPr>
        </p:nvSpPr>
        <p:spPr>
          <a:xfrm>
            <a:off x="1432559" y="1850064"/>
            <a:ext cx="7406639" cy="1752600"/>
          </a:xfrm>
          <a:prstGeom prst="rect">
            <a:avLst/>
          </a:prstGeom>
          <a:noFill/>
          <a:ln>
            <a:noFill/>
          </a:ln>
        </p:spPr>
        <p:txBody>
          <a:bodyPr anchorCtr="0" anchor="t" bIns="91425" lIns="91425" rIns="91425" tIns="91425"/>
          <a:lstStyle>
            <a:lvl1pPr indent="-2032" lvl="0" marL="27432" marR="0" rtl="0" algn="l">
              <a:spcBef>
                <a:spcPts val="600"/>
              </a:spcBef>
              <a:spcAft>
                <a:spcPts val="0"/>
              </a:spcAft>
              <a:buClr>
                <a:schemeClr val="accent1"/>
              </a:buClr>
              <a:buFont typeface="Noto Sans Symbols"/>
              <a:buNone/>
              <a:defRPr b="0" i="0" sz="2600" u="none" cap="none" strike="noStrike">
                <a:solidFill>
                  <a:srgbClr val="2E3442"/>
                </a:solidFill>
                <a:latin typeface="Cabin"/>
                <a:ea typeface="Cabin"/>
                <a:cs typeface="Cabin"/>
                <a:sym typeface="Cabin"/>
              </a:defRPr>
            </a:lvl1pPr>
            <a:lvl2pPr indent="0" lvl="1" marL="457200" marR="0" rtl="0" algn="ctr">
              <a:spcBef>
                <a:spcPts val="550"/>
              </a:spcBef>
              <a:spcAft>
                <a:spcPts val="0"/>
              </a:spcAft>
              <a:buClr>
                <a:schemeClr val="accent1"/>
              </a:buClr>
              <a:buFont typeface="Verdana"/>
              <a:buNone/>
              <a:defRPr b="0" i="0" sz="2800" u="none" cap="none" strike="noStrike">
                <a:solidFill>
                  <a:schemeClr val="dk1"/>
                </a:solidFill>
                <a:latin typeface="Cabin"/>
                <a:ea typeface="Cabin"/>
                <a:cs typeface="Cabin"/>
                <a:sym typeface="Cabin"/>
              </a:defRPr>
            </a:lvl2pPr>
            <a:lvl3pPr indent="0" lvl="2" marL="914400" marR="0" rtl="0" algn="ctr">
              <a:spcBef>
                <a:spcPts val="480"/>
              </a:spcBef>
              <a:spcAft>
                <a:spcPts val="0"/>
              </a:spcAft>
              <a:buClr>
                <a:schemeClr val="accent2"/>
              </a:buClr>
              <a:buFont typeface="Noto Sans Symbols"/>
              <a:buNone/>
              <a:defRPr b="0" i="0" sz="2400" u="none" cap="none" strike="noStrike">
                <a:solidFill>
                  <a:schemeClr val="dk1"/>
                </a:solidFill>
                <a:latin typeface="Cabin"/>
                <a:ea typeface="Cabin"/>
                <a:cs typeface="Cabin"/>
                <a:sym typeface="Cabin"/>
              </a:defRPr>
            </a:lvl3pPr>
            <a:lvl4pPr indent="0" lvl="3" marL="1371600" marR="0" rtl="0" algn="ctr">
              <a:spcBef>
                <a:spcPts val="400"/>
              </a:spcBef>
              <a:spcAft>
                <a:spcPts val="0"/>
              </a:spcAft>
              <a:buClr>
                <a:srgbClr val="C32D2E"/>
              </a:buClr>
              <a:buFont typeface="Noto Sans Symbols"/>
              <a:buNone/>
              <a:defRPr b="0" i="0" sz="2000" u="none" cap="none" strike="noStrike">
                <a:solidFill>
                  <a:schemeClr val="dk1"/>
                </a:solidFill>
                <a:latin typeface="Cabin"/>
                <a:ea typeface="Cabin"/>
                <a:cs typeface="Cabin"/>
                <a:sym typeface="Cabin"/>
              </a:defRPr>
            </a:lvl4pPr>
            <a:lvl5pPr indent="0" lvl="4" marL="1828800" marR="0" rtl="0" algn="ctr">
              <a:spcBef>
                <a:spcPts val="400"/>
              </a:spcBef>
              <a:spcAft>
                <a:spcPts val="0"/>
              </a:spcAft>
              <a:buClr>
                <a:srgbClr val="84AA33"/>
              </a:buClr>
              <a:buFont typeface="Noto Sans Symbols"/>
              <a:buNone/>
              <a:defRPr b="0" i="0" sz="2000" u="none" cap="none" strike="noStrike">
                <a:solidFill>
                  <a:schemeClr val="dk1"/>
                </a:solidFill>
                <a:latin typeface="Cabin"/>
                <a:ea typeface="Cabin"/>
                <a:cs typeface="Cabin"/>
                <a:sym typeface="Cabin"/>
              </a:defRPr>
            </a:lvl5pPr>
            <a:lvl6pPr indent="0" lvl="5" marL="2286000" marR="0" rtl="0" algn="ctr">
              <a:lnSpc>
                <a:spcPct val="100000"/>
              </a:lnSpc>
              <a:spcBef>
                <a:spcPts val="400"/>
              </a:spcBef>
              <a:buClr>
                <a:schemeClr val="accent5"/>
              </a:buClr>
              <a:buFont typeface="Noto Sans Symbols"/>
              <a:buNone/>
              <a:defRPr b="0" i="0" sz="2000" u="none" cap="none" strike="noStrike">
                <a:solidFill>
                  <a:schemeClr val="dk1"/>
                </a:solidFill>
                <a:latin typeface="Cabin"/>
                <a:ea typeface="Cabin"/>
                <a:cs typeface="Cabin"/>
                <a:sym typeface="Cabin"/>
              </a:defRPr>
            </a:lvl6pPr>
            <a:lvl7pPr indent="0" lvl="6" marL="2743200" marR="0" rtl="0" algn="ctr">
              <a:lnSpc>
                <a:spcPct val="100000"/>
              </a:lnSpc>
              <a:spcBef>
                <a:spcPts val="400"/>
              </a:spcBef>
              <a:buClr>
                <a:schemeClr val="accent6"/>
              </a:buClr>
              <a:buFont typeface="Noto Sans Symbols"/>
              <a:buNone/>
              <a:defRPr b="0" i="0" sz="2000" u="none" cap="none" strike="noStrike">
                <a:solidFill>
                  <a:schemeClr val="dk1"/>
                </a:solidFill>
                <a:latin typeface="Cabin"/>
                <a:ea typeface="Cabin"/>
                <a:cs typeface="Cabin"/>
                <a:sym typeface="Cabin"/>
              </a:defRPr>
            </a:lvl7pPr>
            <a:lvl8pPr indent="0" lvl="7" marL="3200400" marR="0" rtl="0" algn="ctr">
              <a:lnSpc>
                <a:spcPct val="100000"/>
              </a:lnSpc>
              <a:spcBef>
                <a:spcPts val="400"/>
              </a:spcBef>
              <a:buClr>
                <a:schemeClr val="accent6"/>
              </a:buClr>
              <a:buFont typeface="Noto Sans Symbols"/>
              <a:buNone/>
              <a:defRPr b="0" i="0" sz="2000" u="none" cap="none" strike="noStrike">
                <a:solidFill>
                  <a:schemeClr val="dk1"/>
                </a:solidFill>
                <a:latin typeface="Cabin"/>
                <a:ea typeface="Cabin"/>
                <a:cs typeface="Cabin"/>
                <a:sym typeface="Cabin"/>
              </a:defRPr>
            </a:lvl8pPr>
            <a:lvl9pPr indent="0" lvl="8" marL="3657600" marR="0" rtl="0" algn="ctr">
              <a:lnSpc>
                <a:spcPct val="100000"/>
              </a:lnSpc>
              <a:spcBef>
                <a:spcPts val="400"/>
              </a:spcBef>
              <a:buClr>
                <a:schemeClr val="accent6"/>
              </a:buClr>
              <a:buFont typeface="Noto Sans Symbols"/>
              <a:buNone/>
              <a:defRPr b="0" i="0" sz="2000" u="none" cap="none" strike="noStrike">
                <a:solidFill>
                  <a:schemeClr val="dk1"/>
                </a:solidFill>
                <a:latin typeface="Cabin"/>
                <a:ea typeface="Cabin"/>
                <a:cs typeface="Cabin"/>
                <a:sym typeface="Cabin"/>
              </a:defRPr>
            </a:lvl9pPr>
          </a:lstStyle>
          <a:p/>
        </p:txBody>
      </p:sp>
      <p:sp>
        <p:nvSpPr>
          <p:cNvPr id="110" name="Shape 110"/>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11" name="Shape 111"/>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12" name="Shape 112"/>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5" name="Shape 125"/>
        <p:cNvGrpSpPr/>
        <p:nvPr/>
      </p:nvGrpSpPr>
      <p:grpSpPr>
        <a:xfrm>
          <a:off x="0" y="0"/>
          <a:ext cx="0" cy="0"/>
          <a:chOff x="0" y="0"/>
          <a:chExt cx="0" cy="0"/>
        </a:xfrm>
      </p:grpSpPr>
      <p:sp>
        <p:nvSpPr>
          <p:cNvPr id="126" name="Shape 126"/>
          <p:cNvSpPr txBox="1"/>
          <p:nvPr>
            <p:ph type="title"/>
          </p:nvPr>
        </p:nvSpPr>
        <p:spPr>
          <a:xfrm>
            <a:off x="2578391" y="2600325"/>
            <a:ext cx="6400799" cy="2286000"/>
          </a:xfrm>
          <a:prstGeom prst="rect">
            <a:avLst/>
          </a:prstGeom>
          <a:noFill/>
          <a:ln>
            <a:noFill/>
          </a:ln>
        </p:spPr>
        <p:txBody>
          <a:bodyPr anchorCtr="0" anchor="t" bIns="91425" lIns="91425" rIns="91425" tIns="91425"/>
          <a:lstStyle>
            <a:lvl1pPr indent="0" lvl="0" marL="0" marR="0" rtl="0" algn="l">
              <a:lnSpc>
                <a:spcPct val="112500"/>
              </a:lnSpc>
              <a:spcBef>
                <a:spcPts val="0"/>
              </a:spcBef>
              <a:spcAft>
                <a:spcPts val="0"/>
              </a:spcAft>
              <a:buClr>
                <a:srgbClr val="572314"/>
              </a:buClr>
              <a:buFont typeface="Cabin"/>
              <a:buNone/>
              <a:defRPr b="1" i="0" sz="40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27" name="Shape 127"/>
          <p:cNvSpPr txBox="1"/>
          <p:nvPr>
            <p:ph idx="1" type="body"/>
          </p:nvPr>
        </p:nvSpPr>
        <p:spPr>
          <a:xfrm>
            <a:off x="2578391" y="1066800"/>
            <a:ext cx="6400799" cy="1509711"/>
          </a:xfrm>
          <a:prstGeom prst="rect">
            <a:avLst/>
          </a:prstGeom>
          <a:noFill/>
          <a:ln>
            <a:noFill/>
          </a:ln>
        </p:spPr>
        <p:txBody>
          <a:bodyPr anchorCtr="0" anchor="b" bIns="91425" lIns="91425" rIns="91425" tIns="91425"/>
          <a:lstStyle>
            <a:lvl1pPr indent="-5588" lvl="0" marL="18288" marR="0" rtl="0" algn="l">
              <a:lnSpc>
                <a:spcPct val="115000"/>
              </a:lnSpc>
              <a:spcBef>
                <a:spcPts val="0"/>
              </a:spcBef>
              <a:spcAft>
                <a:spcPts val="0"/>
              </a:spcAft>
              <a:buClr>
                <a:schemeClr val="accent1"/>
              </a:buClr>
              <a:buFont typeface="Noto Sans Symbols"/>
              <a:buNone/>
              <a:defRPr b="0" i="0" sz="2000" u="none" cap="none" strike="noStrike">
                <a:solidFill>
                  <a:srgbClr val="2E3442"/>
                </a:solidFill>
                <a:latin typeface="Cabin"/>
                <a:ea typeface="Cabin"/>
                <a:cs typeface="Cabin"/>
                <a:sym typeface="Cabin"/>
              </a:defRPr>
            </a:lvl1pPr>
            <a:lvl2pPr indent="-246062" lvl="1" marL="639763" marR="0" rtl="0" algn="l">
              <a:spcBef>
                <a:spcPts val="550"/>
              </a:spcBef>
              <a:spcAft>
                <a:spcPts val="0"/>
              </a:spcAft>
              <a:buClr>
                <a:schemeClr val="accent1"/>
              </a:buClr>
              <a:buFont typeface="Verdana"/>
              <a:buNone/>
              <a:defRPr b="0" i="0" sz="1800" u="none" cap="none" strike="noStrike">
                <a:solidFill>
                  <a:srgbClr val="888888"/>
                </a:solidFill>
                <a:latin typeface="Cabin"/>
                <a:ea typeface="Cabin"/>
                <a:cs typeface="Cabin"/>
                <a:sym typeface="Cabin"/>
              </a:defRPr>
            </a:lvl2pPr>
            <a:lvl3pPr indent="-238125" lvl="2" marL="885825" marR="0" rtl="0" algn="l">
              <a:spcBef>
                <a:spcPts val="320"/>
              </a:spcBef>
              <a:spcAft>
                <a:spcPts val="0"/>
              </a:spcAft>
              <a:buClr>
                <a:schemeClr val="accent2"/>
              </a:buClr>
              <a:buFont typeface="Noto Sans Symbols"/>
              <a:buNone/>
              <a:defRPr b="0" i="0" sz="1600" u="none" cap="none" strike="noStrike">
                <a:solidFill>
                  <a:srgbClr val="888888"/>
                </a:solidFill>
                <a:latin typeface="Cabin"/>
                <a:ea typeface="Cabin"/>
                <a:cs typeface="Cabin"/>
                <a:sym typeface="Cabin"/>
              </a:defRPr>
            </a:lvl3pPr>
            <a:lvl4pPr indent="-182562" lvl="3" marL="1096963" marR="0" rtl="0" algn="l">
              <a:spcBef>
                <a:spcPts val="280"/>
              </a:spcBef>
              <a:spcAft>
                <a:spcPts val="0"/>
              </a:spcAft>
              <a:buClr>
                <a:srgbClr val="C32D2E"/>
              </a:buClr>
              <a:buFont typeface="Noto Sans Symbols"/>
              <a:buNone/>
              <a:defRPr b="0" i="0" sz="1400" u="none" cap="none" strike="noStrike">
                <a:solidFill>
                  <a:srgbClr val="888888"/>
                </a:solidFill>
                <a:latin typeface="Cabin"/>
                <a:ea typeface="Cabin"/>
                <a:cs typeface="Cabin"/>
                <a:sym typeface="Cabin"/>
              </a:defRPr>
            </a:lvl4pPr>
            <a:lvl5pPr indent="-192087" lvl="4" marL="1296988" marR="0" rtl="0" algn="l">
              <a:spcBef>
                <a:spcPts val="280"/>
              </a:spcBef>
              <a:spcAft>
                <a:spcPts val="0"/>
              </a:spcAft>
              <a:buClr>
                <a:srgbClr val="84AA33"/>
              </a:buClr>
              <a:buFont typeface="Noto Sans Symbols"/>
              <a:buNone/>
              <a:defRPr b="0" i="0" sz="1400" u="none" cap="none" strike="noStrike">
                <a:solidFill>
                  <a:srgbClr val="888888"/>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28" name="Shape 128"/>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29" name="Shape 129"/>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30" name="Shape 130"/>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6.xml"/><Relationship Id="rId4"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7.xml"/><Relationship Id="rId4" Type="http://schemas.openxmlformats.org/officeDocument/2006/relationships/theme" Target="../theme/theme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image" Target="../media/image02.png"/><Relationship Id="rId4" Type="http://schemas.openxmlformats.org/officeDocument/2006/relationships/slideLayout" Target="../slideLayouts/slideLayout8.xml"/><Relationship Id="rId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2.png"/><Relationship Id="rId3" Type="http://schemas.openxmlformats.org/officeDocument/2006/relationships/slideLayout" Target="../slideLayouts/slideLayout9.xml"/><Relationship Id="rId4"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0.xml"/><Relationship Id="rId3" Type="http://schemas.openxmlformats.org/officeDocument/2006/relationships/theme" Target="../theme/theme2.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1.xml"/><Relationship Id="rId3"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2.xml"/><Relationship Id="rId3" Type="http://schemas.openxmlformats.org/officeDocument/2006/relationships/theme" Target="../theme/theme5.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image" Target="../media/image04.png"/><Relationship Id="rId3" Type="http://schemas.openxmlformats.org/officeDocument/2006/relationships/slideLayout" Target="../slideLayouts/slideLayout13.xml"/><Relationship Id="rId4"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p:nvPr/>
        </p:nvSpPr>
        <p:spPr>
          <a:xfrm>
            <a:off x="-815975" y="-815975"/>
            <a:ext cx="1638300" cy="1638300"/>
          </a:xfrm>
          <a:custGeom>
            <a:pathLst>
              <a:path extrusionOk="0" h="120000" w="120000">
                <a:moveTo>
                  <a:pt x="120000" y="60000"/>
                </a:moveTo>
                <a:cubicBezTo>
                  <a:pt x="120000" y="75919"/>
                  <a:pt x="113673" y="91186"/>
                  <a:pt x="102413" y="102439"/>
                </a:cubicBezTo>
                <a:cubicBezTo>
                  <a:pt x="91153" y="113692"/>
                  <a:pt x="75882" y="120009"/>
                  <a:pt x="59963" y="120000"/>
                </a:cubicBezTo>
                <a:cubicBezTo>
                  <a:pt x="59975" y="100000"/>
                  <a:pt x="59987" y="80000"/>
                  <a:pt x="60000" y="60000"/>
                </a:cubicBezTo>
                <a:lnTo>
                  <a:pt x="120000" y="60000"/>
                </a:lnTo>
                <a:close/>
              </a:path>
            </a:pathLst>
          </a:custGeom>
          <a:solidFill>
            <a:srgbClr val="FFFFE9">
              <a:alpha val="32549"/>
            </a:srgbClr>
          </a:solidFill>
          <a:ln cap="rnd" cmpd="sng" w="9525">
            <a:solidFill>
              <a:srgbClr val="FFEF5B"/>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1" name="Shape 11"/>
          <p:cNvSpPr/>
          <p:nvPr/>
        </p:nvSpPr>
        <p:spPr>
          <a:xfrm>
            <a:off x="168275" y="20636"/>
            <a:ext cx="1703387" cy="1703387"/>
          </a:xfrm>
          <a:prstGeom prst="ellipse">
            <a:avLst/>
          </a:prstGeom>
          <a:noFill/>
          <a:ln cap="rnd" cmpd="sng" w="27300">
            <a:solidFill>
              <a:srgbClr val="FFFFB1"/>
            </a:solidFill>
            <a:prstDash val="solid"/>
            <a:miter/>
            <a:headEnd len="med" w="med" type="none"/>
            <a:tailEnd len="med" w="med" type="none"/>
          </a:ln>
          <a:effectLst>
            <a:outerShdw blurRad="63500" dir="5400000" dist="25400">
              <a:srgbClr val="CEC060">
                <a:alpha val="8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nvGrpSpPr>
          <p:cNvPr id="12" name="Shape 12"/>
          <p:cNvGrpSpPr/>
          <p:nvPr/>
        </p:nvGrpSpPr>
        <p:grpSpPr>
          <a:xfrm>
            <a:off x="171450" y="1042987"/>
            <a:ext cx="1157287" cy="1150936"/>
            <a:chOff x="171450" y="1042987"/>
            <a:chExt cx="1157287" cy="1150936"/>
          </a:xfrm>
        </p:grpSpPr>
        <p:pic>
          <p:nvPicPr>
            <p:cNvPr id="13" name="Shape 13"/>
            <p:cNvPicPr preferRelativeResize="0"/>
            <p:nvPr/>
          </p:nvPicPr>
          <p:blipFill rotWithShape="1">
            <a:blip r:embed="rId2">
              <a:alphaModFix/>
            </a:blip>
            <a:srcRect b="0" l="0" r="0" t="0"/>
            <a:stretch/>
          </p:blipFill>
          <p:spPr>
            <a:xfrm>
              <a:off x="171450" y="1042987"/>
              <a:ext cx="1157287" cy="1150936"/>
            </a:xfrm>
            <a:prstGeom prst="rect">
              <a:avLst/>
            </a:prstGeom>
            <a:noFill/>
            <a:ln>
              <a:noFill/>
            </a:ln>
          </p:spPr>
        </p:pic>
        <p:sp>
          <p:nvSpPr>
            <p:cNvPr id="14" name="Shape 14"/>
            <p:cNvSpPr txBox="1"/>
            <p:nvPr/>
          </p:nvSpPr>
          <p:spPr>
            <a:xfrm rot="2280000">
              <a:off x="347661" y="1216025"/>
              <a:ext cx="795337" cy="7794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sp>
        <p:nvSpPr>
          <p:cNvPr id="15" name="Shape 15"/>
          <p:cNvSpPr txBox="1"/>
          <p:nvPr/>
        </p:nvSpPr>
        <p:spPr>
          <a:xfrm>
            <a:off x="1012825" y="0"/>
            <a:ext cx="8131175" cy="6858000"/>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6" name="Shape 16"/>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7" name="Shape 17"/>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8" name="Shape 18"/>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9" name="Shape 19"/>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20" name="Shape 20"/>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
        <p:nvSpPr>
          <p:cNvPr id="21" name="Shape 21"/>
          <p:cNvSpPr txBox="1"/>
          <p:nvPr/>
        </p:nvSpPr>
        <p:spPr>
          <a:xfrm>
            <a:off x="1014412" y="0"/>
            <a:ext cx="73025" cy="6858000"/>
          </a:xfrm>
          <a:prstGeom prst="rect">
            <a:avLst/>
          </a:prstGeom>
          <a:solidFill>
            <a:schemeClr val="lt1"/>
          </a:solidFill>
          <a:ln>
            <a:noFill/>
          </a:ln>
          <a:effectLst>
            <a:outerShdw blurRad="63500" dir="10800000" dist="38000">
              <a:srgbClr val="7E7747">
                <a:alpha val="2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2" name="Shape 52"/>
        <p:cNvGrpSpPr/>
        <p:nvPr/>
      </p:nvGrpSpPr>
      <p:grpSpPr>
        <a:xfrm>
          <a:off x="0" y="0"/>
          <a:ext cx="0" cy="0"/>
          <a:chOff x="0" y="0"/>
          <a:chExt cx="0" cy="0"/>
        </a:xfrm>
      </p:grpSpPr>
      <p:sp>
        <p:nvSpPr>
          <p:cNvPr id="53" name="Shape 53"/>
          <p:cNvSpPr/>
          <p:nvPr/>
        </p:nvSpPr>
        <p:spPr>
          <a:xfrm>
            <a:off x="-815975" y="-815975"/>
            <a:ext cx="1638300" cy="1638300"/>
          </a:xfrm>
          <a:custGeom>
            <a:pathLst>
              <a:path extrusionOk="0" h="120000" w="120000">
                <a:moveTo>
                  <a:pt x="120000" y="60000"/>
                </a:moveTo>
                <a:cubicBezTo>
                  <a:pt x="120000" y="75919"/>
                  <a:pt x="113673" y="91186"/>
                  <a:pt x="102413" y="102439"/>
                </a:cubicBezTo>
                <a:cubicBezTo>
                  <a:pt x="91153" y="113692"/>
                  <a:pt x="75882" y="120009"/>
                  <a:pt x="59963" y="120000"/>
                </a:cubicBezTo>
                <a:cubicBezTo>
                  <a:pt x="59975" y="100000"/>
                  <a:pt x="59987" y="80000"/>
                  <a:pt x="60000" y="60000"/>
                </a:cubicBezTo>
                <a:lnTo>
                  <a:pt x="120000" y="60000"/>
                </a:lnTo>
                <a:close/>
              </a:path>
            </a:pathLst>
          </a:custGeom>
          <a:solidFill>
            <a:srgbClr val="FFFFE9">
              <a:alpha val="32549"/>
            </a:srgbClr>
          </a:solidFill>
          <a:ln cap="rnd" cmpd="sng" w="9525">
            <a:solidFill>
              <a:srgbClr val="FFEF5B"/>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54" name="Shape 54"/>
          <p:cNvSpPr/>
          <p:nvPr/>
        </p:nvSpPr>
        <p:spPr>
          <a:xfrm>
            <a:off x="168275" y="20636"/>
            <a:ext cx="1703387" cy="1703387"/>
          </a:xfrm>
          <a:prstGeom prst="ellipse">
            <a:avLst/>
          </a:prstGeom>
          <a:noFill/>
          <a:ln cap="rnd" cmpd="sng" w="27300">
            <a:solidFill>
              <a:srgbClr val="FFFFB1"/>
            </a:solidFill>
            <a:prstDash val="solid"/>
            <a:miter/>
            <a:headEnd len="med" w="med" type="none"/>
            <a:tailEnd len="med" w="med" type="none"/>
          </a:ln>
          <a:effectLst>
            <a:outerShdw blurRad="63500" dir="5400000" dist="25400">
              <a:srgbClr val="CEC060">
                <a:alpha val="8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nvGrpSpPr>
          <p:cNvPr id="55" name="Shape 55"/>
          <p:cNvGrpSpPr/>
          <p:nvPr/>
        </p:nvGrpSpPr>
        <p:grpSpPr>
          <a:xfrm>
            <a:off x="171450" y="1042987"/>
            <a:ext cx="1157287" cy="1150936"/>
            <a:chOff x="171450" y="1042987"/>
            <a:chExt cx="1157287" cy="1150936"/>
          </a:xfrm>
        </p:grpSpPr>
        <p:pic>
          <p:nvPicPr>
            <p:cNvPr id="56" name="Shape 56"/>
            <p:cNvPicPr preferRelativeResize="0"/>
            <p:nvPr/>
          </p:nvPicPr>
          <p:blipFill rotWithShape="1">
            <a:blip r:embed="rId2">
              <a:alphaModFix/>
            </a:blip>
            <a:srcRect b="0" l="0" r="0" t="0"/>
            <a:stretch/>
          </p:blipFill>
          <p:spPr>
            <a:xfrm>
              <a:off x="171450" y="1042987"/>
              <a:ext cx="1157287" cy="1150936"/>
            </a:xfrm>
            <a:prstGeom prst="rect">
              <a:avLst/>
            </a:prstGeom>
            <a:noFill/>
            <a:ln>
              <a:noFill/>
            </a:ln>
          </p:spPr>
        </p:pic>
        <p:sp>
          <p:nvSpPr>
            <p:cNvPr id="57" name="Shape 57"/>
            <p:cNvSpPr txBox="1"/>
            <p:nvPr/>
          </p:nvSpPr>
          <p:spPr>
            <a:xfrm rot="2280000">
              <a:off x="347661" y="1216025"/>
              <a:ext cx="795337" cy="7794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sp>
        <p:nvSpPr>
          <p:cNvPr id="58" name="Shape 58"/>
          <p:cNvSpPr txBox="1"/>
          <p:nvPr/>
        </p:nvSpPr>
        <p:spPr>
          <a:xfrm>
            <a:off x="1012825" y="0"/>
            <a:ext cx="8131175" cy="6858000"/>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59" name="Shape 59"/>
          <p:cNvSpPr txBox="1"/>
          <p:nvPr/>
        </p:nvSpPr>
        <p:spPr>
          <a:xfrm>
            <a:off x="1014412" y="0"/>
            <a:ext cx="73025" cy="6858000"/>
          </a:xfrm>
          <a:prstGeom prst="rect">
            <a:avLst/>
          </a:prstGeom>
          <a:solidFill>
            <a:schemeClr val="lt1"/>
          </a:solidFill>
          <a:ln>
            <a:noFill/>
          </a:ln>
          <a:effectLst>
            <a:outerShdw blurRad="63500" dir="10800000" dist="38000">
              <a:srgbClr val="7E7747">
                <a:alpha val="2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60" name="Shape 60"/>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61" name="Shape 61"/>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62" name="Shape 62"/>
          <p:cNvSpPr txBox="1"/>
          <p:nvPr>
            <p:ph idx="10" type="dt"/>
          </p:nvPr>
        </p:nvSpPr>
        <p:spPr>
          <a:xfrm>
            <a:off x="457200" y="6278562"/>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63" name="Shape 63"/>
          <p:cNvSpPr txBox="1"/>
          <p:nvPr>
            <p:ph idx="11" type="ftr"/>
          </p:nvPr>
        </p:nvSpPr>
        <p:spPr>
          <a:xfrm>
            <a:off x="3124200" y="6278562"/>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64" name="Shape 64"/>
          <p:cNvSpPr txBox="1"/>
          <p:nvPr>
            <p:ph idx="12" type="sldNum"/>
          </p:nvPr>
        </p:nvSpPr>
        <p:spPr>
          <a:xfrm>
            <a:off x="6553200" y="6278562"/>
            <a:ext cx="2133599"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72" name="Shape 72"/>
        <p:cNvGrpSpPr/>
        <p:nvPr/>
      </p:nvGrpSpPr>
      <p:grpSpPr>
        <a:xfrm>
          <a:off x="0" y="0"/>
          <a:ext cx="0" cy="0"/>
          <a:chOff x="0" y="0"/>
          <a:chExt cx="0" cy="0"/>
        </a:xfrm>
      </p:grpSpPr>
      <p:sp>
        <p:nvSpPr>
          <p:cNvPr id="73" name="Shape 73"/>
          <p:cNvSpPr/>
          <p:nvPr/>
        </p:nvSpPr>
        <p:spPr>
          <a:xfrm>
            <a:off x="-815975" y="-815975"/>
            <a:ext cx="1638300" cy="1638300"/>
          </a:xfrm>
          <a:custGeom>
            <a:pathLst>
              <a:path extrusionOk="0" h="120000" w="120000">
                <a:moveTo>
                  <a:pt x="120000" y="60000"/>
                </a:moveTo>
                <a:cubicBezTo>
                  <a:pt x="120000" y="75919"/>
                  <a:pt x="113673" y="91186"/>
                  <a:pt x="102413" y="102439"/>
                </a:cubicBezTo>
                <a:cubicBezTo>
                  <a:pt x="91153" y="113692"/>
                  <a:pt x="75882" y="120009"/>
                  <a:pt x="59963" y="120000"/>
                </a:cubicBezTo>
                <a:cubicBezTo>
                  <a:pt x="59975" y="100000"/>
                  <a:pt x="59987" y="80000"/>
                  <a:pt x="60000" y="60000"/>
                </a:cubicBezTo>
                <a:lnTo>
                  <a:pt x="120000" y="60000"/>
                </a:lnTo>
                <a:close/>
              </a:path>
            </a:pathLst>
          </a:custGeom>
          <a:solidFill>
            <a:srgbClr val="FFFFE9">
              <a:alpha val="32549"/>
            </a:srgbClr>
          </a:solidFill>
          <a:ln cap="rnd" cmpd="sng" w="9525">
            <a:solidFill>
              <a:srgbClr val="FFEF5B"/>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74" name="Shape 74"/>
          <p:cNvSpPr/>
          <p:nvPr/>
        </p:nvSpPr>
        <p:spPr>
          <a:xfrm>
            <a:off x="168275" y="20636"/>
            <a:ext cx="1703387" cy="1703387"/>
          </a:xfrm>
          <a:prstGeom prst="ellipse">
            <a:avLst/>
          </a:prstGeom>
          <a:noFill/>
          <a:ln cap="rnd" cmpd="sng" w="27300">
            <a:solidFill>
              <a:srgbClr val="FFFFB1"/>
            </a:solidFill>
            <a:prstDash val="solid"/>
            <a:miter/>
            <a:headEnd len="med" w="med" type="none"/>
            <a:tailEnd len="med" w="med" type="none"/>
          </a:ln>
          <a:effectLst>
            <a:outerShdw blurRad="63500" dir="5400000" dist="25400">
              <a:srgbClr val="CEC060">
                <a:alpha val="8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nvGrpSpPr>
          <p:cNvPr id="75" name="Shape 75"/>
          <p:cNvGrpSpPr/>
          <p:nvPr/>
        </p:nvGrpSpPr>
        <p:grpSpPr>
          <a:xfrm>
            <a:off x="171450" y="1042987"/>
            <a:ext cx="1157287" cy="1150936"/>
            <a:chOff x="171450" y="1042987"/>
            <a:chExt cx="1157287" cy="1150936"/>
          </a:xfrm>
        </p:grpSpPr>
        <p:pic>
          <p:nvPicPr>
            <p:cNvPr id="76" name="Shape 76"/>
            <p:cNvPicPr preferRelativeResize="0"/>
            <p:nvPr/>
          </p:nvPicPr>
          <p:blipFill rotWithShape="1">
            <a:blip r:embed="rId2">
              <a:alphaModFix/>
            </a:blip>
            <a:srcRect b="0" l="0" r="0" t="0"/>
            <a:stretch/>
          </p:blipFill>
          <p:spPr>
            <a:xfrm>
              <a:off x="171450" y="1042987"/>
              <a:ext cx="1157287" cy="1150936"/>
            </a:xfrm>
            <a:prstGeom prst="rect">
              <a:avLst/>
            </a:prstGeom>
            <a:noFill/>
            <a:ln>
              <a:noFill/>
            </a:ln>
          </p:spPr>
        </p:pic>
        <p:sp>
          <p:nvSpPr>
            <p:cNvPr id="77" name="Shape 77"/>
            <p:cNvSpPr txBox="1"/>
            <p:nvPr/>
          </p:nvSpPr>
          <p:spPr>
            <a:xfrm rot="2280000">
              <a:off x="347661" y="1216025"/>
              <a:ext cx="795337" cy="7794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sp>
        <p:nvSpPr>
          <p:cNvPr id="78" name="Shape 78"/>
          <p:cNvSpPr txBox="1"/>
          <p:nvPr/>
        </p:nvSpPr>
        <p:spPr>
          <a:xfrm>
            <a:off x="1012825" y="0"/>
            <a:ext cx="8131175" cy="6858000"/>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79" name="Shape 79"/>
          <p:cNvSpPr txBox="1"/>
          <p:nvPr/>
        </p:nvSpPr>
        <p:spPr>
          <a:xfrm>
            <a:off x="1014412" y="0"/>
            <a:ext cx="73025" cy="6858000"/>
          </a:xfrm>
          <a:prstGeom prst="rect">
            <a:avLst/>
          </a:prstGeom>
          <a:solidFill>
            <a:schemeClr val="lt1"/>
          </a:solidFill>
          <a:ln>
            <a:noFill/>
          </a:ln>
          <a:effectLst>
            <a:outerShdw blurRad="63500" dir="10800000" dist="38000">
              <a:srgbClr val="7E7747">
                <a:alpha val="2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80" name="Shape 80"/>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81" name="Shape 81"/>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82" name="Shape 82"/>
          <p:cNvSpPr txBox="1"/>
          <p:nvPr>
            <p:ph idx="10" type="dt"/>
          </p:nvPr>
        </p:nvSpPr>
        <p:spPr>
          <a:xfrm>
            <a:off x="457200" y="6278562"/>
            <a:ext cx="21335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83" name="Shape 83"/>
          <p:cNvSpPr txBox="1"/>
          <p:nvPr>
            <p:ph idx="11" type="ftr"/>
          </p:nvPr>
        </p:nvSpPr>
        <p:spPr>
          <a:xfrm>
            <a:off x="3124200" y="6278562"/>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84" name="Shape 84"/>
          <p:cNvSpPr txBox="1"/>
          <p:nvPr>
            <p:ph idx="12" type="sldNum"/>
          </p:nvPr>
        </p:nvSpPr>
        <p:spPr>
          <a:xfrm>
            <a:off x="6553200" y="6278562"/>
            <a:ext cx="2133599"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0" name="Shape 90"/>
        <p:cNvGrpSpPr/>
        <p:nvPr/>
      </p:nvGrpSpPr>
      <p:grpSpPr>
        <a:xfrm>
          <a:off x="0" y="0"/>
          <a:ext cx="0" cy="0"/>
          <a:chOff x="0" y="0"/>
          <a:chExt cx="0" cy="0"/>
        </a:xfrm>
      </p:grpSpPr>
      <p:sp>
        <p:nvSpPr>
          <p:cNvPr id="91" name="Shape 91"/>
          <p:cNvSpPr/>
          <p:nvPr/>
        </p:nvSpPr>
        <p:spPr>
          <a:xfrm>
            <a:off x="-815975" y="-815975"/>
            <a:ext cx="1638300" cy="1638300"/>
          </a:xfrm>
          <a:custGeom>
            <a:pathLst>
              <a:path extrusionOk="0" h="120000" w="120000">
                <a:moveTo>
                  <a:pt x="120000" y="60000"/>
                </a:moveTo>
                <a:cubicBezTo>
                  <a:pt x="120000" y="75919"/>
                  <a:pt x="113673" y="91186"/>
                  <a:pt x="102413" y="102439"/>
                </a:cubicBezTo>
                <a:cubicBezTo>
                  <a:pt x="91153" y="113692"/>
                  <a:pt x="75882" y="120009"/>
                  <a:pt x="59963" y="120000"/>
                </a:cubicBezTo>
                <a:cubicBezTo>
                  <a:pt x="59975" y="100000"/>
                  <a:pt x="59987" y="80000"/>
                  <a:pt x="60000" y="60000"/>
                </a:cubicBezTo>
                <a:lnTo>
                  <a:pt x="120000" y="60000"/>
                </a:lnTo>
                <a:close/>
              </a:path>
            </a:pathLst>
          </a:custGeom>
          <a:solidFill>
            <a:srgbClr val="FFFFE9">
              <a:alpha val="32549"/>
            </a:srgbClr>
          </a:solidFill>
          <a:ln cap="rnd" cmpd="sng" w="9525">
            <a:solidFill>
              <a:srgbClr val="FFEF5B"/>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92" name="Shape 92"/>
          <p:cNvSpPr/>
          <p:nvPr/>
        </p:nvSpPr>
        <p:spPr>
          <a:xfrm>
            <a:off x="168275" y="20636"/>
            <a:ext cx="1703387" cy="1703387"/>
          </a:xfrm>
          <a:prstGeom prst="ellipse">
            <a:avLst/>
          </a:prstGeom>
          <a:noFill/>
          <a:ln cap="rnd" cmpd="sng" w="27300">
            <a:solidFill>
              <a:srgbClr val="FFFFB1"/>
            </a:solidFill>
            <a:prstDash val="solid"/>
            <a:miter/>
            <a:headEnd len="med" w="med" type="none"/>
            <a:tailEnd len="med" w="med" type="none"/>
          </a:ln>
          <a:effectLst>
            <a:outerShdw blurRad="63500" dir="5400000" dist="25400">
              <a:srgbClr val="CEC060">
                <a:alpha val="8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nvGrpSpPr>
          <p:cNvPr id="93" name="Shape 93"/>
          <p:cNvGrpSpPr/>
          <p:nvPr/>
        </p:nvGrpSpPr>
        <p:grpSpPr>
          <a:xfrm>
            <a:off x="171450" y="1042987"/>
            <a:ext cx="1157287" cy="1150936"/>
            <a:chOff x="171450" y="1042987"/>
            <a:chExt cx="1157287" cy="1150936"/>
          </a:xfrm>
        </p:grpSpPr>
        <p:pic>
          <p:nvPicPr>
            <p:cNvPr id="94" name="Shape 94"/>
            <p:cNvPicPr preferRelativeResize="0"/>
            <p:nvPr/>
          </p:nvPicPr>
          <p:blipFill rotWithShape="1">
            <a:blip r:embed="rId2">
              <a:alphaModFix/>
            </a:blip>
            <a:srcRect b="0" l="0" r="0" t="0"/>
            <a:stretch/>
          </p:blipFill>
          <p:spPr>
            <a:xfrm>
              <a:off x="171450" y="1042987"/>
              <a:ext cx="1157287" cy="1150936"/>
            </a:xfrm>
            <a:prstGeom prst="rect">
              <a:avLst/>
            </a:prstGeom>
            <a:noFill/>
            <a:ln>
              <a:noFill/>
            </a:ln>
          </p:spPr>
        </p:pic>
        <p:sp>
          <p:nvSpPr>
            <p:cNvPr id="95" name="Shape 95"/>
            <p:cNvSpPr txBox="1"/>
            <p:nvPr/>
          </p:nvSpPr>
          <p:spPr>
            <a:xfrm rot="2280000">
              <a:off x="347661" y="1216025"/>
              <a:ext cx="795337" cy="7794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sp>
        <p:nvSpPr>
          <p:cNvPr id="96" name="Shape 96"/>
          <p:cNvSpPr txBox="1"/>
          <p:nvPr/>
        </p:nvSpPr>
        <p:spPr>
          <a:xfrm>
            <a:off x="1012825" y="0"/>
            <a:ext cx="8131175" cy="6858000"/>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97" name="Shape 97"/>
          <p:cNvSpPr txBox="1"/>
          <p:nvPr/>
        </p:nvSpPr>
        <p:spPr>
          <a:xfrm>
            <a:off x="1014412" y="0"/>
            <a:ext cx="73025" cy="6858000"/>
          </a:xfrm>
          <a:prstGeom prst="rect">
            <a:avLst/>
          </a:prstGeom>
          <a:solidFill>
            <a:schemeClr val="lt1"/>
          </a:solidFill>
          <a:ln>
            <a:noFill/>
          </a:ln>
          <a:effectLst>
            <a:outerShdw blurRad="63500" dir="10800000" dist="38000">
              <a:srgbClr val="7E7747">
                <a:alpha val="2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nvGrpSpPr>
          <p:cNvPr id="98" name="Shape 98"/>
          <p:cNvGrpSpPr/>
          <p:nvPr/>
        </p:nvGrpSpPr>
        <p:grpSpPr>
          <a:xfrm>
            <a:off x="920750" y="1414462"/>
            <a:ext cx="219075" cy="212724"/>
            <a:chOff x="920750" y="1414462"/>
            <a:chExt cx="219075" cy="212724"/>
          </a:xfrm>
        </p:grpSpPr>
        <p:pic>
          <p:nvPicPr>
            <p:cNvPr id="99" name="Shape 99"/>
            <p:cNvPicPr preferRelativeResize="0"/>
            <p:nvPr/>
          </p:nvPicPr>
          <p:blipFill rotWithShape="1">
            <a:blip r:embed="rId3">
              <a:alphaModFix/>
            </a:blip>
            <a:srcRect b="0" l="0" r="0" t="0"/>
            <a:stretch/>
          </p:blipFill>
          <p:spPr>
            <a:xfrm>
              <a:off x="920750" y="1414462"/>
              <a:ext cx="219075" cy="212724"/>
            </a:xfrm>
            <a:prstGeom prst="rect">
              <a:avLst/>
            </a:prstGeom>
            <a:noFill/>
            <a:ln>
              <a:noFill/>
            </a:ln>
          </p:spPr>
        </p:pic>
        <p:sp>
          <p:nvSpPr>
            <p:cNvPr id="100" name="Shape 100"/>
            <p:cNvSpPr txBox="1"/>
            <p:nvPr/>
          </p:nvSpPr>
          <p:spPr>
            <a:xfrm>
              <a:off x="952500" y="1444625"/>
              <a:ext cx="149225" cy="1492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sp>
        <p:nvSpPr>
          <p:cNvPr id="101" name="Shape 101"/>
          <p:cNvSpPr/>
          <p:nvPr/>
        </p:nvSpPr>
        <p:spPr>
          <a:xfrm>
            <a:off x="1157287" y="1344612"/>
            <a:ext cx="63500" cy="65086"/>
          </a:xfrm>
          <a:prstGeom prst="ellipse">
            <a:avLst/>
          </a:prstGeom>
          <a:noFill/>
          <a:ln cap="rnd" cmpd="sng" w="12700">
            <a:solidFill>
              <a:srgbClr val="E0752F">
                <a:alpha val="59607"/>
              </a:srgbClr>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02" name="Shape 102"/>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03" name="Shape 103"/>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04" name="Shape 104"/>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05" name="Shape 105"/>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06" name="Shape 106"/>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3" name="Shape 113"/>
        <p:cNvGrpSpPr/>
        <p:nvPr/>
      </p:nvGrpSpPr>
      <p:grpSpPr>
        <a:xfrm>
          <a:off x="0" y="0"/>
          <a:ext cx="0" cy="0"/>
          <a:chOff x="0" y="0"/>
          <a:chExt cx="0" cy="0"/>
        </a:xfrm>
      </p:grpSpPr>
      <p:sp>
        <p:nvSpPr>
          <p:cNvPr id="114" name="Shape 114"/>
          <p:cNvSpPr txBox="1"/>
          <p:nvPr/>
        </p:nvSpPr>
        <p:spPr>
          <a:xfrm>
            <a:off x="2282825" y="0"/>
            <a:ext cx="6858000" cy="6858000"/>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15" name="Shape 115"/>
          <p:cNvSpPr txBox="1"/>
          <p:nvPr/>
        </p:nvSpPr>
        <p:spPr>
          <a:xfrm>
            <a:off x="2286000" y="0"/>
            <a:ext cx="76199" cy="6858000"/>
          </a:xfrm>
          <a:prstGeom prst="rect">
            <a:avLst/>
          </a:prstGeom>
          <a:solidFill>
            <a:schemeClr val="lt1"/>
          </a:solidFill>
          <a:ln>
            <a:noFill/>
          </a:ln>
          <a:effectLst>
            <a:outerShdw blurRad="63500" dir="10800000" dist="38000">
              <a:srgbClr val="7E7747">
                <a:alpha val="2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nvGrpSpPr>
          <p:cNvPr id="116" name="Shape 116"/>
          <p:cNvGrpSpPr/>
          <p:nvPr/>
        </p:nvGrpSpPr>
        <p:grpSpPr>
          <a:xfrm>
            <a:off x="2170111" y="2816225"/>
            <a:ext cx="219075" cy="212724"/>
            <a:chOff x="2170111" y="2816225"/>
            <a:chExt cx="219075" cy="212724"/>
          </a:xfrm>
        </p:grpSpPr>
        <p:pic>
          <p:nvPicPr>
            <p:cNvPr id="117" name="Shape 117"/>
            <p:cNvPicPr preferRelativeResize="0"/>
            <p:nvPr/>
          </p:nvPicPr>
          <p:blipFill rotWithShape="1">
            <a:blip r:embed="rId2">
              <a:alphaModFix/>
            </a:blip>
            <a:srcRect b="0" l="0" r="0" t="0"/>
            <a:stretch/>
          </p:blipFill>
          <p:spPr>
            <a:xfrm>
              <a:off x="2170111" y="2816225"/>
              <a:ext cx="219075" cy="212724"/>
            </a:xfrm>
            <a:prstGeom prst="rect">
              <a:avLst/>
            </a:prstGeom>
            <a:noFill/>
            <a:ln>
              <a:noFill/>
            </a:ln>
          </p:spPr>
        </p:pic>
        <p:sp>
          <p:nvSpPr>
            <p:cNvPr id="118" name="Shape 118"/>
            <p:cNvSpPr txBox="1"/>
            <p:nvPr/>
          </p:nvSpPr>
          <p:spPr>
            <a:xfrm>
              <a:off x="2203450" y="2844800"/>
              <a:ext cx="147636" cy="1492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sp>
        <p:nvSpPr>
          <p:cNvPr id="119" name="Shape 119"/>
          <p:cNvSpPr/>
          <p:nvPr/>
        </p:nvSpPr>
        <p:spPr>
          <a:xfrm>
            <a:off x="2408236" y="2746375"/>
            <a:ext cx="63500" cy="63500"/>
          </a:xfrm>
          <a:prstGeom prst="ellipse">
            <a:avLst/>
          </a:prstGeom>
          <a:noFill/>
          <a:ln cap="rnd" cmpd="sng" w="12700">
            <a:solidFill>
              <a:srgbClr val="E0752F">
                <a:alpha val="59607"/>
              </a:srgbClr>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20" name="Shape 120"/>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21" name="Shape 121"/>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22" name="Shape 122"/>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23" name="Shape 123"/>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24" name="Shape 124"/>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1" name="Shape 131"/>
        <p:cNvGrpSpPr/>
        <p:nvPr/>
      </p:nvGrpSpPr>
      <p:grpSpPr>
        <a:xfrm>
          <a:off x="0" y="0"/>
          <a:ext cx="0" cy="0"/>
          <a:chOff x="0" y="0"/>
          <a:chExt cx="0" cy="0"/>
        </a:xfrm>
      </p:grpSpPr>
      <p:sp>
        <p:nvSpPr>
          <p:cNvPr id="132" name="Shape 132"/>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33" name="Shape 133"/>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34" name="Shape 134"/>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35" name="Shape 135"/>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36" name="Shape 136"/>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txBox="1"/>
          <p:nvPr/>
        </p:nvSpPr>
        <p:spPr>
          <a:xfrm>
            <a:off x="1014412" y="0"/>
            <a:ext cx="8129586" cy="6858000"/>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48" name="Shape 148"/>
          <p:cNvSpPr txBox="1"/>
          <p:nvPr/>
        </p:nvSpPr>
        <p:spPr>
          <a:xfrm>
            <a:off x="1014412" y="0"/>
            <a:ext cx="73025" cy="6858000"/>
          </a:xfrm>
          <a:prstGeom prst="rect">
            <a:avLst/>
          </a:prstGeom>
          <a:solidFill>
            <a:schemeClr val="lt1"/>
          </a:solidFill>
          <a:ln>
            <a:noFill/>
          </a:ln>
          <a:effectLst>
            <a:outerShdw blurRad="63500" dir="10800000" dist="38000">
              <a:srgbClr val="7E7747">
                <a:alpha val="24705"/>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49" name="Shape 149"/>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50" name="Shape 150"/>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51" name="Shape 151"/>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2" name="Shape 152"/>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53" name="Shape 153"/>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58" name="Shape 158"/>
        <p:cNvGrpSpPr/>
        <p:nvPr/>
      </p:nvGrpSpPr>
      <p:grpSpPr>
        <a:xfrm>
          <a:off x="0" y="0"/>
          <a:ext cx="0" cy="0"/>
          <a:chOff x="0" y="0"/>
          <a:chExt cx="0" cy="0"/>
        </a:xfrm>
      </p:grpSpPr>
      <p:sp>
        <p:nvSpPr>
          <p:cNvPr id="159" name="Shape 159"/>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60" name="Shape 160"/>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61" name="Shape 161"/>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62" name="Shape 162"/>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63" name="Shape 163"/>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1" name="Shape 171"/>
        <p:cNvGrpSpPr/>
        <p:nvPr/>
      </p:nvGrpSpPr>
      <p:grpSpPr>
        <a:xfrm>
          <a:off x="0" y="0"/>
          <a:ext cx="0" cy="0"/>
          <a:chOff x="0" y="0"/>
          <a:chExt cx="0" cy="0"/>
        </a:xfrm>
      </p:grpSpPr>
      <p:grpSp>
        <p:nvGrpSpPr>
          <p:cNvPr id="172" name="Shape 172"/>
          <p:cNvGrpSpPr/>
          <p:nvPr/>
        </p:nvGrpSpPr>
        <p:grpSpPr>
          <a:xfrm>
            <a:off x="652462" y="974725"/>
            <a:ext cx="4797425" cy="4797425"/>
            <a:chOff x="652462" y="974725"/>
            <a:chExt cx="4797425" cy="4797425"/>
          </a:xfrm>
        </p:grpSpPr>
        <p:pic>
          <p:nvPicPr>
            <p:cNvPr id="173" name="Shape 173"/>
            <p:cNvPicPr preferRelativeResize="0"/>
            <p:nvPr/>
          </p:nvPicPr>
          <p:blipFill rotWithShape="1">
            <a:blip r:embed="rId2">
              <a:alphaModFix/>
            </a:blip>
            <a:srcRect b="0" l="0" r="0" t="0"/>
            <a:stretch/>
          </p:blipFill>
          <p:spPr>
            <a:xfrm>
              <a:off x="652462" y="974725"/>
              <a:ext cx="4797425" cy="4797425"/>
            </a:xfrm>
            <a:prstGeom prst="rect">
              <a:avLst/>
            </a:prstGeom>
            <a:noFill/>
            <a:ln>
              <a:noFill/>
            </a:ln>
          </p:spPr>
        </p:pic>
        <p:sp>
          <p:nvSpPr>
            <p:cNvPr id="174" name="Shape 174"/>
            <p:cNvSpPr txBox="1"/>
            <p:nvPr/>
          </p:nvSpPr>
          <p:spPr>
            <a:xfrm>
              <a:off x="762000" y="1066800"/>
              <a:ext cx="4572000" cy="4572000"/>
            </a:xfrm>
            <a:prstGeom prst="rect">
              <a:avLst/>
            </a:prstGeom>
            <a:noFill/>
            <a:ln>
              <a:noFill/>
            </a:ln>
          </p:spPr>
          <p:txBody>
            <a:bodyPr anchorCtr="0" anchor="t" bIns="45700" lIns="91425" rIns="91425" tIns="2743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grpSp>
      <p:sp>
        <p:nvSpPr>
          <p:cNvPr id="175" name="Shape 175"/>
          <p:cNvSpPr/>
          <p:nvPr/>
        </p:nvSpPr>
        <p:spPr>
          <a:xfrm rot="-2160000">
            <a:off x="396875" y="954086"/>
            <a:ext cx="685800" cy="204786"/>
          </a:xfrm>
          <a:prstGeom prst="flowChartProcess">
            <a:avLst/>
          </a:prstGeom>
          <a:solidFill>
            <a:srgbClr val="FBFBFB">
              <a:alpha val="44705"/>
            </a:srgbClr>
          </a:solidFill>
          <a:ln cap="rnd" cmpd="sng" w="9525">
            <a:solidFill>
              <a:srgbClr val="FFFFFF"/>
            </a:solidFill>
            <a:prstDash val="solid"/>
            <a:miter/>
            <a:headEnd len="med" w="med" type="none"/>
            <a:tailEnd len="med" w="med" type="none"/>
          </a:ln>
          <a:effectLst>
            <a:outerShdw blurRad="63500" sx="96000" dir="3299947" dist="25399" sy="96000">
              <a:srgbClr val="FFFF67">
                <a:alpha val="39607"/>
              </a:srgb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76" name="Shape 176"/>
          <p:cNvSpPr/>
          <p:nvPr/>
        </p:nvSpPr>
        <p:spPr>
          <a:xfrm flipH="1" rot="2160000">
            <a:off x="5003800" y="936624"/>
            <a:ext cx="649287" cy="204786"/>
          </a:xfrm>
          <a:prstGeom prst="flowChartProcess">
            <a:avLst/>
          </a:prstGeom>
          <a:solidFill>
            <a:srgbClr val="FBFBFB">
              <a:alpha val="44705"/>
            </a:srgbClr>
          </a:solidFill>
          <a:ln cap="rnd" cmpd="sng" w="9525">
            <a:solidFill>
              <a:srgbClr val="FFFFFF"/>
            </a:solidFill>
            <a:prstDash val="solid"/>
            <a:miter/>
            <a:headEnd len="med" w="med" type="none"/>
            <a:tailEnd len="med" w="med" type="none"/>
          </a:ln>
          <a:effectLst>
            <a:outerShdw blurRad="63500" sx="96000" dir="3299947" dist="25399" sy="96000">
              <a:schemeClr val="lt2">
                <a:alpha val="19607"/>
              </a:schemeClr>
            </a:outerShdw>
          </a:effectLst>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177" name="Shape 177"/>
          <p:cNvSpPr txBox="1"/>
          <p:nvPr>
            <p:ph type="title"/>
          </p:nvPr>
        </p:nvSpPr>
        <p:spPr>
          <a:xfrm>
            <a:off x="1435100" y="274637"/>
            <a:ext cx="7499349"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300" u="none" cap="none" strike="noStrike">
                <a:solidFill>
                  <a:srgbClr val="572314"/>
                </a:solidFill>
                <a:latin typeface="Cabin"/>
                <a:ea typeface="Cabin"/>
                <a:cs typeface="Cabin"/>
                <a:sym typeface="Cabin"/>
              </a:defRPr>
            </a:lvl1pPr>
            <a:lvl2pPr indent="0" lvl="1" marL="0" marR="0" rtl="0" algn="l">
              <a:spcBef>
                <a:spcPts val="0"/>
              </a:spcBef>
              <a:spcAft>
                <a:spcPts val="0"/>
              </a:spcAft>
              <a:buNone/>
              <a:defRPr b="0" i="0" sz="4300" u="none" cap="none" strike="noStrike">
                <a:solidFill>
                  <a:srgbClr val="572314"/>
                </a:solidFill>
                <a:latin typeface="Cabin"/>
                <a:ea typeface="Cabin"/>
                <a:cs typeface="Cabin"/>
                <a:sym typeface="Cabin"/>
              </a:defRPr>
            </a:lvl2pPr>
            <a:lvl3pPr indent="0" lvl="2" marL="0" marR="0" rtl="0" algn="l">
              <a:spcBef>
                <a:spcPts val="0"/>
              </a:spcBef>
              <a:spcAft>
                <a:spcPts val="0"/>
              </a:spcAft>
              <a:buNone/>
              <a:defRPr b="0" i="0" sz="4300" u="none" cap="none" strike="noStrike">
                <a:solidFill>
                  <a:srgbClr val="572314"/>
                </a:solidFill>
                <a:latin typeface="Cabin"/>
                <a:ea typeface="Cabin"/>
                <a:cs typeface="Cabin"/>
                <a:sym typeface="Cabin"/>
              </a:defRPr>
            </a:lvl3pPr>
            <a:lvl4pPr indent="0" lvl="3" marL="0" marR="0" rtl="0" algn="l">
              <a:spcBef>
                <a:spcPts val="0"/>
              </a:spcBef>
              <a:spcAft>
                <a:spcPts val="0"/>
              </a:spcAft>
              <a:buNone/>
              <a:defRPr b="0" i="0" sz="4300" u="none" cap="none" strike="noStrike">
                <a:solidFill>
                  <a:srgbClr val="572314"/>
                </a:solidFill>
                <a:latin typeface="Cabin"/>
                <a:ea typeface="Cabin"/>
                <a:cs typeface="Cabin"/>
                <a:sym typeface="Cabin"/>
              </a:defRPr>
            </a:lvl4pPr>
            <a:lvl5pPr indent="0" lvl="4" marL="0" marR="0" rtl="0" algn="l">
              <a:spcBef>
                <a:spcPts val="0"/>
              </a:spcBef>
              <a:spcAft>
                <a:spcPts val="0"/>
              </a:spcAft>
              <a:buNone/>
              <a:defRPr b="0" i="0" sz="4300" u="none" cap="none" strike="noStrike">
                <a:solidFill>
                  <a:srgbClr val="572314"/>
                </a:solidFill>
                <a:latin typeface="Cabin"/>
                <a:ea typeface="Cabin"/>
                <a:cs typeface="Cabin"/>
                <a:sym typeface="Cabin"/>
              </a:defRPr>
            </a:lvl5pPr>
            <a:lvl6pPr indent="0" lvl="5" marL="457200" marR="0" rtl="0" algn="l">
              <a:spcBef>
                <a:spcPts val="0"/>
              </a:spcBef>
              <a:spcAft>
                <a:spcPts val="0"/>
              </a:spcAft>
              <a:buNone/>
              <a:defRPr b="0" i="0" sz="4300" u="none" cap="none" strike="noStrike">
                <a:solidFill>
                  <a:srgbClr val="572314"/>
                </a:solidFill>
                <a:latin typeface="Cabin"/>
                <a:ea typeface="Cabin"/>
                <a:cs typeface="Cabin"/>
                <a:sym typeface="Cabin"/>
              </a:defRPr>
            </a:lvl6pPr>
            <a:lvl7pPr indent="0" lvl="6" marL="914400" marR="0" rtl="0" algn="l">
              <a:spcBef>
                <a:spcPts val="0"/>
              </a:spcBef>
              <a:spcAft>
                <a:spcPts val="0"/>
              </a:spcAft>
              <a:buNone/>
              <a:defRPr b="0" i="0" sz="4300" u="none" cap="none" strike="noStrike">
                <a:solidFill>
                  <a:srgbClr val="572314"/>
                </a:solidFill>
                <a:latin typeface="Cabin"/>
                <a:ea typeface="Cabin"/>
                <a:cs typeface="Cabin"/>
                <a:sym typeface="Cabin"/>
              </a:defRPr>
            </a:lvl7pPr>
            <a:lvl8pPr indent="0" lvl="7" marL="1371600" marR="0" rtl="0" algn="l">
              <a:spcBef>
                <a:spcPts val="0"/>
              </a:spcBef>
              <a:spcAft>
                <a:spcPts val="0"/>
              </a:spcAft>
              <a:buNone/>
              <a:defRPr b="0" i="0" sz="4300" u="none" cap="none" strike="noStrike">
                <a:solidFill>
                  <a:srgbClr val="572314"/>
                </a:solidFill>
                <a:latin typeface="Cabin"/>
                <a:ea typeface="Cabin"/>
                <a:cs typeface="Cabin"/>
                <a:sym typeface="Cabin"/>
              </a:defRPr>
            </a:lvl8pPr>
            <a:lvl9pPr indent="0" lvl="8" marL="1828800" marR="0" rtl="0" algn="l">
              <a:spcBef>
                <a:spcPts val="0"/>
              </a:spcBef>
              <a:spcAft>
                <a:spcPts val="0"/>
              </a:spcAft>
              <a:buNone/>
              <a:defRPr b="0" i="0" sz="4300" u="none" cap="none" strike="noStrike">
                <a:solidFill>
                  <a:srgbClr val="572314"/>
                </a:solidFill>
                <a:latin typeface="Cabin"/>
                <a:ea typeface="Cabin"/>
                <a:cs typeface="Cabin"/>
                <a:sym typeface="Cabin"/>
              </a:defRPr>
            </a:lvl9pPr>
          </a:lstStyle>
          <a:p/>
        </p:txBody>
      </p:sp>
      <p:sp>
        <p:nvSpPr>
          <p:cNvPr id="178" name="Shape 178"/>
          <p:cNvSpPr txBox="1"/>
          <p:nvPr>
            <p:ph idx="1" type="body"/>
          </p:nvPr>
        </p:nvSpPr>
        <p:spPr>
          <a:xfrm>
            <a:off x="1435100" y="1447800"/>
            <a:ext cx="7499349" cy="4800600"/>
          </a:xfrm>
          <a:prstGeom prst="rect">
            <a:avLst/>
          </a:prstGeom>
          <a:noFill/>
          <a:ln>
            <a:noFill/>
          </a:ln>
        </p:spPr>
        <p:txBody>
          <a:bodyPr anchorCtr="0" anchor="t" bIns="91425" lIns="91425" rIns="91425" tIns="91425"/>
          <a:lstStyle>
            <a:lvl1pPr indent="-126365" lvl="0" marL="365125" marR="0" rtl="0" algn="l">
              <a:spcBef>
                <a:spcPts val="600"/>
              </a:spcBef>
              <a:spcAft>
                <a:spcPts val="0"/>
              </a:spcAft>
              <a:buClr>
                <a:schemeClr val="accent1"/>
              </a:buClr>
              <a:buSzPct val="80000"/>
              <a:buFont typeface="Noto Sans Symbols"/>
              <a:buChar char="●"/>
              <a:defRPr b="0" i="0" sz="3200" u="none" cap="none" strike="noStrike">
                <a:solidFill>
                  <a:schemeClr val="dk1"/>
                </a:solidFill>
                <a:latin typeface="Cabin"/>
                <a:ea typeface="Cabin"/>
                <a:cs typeface="Cabin"/>
                <a:sym typeface="Cabin"/>
              </a:defRPr>
            </a:lvl1pPr>
            <a:lvl2pPr indent="-68262" lvl="1" marL="639763" marR="0" rtl="0" algn="l">
              <a:spcBef>
                <a:spcPts val="550"/>
              </a:spcBef>
              <a:spcAft>
                <a:spcPts val="0"/>
              </a:spcAft>
              <a:buClr>
                <a:schemeClr val="accent1"/>
              </a:buClr>
              <a:buSzPct val="100000"/>
              <a:buFont typeface="Verdana"/>
              <a:buChar char="◦"/>
              <a:defRPr b="0" i="0" sz="2800" u="none" cap="none" strike="noStrike">
                <a:solidFill>
                  <a:schemeClr val="dk1"/>
                </a:solidFill>
                <a:latin typeface="Cabin"/>
                <a:ea typeface="Cabin"/>
                <a:cs typeface="Cabin"/>
                <a:sym typeface="Cabin"/>
              </a:defRPr>
            </a:lvl2pPr>
            <a:lvl3pPr indent="-85725" lvl="2" marL="885825" marR="0" rtl="0" algn="l">
              <a:spcBef>
                <a:spcPts val="480"/>
              </a:spcBef>
              <a:spcAft>
                <a:spcPts val="0"/>
              </a:spcAft>
              <a:buClr>
                <a:schemeClr val="accent2"/>
              </a:buClr>
              <a:buSzPct val="100000"/>
              <a:buFont typeface="Noto Sans Symbols"/>
              <a:buChar char="⚫"/>
              <a:defRPr b="0" i="0" sz="2400" u="none" cap="none" strike="noStrike">
                <a:solidFill>
                  <a:schemeClr val="dk1"/>
                </a:solidFill>
                <a:latin typeface="Cabin"/>
                <a:ea typeface="Cabin"/>
                <a:cs typeface="Cabin"/>
                <a:sym typeface="Cabin"/>
              </a:defRPr>
            </a:lvl3pPr>
            <a:lvl4pPr indent="-55562" lvl="3" marL="1096963" marR="0" rtl="0" algn="l">
              <a:spcBef>
                <a:spcPts val="400"/>
              </a:spcBef>
              <a:spcAft>
                <a:spcPts val="0"/>
              </a:spcAft>
              <a:buClr>
                <a:srgbClr val="C32D2E"/>
              </a:buClr>
              <a:buSzPct val="100000"/>
              <a:buFont typeface="Noto Sans Symbols"/>
              <a:buChar char="⚫"/>
              <a:defRPr b="0" i="0" sz="2000" u="none" cap="none" strike="noStrike">
                <a:solidFill>
                  <a:schemeClr val="dk1"/>
                </a:solidFill>
                <a:latin typeface="Cabin"/>
                <a:ea typeface="Cabin"/>
                <a:cs typeface="Cabin"/>
                <a:sym typeface="Cabin"/>
              </a:defRPr>
            </a:lvl4pPr>
            <a:lvl5pPr indent="-65087" lvl="4" marL="1296988" marR="0" rtl="0" algn="l">
              <a:spcBef>
                <a:spcPts val="400"/>
              </a:spcBef>
              <a:spcAft>
                <a:spcPts val="0"/>
              </a:spcAft>
              <a:buClr>
                <a:srgbClr val="84AA33"/>
              </a:buClr>
              <a:buSzPct val="100000"/>
              <a:buFont typeface="Noto Sans Symbols"/>
              <a:buChar char="⚫"/>
              <a:defRPr b="0" i="0" sz="2000" u="none" cap="none" strike="noStrike">
                <a:solidFill>
                  <a:schemeClr val="dk1"/>
                </a:solidFill>
                <a:latin typeface="Cabin"/>
                <a:ea typeface="Cabin"/>
                <a:cs typeface="Cabin"/>
                <a:sym typeface="Cabin"/>
              </a:defRPr>
            </a:lvl5pPr>
            <a:lvl6pPr indent="-60960" lvl="5" marL="1508760" marR="0" rtl="0" algn="l">
              <a:lnSpc>
                <a:spcPct val="100000"/>
              </a:lnSpc>
              <a:spcBef>
                <a:spcPts val="400"/>
              </a:spcBef>
              <a:buClr>
                <a:schemeClr val="accent5"/>
              </a:buClr>
              <a:buSzPct val="100000"/>
              <a:buFont typeface="Noto Sans Symbols"/>
              <a:buChar char="⚫"/>
              <a:defRPr b="0" i="0" sz="2000" u="none" cap="none" strike="noStrike">
                <a:solidFill>
                  <a:schemeClr val="dk1"/>
                </a:solidFill>
                <a:latin typeface="Cabin"/>
                <a:ea typeface="Cabin"/>
                <a:cs typeface="Cabin"/>
                <a:sym typeface="Cabin"/>
              </a:defRPr>
            </a:lvl6pPr>
            <a:lvl7pPr indent="-68072" lvl="6" marL="171907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7pPr>
            <a:lvl8pPr indent="-66039" lvl="7" marL="1920240"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8pPr>
            <a:lvl9pPr indent="-60451" lvl="8" marL="2130552" marR="0" rtl="0" algn="l">
              <a:lnSpc>
                <a:spcPct val="100000"/>
              </a:lnSpc>
              <a:spcBef>
                <a:spcPts val="400"/>
              </a:spcBef>
              <a:buClr>
                <a:schemeClr val="accent6"/>
              </a:buClr>
              <a:buSzPct val="100000"/>
              <a:buFont typeface="Noto Sans Symbols"/>
              <a:buChar char="⚫"/>
              <a:defRPr b="0" i="0" sz="2000" u="none" cap="none" strike="noStrike">
                <a:solidFill>
                  <a:schemeClr val="dk1"/>
                </a:solidFill>
                <a:latin typeface="Cabin"/>
                <a:ea typeface="Cabin"/>
                <a:cs typeface="Cabin"/>
                <a:sym typeface="Cabin"/>
              </a:defRPr>
            </a:lvl9pPr>
          </a:lstStyle>
          <a:p/>
        </p:txBody>
      </p:sp>
      <p:sp>
        <p:nvSpPr>
          <p:cNvPr id="179" name="Shape 179"/>
          <p:cNvSpPr txBox="1"/>
          <p:nvPr>
            <p:ph idx="10" type="dt"/>
          </p:nvPr>
        </p:nvSpPr>
        <p:spPr>
          <a:xfrm>
            <a:off x="3581400" y="6305550"/>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80" name="Shape 180"/>
          <p:cNvSpPr txBox="1"/>
          <p:nvPr>
            <p:ph idx="11" type="ftr"/>
          </p:nvPr>
        </p:nvSpPr>
        <p:spPr>
          <a:xfrm>
            <a:off x="5715000" y="6305550"/>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dk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p:txBody>
      </p:sp>
      <p:sp>
        <p:nvSpPr>
          <p:cNvPr id="181" name="Shape 181"/>
          <p:cNvSpPr txBox="1"/>
          <p:nvPr>
            <p:ph idx="12" type="sldNum"/>
          </p:nvPr>
        </p:nvSpPr>
        <p:spPr>
          <a:xfrm>
            <a:off x="8613775" y="6305550"/>
            <a:ext cx="457200" cy="47624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CE4D"/>
              </a:buClr>
              <a:buSzPct val="25000"/>
              <a:buFont typeface="Tahoma"/>
              <a:buNone/>
            </a:pPr>
            <a:fld id="{00000000-1234-1234-1234-123412341234}" type="slidenum">
              <a:rPr b="0" i="0" lang="en-US" sz="1200" u="none">
                <a:solidFill>
                  <a:srgbClr val="E0CE4D"/>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ugx0zC3Otw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0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jpg"/><Relationship Id="rId4" Type="http://schemas.openxmlformats.org/officeDocument/2006/relationships/image" Target="../media/image34.jpg"/><Relationship Id="rId9" Type="http://schemas.openxmlformats.org/officeDocument/2006/relationships/image" Target="../media/image31.jpg"/><Relationship Id="rId5" Type="http://schemas.openxmlformats.org/officeDocument/2006/relationships/image" Target="../media/image30.jpg"/><Relationship Id="rId6" Type="http://schemas.openxmlformats.org/officeDocument/2006/relationships/image" Target="../media/image27.jpg"/><Relationship Id="rId7" Type="http://schemas.openxmlformats.org/officeDocument/2006/relationships/image" Target="../media/image33.jpg"/><Relationship Id="rId8"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4.jp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4.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en.wikipedia.org/wiki/Shelton_Laurel_Massacre" TargetMode="External"/><Relationship Id="rId4" Type="http://schemas.openxmlformats.org/officeDocument/2006/relationships/image" Target="../media/image4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3.png"/><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image" Target="../media/image64.png"/><Relationship Id="rId5"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6.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1.png"/><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6.png"/><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spartacus.schoolnet.co.uk/USASgarrett.ht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9.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spartacus.schoolnet.co.uk/REquakers.htm" TargetMode="External"/><Relationship Id="rId4" Type="http://schemas.openxmlformats.org/officeDocument/2006/relationships/hyperlink" Target="http://www.spartacus.schoolnet.co.uk/USASrunaways.htm" TargetMode="External"/><Relationship Id="rId5" Type="http://schemas.openxmlformats.org/officeDocument/2006/relationships/hyperlink" Target="http://www.spartacus.schoolnet.co.uk/USAScanada.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spartacus.schoolnet.co.uk/USAStubman.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br>
              <a:rPr b="0" i="0" lang="en-US" sz="3900" u="none" cap="none" strike="noStrike">
                <a:solidFill>
                  <a:srgbClr val="572314"/>
                </a:solidFill>
                <a:latin typeface="Cabin"/>
                <a:ea typeface="Cabin"/>
                <a:cs typeface="Cabin"/>
                <a:sym typeface="Cabin"/>
              </a:rPr>
            </a:br>
            <a:br>
              <a:rPr b="0" i="0" lang="en-US" sz="3900" u="none" cap="none" strike="noStrike">
                <a:solidFill>
                  <a:srgbClr val="572314"/>
                </a:solidFill>
                <a:latin typeface="Cabin"/>
                <a:ea typeface="Cabin"/>
                <a:cs typeface="Cabin"/>
                <a:sym typeface="Cabin"/>
              </a:rPr>
            </a:br>
            <a:r>
              <a:rPr b="0" i="0" lang="en-US" sz="4000" u="none" cap="none" strike="noStrike">
                <a:solidFill>
                  <a:srgbClr val="572314"/>
                </a:solidFill>
                <a:latin typeface="Libre Baskerville"/>
                <a:ea typeface="Libre Baskerville"/>
                <a:cs typeface="Libre Baskerville"/>
                <a:sym typeface="Libre Baskerville"/>
              </a:rPr>
              <a:t>The Union in Peril:  Chapter 10</a:t>
            </a:r>
          </a:p>
        </p:txBody>
      </p:sp>
      <p:sp>
        <p:nvSpPr>
          <p:cNvPr id="194" name="Shape 194"/>
          <p:cNvSpPr txBox="1"/>
          <p:nvPr>
            <p:ph idx="1" type="body"/>
          </p:nvPr>
        </p:nvSpPr>
        <p:spPr>
          <a:xfrm>
            <a:off x="5257800" y="2193925"/>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25000"/>
              <a:buFont typeface="Noto Sans Symbols"/>
              <a:buNone/>
            </a:pPr>
            <a:r>
              <a:rPr b="0" i="0" lang="en-US" sz="2800" u="none" cap="none" strike="noStrike">
                <a:solidFill>
                  <a:srgbClr val="5A160B"/>
                </a:solidFill>
                <a:latin typeface="Cabin"/>
                <a:ea typeface="Cabin"/>
                <a:cs typeface="Cabin"/>
                <a:sym typeface="Cabin"/>
              </a:rPr>
              <a:t>Civil War</a:t>
            </a:r>
          </a:p>
          <a:p>
            <a:pPr indent="-288925" lvl="0" marL="365125" marR="0" rtl="0" algn="l">
              <a:lnSpc>
                <a:spcPct val="100000"/>
              </a:lnSpc>
              <a:spcBef>
                <a:spcPts val="600"/>
              </a:spcBef>
              <a:spcAft>
                <a:spcPts val="0"/>
              </a:spcAft>
              <a:buClr>
                <a:schemeClr val="accent1"/>
              </a:buClr>
              <a:buSzPct val="25000"/>
              <a:buFont typeface="Noto Sans Symbols"/>
              <a:buNone/>
            </a:pPr>
            <a:r>
              <a:t/>
            </a:r>
            <a:endParaRPr b="0" i="0" sz="2800" u="none" cap="none" strike="noStrike">
              <a:solidFill>
                <a:srgbClr val="5A160B"/>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rgbClr val="5A160B"/>
                </a:solidFill>
                <a:latin typeface="Cabin"/>
                <a:ea typeface="Cabin"/>
                <a:cs typeface="Cabin"/>
                <a:sym typeface="Cabin"/>
              </a:rPr>
              <a:t>Define:</a:t>
            </a: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800" u="none" cap="none" strike="noStrike">
              <a:solidFill>
                <a:srgbClr val="5A160B"/>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rgbClr val="5A160B"/>
                </a:solidFill>
                <a:latin typeface="Cabin"/>
                <a:ea typeface="Cabin"/>
                <a:cs typeface="Cabin"/>
                <a:sym typeface="Cabin"/>
              </a:rPr>
              <a:t>Illustrate:</a:t>
            </a:r>
          </a:p>
          <a:p>
            <a:pPr indent="-288925" lvl="0" marL="365125" marR="0" rtl="0" algn="l">
              <a:lnSpc>
                <a:spcPct val="100000"/>
              </a:lnSpc>
              <a:spcBef>
                <a:spcPts val="600"/>
              </a:spcBef>
              <a:spcAft>
                <a:spcPts val="0"/>
              </a:spcAft>
              <a:buClr>
                <a:schemeClr val="accent1"/>
              </a:buClr>
              <a:buSzPct val="25000"/>
              <a:buFont typeface="Noto Sans Symbols"/>
              <a:buNone/>
            </a:pPr>
            <a:r>
              <a:t/>
            </a:r>
            <a:endParaRPr b="0" i="0" sz="2800" u="none" cap="none" strike="noStrike">
              <a:solidFill>
                <a:srgbClr val="5A160B"/>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rgbClr val="5A160B"/>
                </a:solidFill>
                <a:latin typeface="Cabin"/>
                <a:ea typeface="Cabin"/>
                <a:cs typeface="Cabin"/>
                <a:sym typeface="Cabin"/>
              </a:rPr>
              <a:t>Connection to Prior Learning/Theme:</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rgbClr val="5A160B"/>
                </a:solidFill>
                <a:latin typeface="Cabin"/>
                <a:ea typeface="Cabin"/>
                <a:cs typeface="Cabin"/>
                <a:sym typeface="Cabin"/>
              </a:rPr>
              <a:t>Examples Today</a:t>
            </a:r>
          </a:p>
        </p:txBody>
      </p:sp>
      <p:pic>
        <p:nvPicPr>
          <p:cNvPr descr="MCj01495130000[1]" id="195" name="Shape 195"/>
          <p:cNvPicPr preferRelativeResize="0"/>
          <p:nvPr/>
        </p:nvPicPr>
        <p:blipFill rotWithShape="1">
          <a:blip r:embed="rId3">
            <a:alphaModFix/>
          </a:blip>
          <a:srcRect b="0" l="0" r="0" t="0"/>
          <a:stretch/>
        </p:blipFill>
        <p:spPr>
          <a:xfrm>
            <a:off x="1676400" y="2286000"/>
            <a:ext cx="3171825" cy="2216149"/>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990600" y="274637"/>
            <a:ext cx="79438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3900" u="none" cap="none" strike="noStrike">
                <a:solidFill>
                  <a:srgbClr val="572314"/>
                </a:solidFill>
                <a:latin typeface="Cabin"/>
                <a:ea typeface="Cabin"/>
                <a:cs typeface="Cabin"/>
                <a:sym typeface="Cabin"/>
              </a:rPr>
              <a:t>Routes of the Underground Railroad</a:t>
            </a:r>
          </a:p>
        </p:txBody>
      </p:sp>
      <p:sp>
        <p:nvSpPr>
          <p:cNvPr id="251" name="Shape 251"/>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spcBef>
                <a:spcPts val="0"/>
              </a:spcBef>
              <a:spcAft>
                <a:spcPts val="0"/>
              </a:spcAft>
              <a:buClr>
                <a:schemeClr val="accent1"/>
              </a:buClr>
              <a:buSzPct val="80000"/>
              <a:buFont typeface="Noto Sans Symbols"/>
              <a:buNone/>
            </a:pPr>
            <a:r>
              <a:t/>
            </a:r>
            <a:endParaRPr sz="3200">
              <a:solidFill>
                <a:schemeClr val="dk1"/>
              </a:solidFill>
              <a:latin typeface="Cabin"/>
              <a:ea typeface="Cabin"/>
              <a:cs typeface="Cabin"/>
              <a:sym typeface="Cabin"/>
            </a:endParaRPr>
          </a:p>
        </p:txBody>
      </p:sp>
      <p:pic>
        <p:nvPicPr>
          <p:cNvPr descr="map16" id="252" name="Shape 252"/>
          <p:cNvPicPr preferRelativeResize="0"/>
          <p:nvPr/>
        </p:nvPicPr>
        <p:blipFill rotWithShape="1">
          <a:blip r:embed="rId3">
            <a:alphaModFix/>
          </a:blip>
          <a:srcRect b="0" l="0" r="0" t="0"/>
          <a:stretch/>
        </p:blipFill>
        <p:spPr>
          <a:xfrm>
            <a:off x="1219200" y="1371600"/>
            <a:ext cx="7467600" cy="525779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Uncle Tom’s Cabin</a:t>
            </a:r>
          </a:p>
        </p:txBody>
      </p:sp>
      <p:sp>
        <p:nvSpPr>
          <p:cNvPr id="258" name="Shape 258"/>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Harriet Beecher Stowe, </a:t>
            </a:r>
            <a:r>
              <a:rPr b="0" i="1" lang="en-US" sz="3200" u="none">
                <a:solidFill>
                  <a:schemeClr val="dk1"/>
                </a:solidFill>
                <a:latin typeface="Cabin"/>
                <a:ea typeface="Cabin"/>
                <a:cs typeface="Cabin"/>
                <a:sym typeface="Cabin"/>
              </a:rPr>
              <a:t>Uncle Tom’s Cabin</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More than a million copies had sold by the middle of 1853</a:t>
            </a:r>
          </a:p>
          <a:p>
            <a:pPr indent="-246062" lvl="1" marL="639762" marR="0" rtl="0" algn="l">
              <a:lnSpc>
                <a:spcPct val="100000"/>
              </a:lnSpc>
              <a:spcBef>
                <a:spcPts val="500"/>
              </a:spcBef>
              <a:spcAft>
                <a:spcPts val="0"/>
              </a:spcAft>
              <a:buClr>
                <a:schemeClr val="accent1"/>
              </a:buClr>
              <a:buSzPct val="100000"/>
              <a:buFont typeface="Verdana"/>
              <a:buChar char="◦"/>
            </a:pPr>
            <a:r>
              <a:rPr lang="en-US"/>
              <a:t>Impact:  Angered the south, inspired the north</a:t>
            </a:r>
          </a:p>
          <a:p>
            <a:pPr indent="-246062" lvl="1" marL="639762" marR="0" rtl="0" algn="l">
              <a:lnSpc>
                <a:spcPct val="100000"/>
              </a:lnSpc>
              <a:spcBef>
                <a:spcPts val="500"/>
              </a:spcBef>
              <a:spcAft>
                <a:spcPts val="0"/>
              </a:spcAft>
              <a:buClr>
                <a:schemeClr val="accent1"/>
              </a:buClr>
              <a:buSzPct val="25000"/>
              <a:buFont typeface="Verdana"/>
              <a:buNone/>
            </a:pPr>
            <a:r>
              <a:t/>
            </a:r>
            <a:endParaRPr b="0" i="0" sz="2800" u="none" cap="none" strike="noStrike">
              <a:solidFill>
                <a:schemeClr val="dk1"/>
              </a:solidFill>
              <a:latin typeface="Cabin"/>
              <a:ea typeface="Cabin"/>
              <a:cs typeface="Cabin"/>
              <a:sym typeface="Cabin"/>
            </a:endParaRPr>
          </a:p>
          <a:p>
            <a:pPr indent="-288925" lvl="0" marL="365125" marR="0" rtl="0" algn="l">
              <a:spcBef>
                <a:spcPts val="600"/>
              </a:spcBef>
              <a:spcAft>
                <a:spcPts val="0"/>
              </a:spcAft>
              <a:buClr>
                <a:schemeClr val="accent1"/>
              </a:buClr>
              <a:buSzPct val="80000"/>
              <a:buFont typeface="Noto Sans Symbols"/>
              <a:buNone/>
            </a:pPr>
            <a:r>
              <a:t/>
            </a:r>
            <a:endParaRPr b="0" i="0" sz="2800" u="none" cap="none" strike="noStrike">
              <a:solidFill>
                <a:schemeClr val="dk1"/>
              </a:solidFill>
              <a:latin typeface="Cabin"/>
              <a:ea typeface="Cabin"/>
              <a:cs typeface="Cabin"/>
              <a:sym typeface="Cabin"/>
            </a:endParaRPr>
          </a:p>
        </p:txBody>
      </p:sp>
      <p:pic>
        <p:nvPicPr>
          <p:cNvPr descr="C:\Documents and Settings\KellyDunbar\Local Settings\Temporary Internet Files\Content.IE5\Y352NBP1\MC900128641[1].wmf" id="259" name="Shape 259"/>
          <p:cNvPicPr preferRelativeResize="0"/>
          <p:nvPr/>
        </p:nvPicPr>
        <p:blipFill rotWithShape="1">
          <a:blip r:embed="rId3">
            <a:alphaModFix/>
          </a:blip>
          <a:srcRect b="0" l="0" r="0" t="0"/>
          <a:stretch/>
        </p:blipFill>
        <p:spPr>
          <a:xfrm>
            <a:off x="5817775" y="3513425"/>
            <a:ext cx="2259000" cy="3111600"/>
          </a:xfrm>
          <a:prstGeom prst="rect">
            <a:avLst/>
          </a:prstGeom>
          <a:noFill/>
          <a:ln>
            <a:noFill/>
          </a:ln>
        </p:spPr>
      </p:pic>
      <p:pic>
        <p:nvPicPr>
          <p:cNvPr descr="C:\Documents and Settings\KellyDunbar\Local Settings\Temporary Internet Files\Content.IE5\O0TEYEJY\MC900128642[1].wmf" id="260" name="Shape 260"/>
          <p:cNvPicPr preferRelativeResize="0"/>
          <p:nvPr/>
        </p:nvPicPr>
        <p:blipFill rotWithShape="1">
          <a:blip r:embed="rId4">
            <a:alphaModFix/>
          </a:blip>
          <a:srcRect b="0" l="0" r="0" t="0"/>
          <a:stretch/>
        </p:blipFill>
        <p:spPr>
          <a:xfrm>
            <a:off x="1435100" y="4889450"/>
            <a:ext cx="3048000" cy="16527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Popular Sovereignty</a:t>
            </a:r>
          </a:p>
        </p:txBody>
      </p:sp>
      <p:sp>
        <p:nvSpPr>
          <p:cNvPr id="266" name="Shape 266"/>
          <p:cNvSpPr txBox="1"/>
          <p:nvPr>
            <p:ph idx="1" type="body"/>
          </p:nvPr>
        </p:nvSpPr>
        <p:spPr>
          <a:xfrm>
            <a:off x="1204975" y="1544225"/>
            <a:ext cx="7499400" cy="4800600"/>
          </a:xfrm>
          <a:prstGeom prst="rect">
            <a:avLst/>
          </a:prstGeom>
          <a:noFill/>
          <a:ln>
            <a:noFill/>
          </a:ln>
        </p:spPr>
        <p:txBody>
          <a:bodyPr anchorCtr="0" anchor="t" bIns="45700" lIns="91425" rIns="91425" tIns="45700">
            <a:noAutofit/>
          </a:bodyPr>
          <a:lstStyle/>
          <a:p>
            <a:pPr indent="-278765" lvl="0" marL="365125" marR="0" rtl="0" algn="l">
              <a:lnSpc>
                <a:spcPct val="90000"/>
              </a:lnSpc>
              <a:spcBef>
                <a:spcPts val="0"/>
              </a:spcBef>
              <a:spcAft>
                <a:spcPts val="0"/>
              </a:spcAft>
              <a:buClr>
                <a:schemeClr val="accent1"/>
              </a:buClr>
              <a:buSzPct val="100000"/>
              <a:buFont typeface="Noto Sans Symbols"/>
              <a:buChar char="●"/>
            </a:pPr>
            <a:r>
              <a:rPr b="0" i="0" lang="en-US" sz="2400" u="none">
                <a:solidFill>
                  <a:schemeClr val="dk1"/>
                </a:solidFill>
                <a:latin typeface="Cabin"/>
                <a:ea typeface="Cabin"/>
                <a:cs typeface="Cabin"/>
                <a:sym typeface="Cabin"/>
              </a:rPr>
              <a:t>In 1844 Stephen A. Douglas was pushing to organize the huge territory where present day Kansas and Missouri are.</a:t>
            </a:r>
          </a:p>
          <a:p>
            <a:pPr indent="-278765" lvl="0" marL="365125" marR="0" rtl="0" algn="l">
              <a:lnSpc>
                <a:spcPct val="90000"/>
              </a:lnSpc>
              <a:spcBef>
                <a:spcPts val="600"/>
              </a:spcBef>
              <a:spcAft>
                <a:spcPts val="0"/>
              </a:spcAft>
              <a:buClr>
                <a:schemeClr val="accent1"/>
              </a:buClr>
              <a:buSzPct val="100000"/>
              <a:buFont typeface="Noto Sans Symbols"/>
              <a:buChar char="●"/>
            </a:pPr>
            <a:r>
              <a:rPr b="0" i="0" lang="en-US" sz="2400" u="none">
                <a:solidFill>
                  <a:schemeClr val="dk1"/>
                </a:solidFill>
                <a:latin typeface="Cabin"/>
                <a:ea typeface="Cabin"/>
                <a:cs typeface="Cabin"/>
                <a:sym typeface="Cabin"/>
              </a:rPr>
              <a:t>Strong believer in </a:t>
            </a:r>
            <a:r>
              <a:rPr b="1" i="0" lang="en-US" sz="2400" u="none">
                <a:solidFill>
                  <a:schemeClr val="dk1"/>
                </a:solidFill>
                <a:latin typeface="Cabin"/>
                <a:ea typeface="Cabin"/>
                <a:cs typeface="Cabin"/>
                <a:sym typeface="Cabin"/>
              </a:rPr>
              <a:t>popular sovereignty</a:t>
            </a:r>
          </a:p>
          <a:p>
            <a:pPr lvl="1" marR="0" rtl="0" algn="l">
              <a:lnSpc>
                <a:spcPct val="90000"/>
              </a:lnSpc>
              <a:spcBef>
                <a:spcPts val="600"/>
              </a:spcBef>
              <a:spcAft>
                <a:spcPts val="0"/>
              </a:spcAft>
              <a:buClr>
                <a:schemeClr val="accent1"/>
              </a:buClr>
              <a:buSzPct val="100000"/>
              <a:buFont typeface="Verdana"/>
              <a:buChar char="◦"/>
            </a:pPr>
            <a:r>
              <a:rPr b="1" lang="en-US" sz="2400"/>
              <a:t>People’s right to vote (on slavery) creates chaos in elections</a:t>
            </a:r>
          </a:p>
          <a:p>
            <a:pPr indent="-278765" lvl="0" marL="365125" marR="0" rtl="0" algn="l">
              <a:lnSpc>
                <a:spcPct val="90000"/>
              </a:lnSpc>
              <a:spcBef>
                <a:spcPts val="600"/>
              </a:spcBef>
              <a:spcAft>
                <a:spcPts val="0"/>
              </a:spcAft>
              <a:buClr>
                <a:schemeClr val="accent1"/>
              </a:buClr>
              <a:buSzPct val="100000"/>
              <a:buFont typeface="Noto Sans Symbols"/>
              <a:buChar char="●"/>
            </a:pPr>
            <a:r>
              <a:rPr b="0" i="0" lang="en-US" sz="2400" u="none">
                <a:solidFill>
                  <a:schemeClr val="dk1"/>
                </a:solidFill>
                <a:latin typeface="Cabin"/>
                <a:ea typeface="Cabin"/>
                <a:cs typeface="Cabin"/>
                <a:sym typeface="Cabin"/>
              </a:rPr>
              <a:t>In 1854 Douglas introduces the </a:t>
            </a:r>
            <a:r>
              <a:rPr b="1" i="0" lang="en-US" sz="2400" u="none">
                <a:solidFill>
                  <a:schemeClr val="dk1"/>
                </a:solidFill>
                <a:latin typeface="Cabin"/>
                <a:ea typeface="Cabin"/>
                <a:cs typeface="Cabin"/>
                <a:sym typeface="Cabin"/>
              </a:rPr>
              <a:t>Kansas-Nebraska Act </a:t>
            </a:r>
          </a:p>
          <a:p>
            <a:pPr indent="-2206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Repeal the Missouri Compromise and establish popular sovereignty for the new state.  </a:t>
            </a:r>
          </a:p>
          <a:p>
            <a:pPr indent="-288925" lvl="0" marL="365125" marR="0" rtl="0" algn="l">
              <a:lnSpc>
                <a:spcPct val="90000"/>
              </a:lnSpc>
              <a:spcBef>
                <a:spcPts val="600"/>
              </a:spcBef>
              <a:spcAft>
                <a:spcPts val="0"/>
              </a:spcAft>
              <a:buClr>
                <a:schemeClr val="accent1"/>
              </a:buClr>
              <a:buSzPct val="106666"/>
              <a:buFont typeface="Noto Sans Symbols"/>
              <a:buChar char="●"/>
            </a:pPr>
            <a:r>
              <a:rPr b="0" i="0" lang="en-US" sz="2400" u="none">
                <a:solidFill>
                  <a:schemeClr val="dk1"/>
                </a:solidFill>
                <a:latin typeface="Cabin"/>
                <a:ea typeface="Cabin"/>
                <a:cs typeface="Cabin"/>
                <a:sym typeface="Cabin"/>
              </a:rPr>
              <a:t>Became a law in</a:t>
            </a:r>
            <a:r>
              <a:rPr b="0" i="0" lang="en-US" sz="3200" u="none">
                <a:solidFill>
                  <a:schemeClr val="dk1"/>
                </a:solidFill>
                <a:latin typeface="Cabin"/>
                <a:ea typeface="Cabin"/>
                <a:cs typeface="Cabin"/>
                <a:sym typeface="Cabin"/>
              </a:rPr>
              <a:t> 1854.</a:t>
            </a:r>
          </a:p>
        </p:txBody>
      </p:sp>
      <p:pic>
        <p:nvPicPr>
          <p:cNvPr descr="http://t0.gstatic.com/images?q=tbn:x1owXKs8RbwYhM:http://upload.wikimedia.org/wikipedia/en/2/2e/StephenADouglas.png" id="267" name="Shape 267"/>
          <p:cNvPicPr preferRelativeResize="0"/>
          <p:nvPr/>
        </p:nvPicPr>
        <p:blipFill rotWithShape="1">
          <a:blip r:embed="rId3">
            <a:alphaModFix/>
          </a:blip>
          <a:srcRect b="0" l="0" r="0" t="0"/>
          <a:stretch/>
        </p:blipFill>
        <p:spPr>
          <a:xfrm>
            <a:off x="122050" y="100550"/>
            <a:ext cx="1371600" cy="16494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Bleeding Kansas</a:t>
            </a:r>
          </a:p>
        </p:txBody>
      </p:sp>
      <p:sp>
        <p:nvSpPr>
          <p:cNvPr id="273" name="Shape 273"/>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Race for possession of Kansas.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Northern and Southern settlers flowed in.</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Soon had enough settlers to hold an election for a territorial legislature.</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You had “border ruffians” which crossed the line and voted for the south illegally.</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Violence erupts.  Anti-Slavery jury condemns proslavery inhabitants as traitors and asks for their arrest.</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“Sack of Lawrence”</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Posse burns antislavery headquarters.  Makes anti-slavery abolitionist John Brown very upset.  </a:t>
            </a:r>
          </a:p>
        </p:txBody>
      </p:sp>
      <p:pic>
        <p:nvPicPr>
          <p:cNvPr descr="C:\Documents and Settings\KellyDunbar\Local Settings\Temporary Internet Files\Content.IE5\9IR3X81Z\MC900053654[1].wmf" id="274" name="Shape 274"/>
          <p:cNvPicPr preferRelativeResize="0"/>
          <p:nvPr/>
        </p:nvPicPr>
        <p:blipFill rotWithShape="1">
          <a:blip r:embed="rId3">
            <a:alphaModFix/>
          </a:blip>
          <a:srcRect b="0" l="0" r="0" t="0"/>
          <a:stretch/>
        </p:blipFill>
        <p:spPr>
          <a:xfrm>
            <a:off x="6477000" y="0"/>
            <a:ext cx="1524000" cy="1711324"/>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Pottawatomie Massacre</a:t>
            </a:r>
          </a:p>
        </p:txBody>
      </p:sp>
      <p:sp>
        <p:nvSpPr>
          <p:cNvPr id="280" name="Shape 280"/>
          <p:cNvSpPr txBox="1"/>
          <p:nvPr>
            <p:ph idx="1" type="body"/>
          </p:nvPr>
        </p:nvSpPr>
        <p:spPr>
          <a:xfrm>
            <a:off x="14351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News about Lawrence reached John Brown.</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God had called upon him to fight slavery.</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Mistaken impression that proslavery posse had killed 5 men.  Brown decides for revenge and pulls five proslavery men from their beds at Pottawatomie Creek hacks off their hands and stabs them with broadswords.</a:t>
            </a:r>
          </a:p>
        </p:txBody>
      </p:sp>
      <p:pic>
        <p:nvPicPr>
          <p:cNvPr descr="http://c.complex.com/blogs/wp-content/uploads/2009/06/brown_pottawatomie.jpg" id="281" name="Shape 281"/>
          <p:cNvPicPr preferRelativeResize="0"/>
          <p:nvPr/>
        </p:nvPicPr>
        <p:blipFill rotWithShape="1">
          <a:blip r:embed="rId3">
            <a:alphaModFix/>
          </a:blip>
          <a:srcRect b="0" l="0" r="0" t="0"/>
          <a:stretch/>
        </p:blipFill>
        <p:spPr>
          <a:xfrm>
            <a:off x="5410200" y="1828800"/>
            <a:ext cx="3333750" cy="4181475"/>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457200" y="277812"/>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Violence in the Senate</a:t>
            </a:r>
          </a:p>
        </p:txBody>
      </p:sp>
      <p:sp>
        <p:nvSpPr>
          <p:cNvPr id="287" name="Shape 287"/>
          <p:cNvSpPr txBox="1"/>
          <p:nvPr>
            <p:ph idx="1" type="body"/>
          </p:nvPr>
        </p:nvSpPr>
        <p:spPr>
          <a:xfrm>
            <a:off x="457200" y="1600200"/>
            <a:ext cx="4038599"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400" u="none" cap="none" strike="noStrike">
                <a:solidFill>
                  <a:schemeClr val="dk1"/>
                </a:solidFill>
                <a:latin typeface="Cabin"/>
                <a:ea typeface="Cabin"/>
                <a:cs typeface="Cabin"/>
                <a:sym typeface="Cabin"/>
              </a:rPr>
              <a:t>Senator Charles Sumner delivers an impassioned speech about Kansas.  Attacks colleagues for their support of slavery.</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400" u="none" cap="none" strike="noStrike">
                <a:solidFill>
                  <a:schemeClr val="dk1"/>
                </a:solidFill>
                <a:latin typeface="Cabin"/>
                <a:ea typeface="Cabin"/>
                <a:cs typeface="Cabin"/>
                <a:sym typeface="Cabin"/>
              </a:rPr>
              <a:t>Abusive to aged senator Andrew P. Butler.</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400" u="none" cap="none" strike="noStrike">
                <a:solidFill>
                  <a:schemeClr val="dk1"/>
                </a:solidFill>
                <a:latin typeface="Cabin"/>
                <a:ea typeface="Cabin"/>
                <a:cs typeface="Cabin"/>
                <a:sym typeface="Cabin"/>
              </a:rPr>
              <a:t>Butlers nephew comes in and attacks Sumner with his cane for the abuses against his Uncle.</a:t>
            </a:r>
          </a:p>
        </p:txBody>
      </p:sp>
      <p:pic>
        <p:nvPicPr>
          <p:cNvPr descr="Southern_Chivalry" id="288" name="Shape 288"/>
          <p:cNvPicPr preferRelativeResize="0"/>
          <p:nvPr>
            <p:ph idx="1" type="body"/>
          </p:nvPr>
        </p:nvPicPr>
        <p:blipFill rotWithShape="1">
          <a:blip r:embed="rId3">
            <a:alphaModFix/>
          </a:blip>
          <a:srcRect b="0" l="0" r="0" t="0"/>
          <a:stretch/>
        </p:blipFill>
        <p:spPr>
          <a:xfrm>
            <a:off x="4648200" y="2543175"/>
            <a:ext cx="4038599" cy="2644775"/>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457200" y="277812"/>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572314"/>
              </a:buClr>
              <a:buSzPct val="25000"/>
              <a:buFont typeface="Cabin"/>
              <a:buNone/>
            </a:pPr>
            <a:r>
              <a:rPr b="0" i="0" lang="en-US" sz="3900" u="none" cap="none" strike="noStrike">
                <a:solidFill>
                  <a:srgbClr val="572314"/>
                </a:solidFill>
                <a:latin typeface="Cabin"/>
                <a:ea typeface="Cabin"/>
                <a:cs typeface="Cabin"/>
                <a:sym typeface="Cabin"/>
              </a:rPr>
              <a:t>Block Party</a:t>
            </a:r>
            <a:br>
              <a:rPr b="0" i="0" lang="en-US" sz="3900" u="none" cap="none" strike="noStrike">
                <a:solidFill>
                  <a:srgbClr val="572314"/>
                </a:solidFill>
                <a:latin typeface="Cabin"/>
                <a:ea typeface="Cabin"/>
                <a:cs typeface="Cabin"/>
                <a:sym typeface="Cabin"/>
              </a:rPr>
            </a:br>
            <a:r>
              <a:rPr b="0" i="0" lang="en-US" sz="3900" u="none" cap="none" strike="noStrike">
                <a:solidFill>
                  <a:srgbClr val="572314"/>
                </a:solidFill>
                <a:latin typeface="Cabin"/>
                <a:ea typeface="Cabin"/>
                <a:cs typeface="Cabin"/>
                <a:sym typeface="Cabin"/>
              </a:rPr>
              <a:t> Political Cartoon</a:t>
            </a:r>
          </a:p>
        </p:txBody>
      </p:sp>
      <p:sp>
        <p:nvSpPr>
          <p:cNvPr id="294" name="Shape 294"/>
          <p:cNvSpPr txBox="1"/>
          <p:nvPr>
            <p:ph idx="1" type="body"/>
          </p:nvPr>
        </p:nvSpPr>
        <p:spPr>
          <a:xfrm>
            <a:off x="457200" y="1600200"/>
            <a:ext cx="4038599"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cap="none" strike="noStrike">
                <a:solidFill>
                  <a:schemeClr val="dk1"/>
                </a:solidFill>
                <a:latin typeface="Cabin"/>
                <a:ea typeface="Cabin"/>
                <a:cs typeface="Cabin"/>
                <a:sym typeface="Cabin"/>
              </a:rPr>
              <a:t>Your team has 2 minutes to discuss Cartoon 1 and fill out the information!</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sng" cap="none" strike="noStrike">
                <a:solidFill>
                  <a:schemeClr val="hlink"/>
                </a:solidFill>
                <a:latin typeface="Cabin"/>
                <a:ea typeface="Cabin"/>
                <a:cs typeface="Cabin"/>
                <a:sym typeface="Cabin"/>
                <a:hlinkClick r:id="rId3"/>
              </a:rPr>
              <a:t>Love Vigilantes</a:t>
            </a: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spcBef>
                <a:spcPts val="60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p:txBody>
      </p:sp>
      <p:sp>
        <p:nvSpPr>
          <p:cNvPr id="295" name="Shape 295"/>
          <p:cNvSpPr txBox="1"/>
          <p:nvPr>
            <p:ph idx="1" type="body"/>
          </p:nvPr>
        </p:nvSpPr>
        <p:spPr>
          <a:xfrm>
            <a:off x="4648200" y="1600200"/>
            <a:ext cx="4038599"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cap="none" strike="noStrike">
                <a:solidFill>
                  <a:schemeClr val="dk1"/>
                </a:solidFill>
                <a:latin typeface="Cabin"/>
                <a:ea typeface="Cabin"/>
                <a:cs typeface="Cabin"/>
                <a:sym typeface="Cabin"/>
              </a:rPr>
              <a:t>Switch!  You and your new partner have 2 minutes to discuss Cartoon 2 and fill out the information!</a:t>
            </a:r>
          </a:p>
          <a:p>
            <a:pPr indent="-288925" lvl="0" marL="365125" marR="0" rtl="0" algn="l">
              <a:lnSpc>
                <a:spcPct val="100000"/>
              </a:lnSpc>
              <a:spcBef>
                <a:spcPts val="600"/>
              </a:spcBef>
              <a:spcAft>
                <a:spcPts val="0"/>
              </a:spcAft>
              <a:buClr>
                <a:schemeClr val="accent1"/>
              </a:buClr>
              <a:buSzPct val="25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cap="none" strike="noStrike">
                <a:solidFill>
                  <a:schemeClr val="dk1"/>
                </a:solidFill>
                <a:latin typeface="Cabin"/>
                <a:ea typeface="Cabin"/>
                <a:cs typeface="Cabin"/>
                <a:sym typeface="Cabin"/>
              </a:rPr>
              <a:t>Ready, Set, Go!</a:t>
            </a: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3200" u="none" cap="none" strike="noStrik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cap="none" strike="noStrike">
                <a:solidFill>
                  <a:schemeClr val="dk1"/>
                </a:solidFill>
                <a:latin typeface="Cabin"/>
                <a:ea typeface="Cabin"/>
                <a:cs typeface="Cabin"/>
                <a:sym typeface="Cabin"/>
              </a:rPr>
              <a:t>Check off the cartoons you discussed.</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1371600" y="228600"/>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Political Cartoons</a:t>
            </a:r>
          </a:p>
        </p:txBody>
      </p:sp>
      <p:sp>
        <p:nvSpPr>
          <p:cNvPr id="301" name="Shape 301"/>
          <p:cNvSpPr txBox="1"/>
          <p:nvPr>
            <p:ph idx="1" type="body"/>
          </p:nvPr>
        </p:nvSpPr>
        <p:spPr>
          <a:xfrm>
            <a:off x="914400" y="1219200"/>
            <a:ext cx="8020050" cy="5333999"/>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Reading about Columbine Political Cartoon</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Political cartoons are drawings representing current public figures or issues symbolically and often satirically. </a:t>
            </a:r>
            <a:r>
              <a:rPr b="1" i="0" lang="en-US" sz="2000" u="none">
                <a:solidFill>
                  <a:schemeClr val="dk1"/>
                </a:solidFill>
                <a:latin typeface="Cabin"/>
                <a:ea typeface="Cabin"/>
                <a:cs typeface="Cabin"/>
                <a:sym typeface="Cabin"/>
              </a:rPr>
              <a:t>Satire</a:t>
            </a:r>
            <a:r>
              <a:rPr b="0" i="0" lang="en-US" sz="2000" u="none">
                <a:solidFill>
                  <a:schemeClr val="dk1"/>
                </a:solidFill>
                <a:latin typeface="Cabin"/>
                <a:ea typeface="Cabin"/>
                <a:cs typeface="Cabin"/>
                <a:sym typeface="Cabin"/>
              </a:rPr>
              <a:t> is irony, sarcasm, or caustic (burning) wit used to attack or expose folly, vice, or stupidity (The American Heritage Dictionary).</a:t>
            </a:r>
          </a:p>
          <a:p>
            <a:pPr indent="-288925" lvl="0" marL="365125" marR="0" rtl="0" algn="l">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p:txBody>
      </p:sp>
      <p:pic>
        <p:nvPicPr>
          <p:cNvPr descr="political cartoon" id="302" name="Shape 302"/>
          <p:cNvPicPr preferRelativeResize="0"/>
          <p:nvPr/>
        </p:nvPicPr>
        <p:blipFill rotWithShape="1">
          <a:blip r:embed="rId3">
            <a:alphaModFix/>
          </a:blip>
          <a:srcRect b="0" l="0" r="0" t="0"/>
          <a:stretch/>
        </p:blipFill>
        <p:spPr>
          <a:xfrm>
            <a:off x="1905000" y="1143000"/>
            <a:ext cx="5714999" cy="3809999"/>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3900" u="none" cap="none" strike="noStrike">
                <a:solidFill>
                  <a:srgbClr val="572314"/>
                </a:solidFill>
                <a:latin typeface="Cabin"/>
                <a:ea typeface="Cabin"/>
                <a:cs typeface="Cabin"/>
                <a:sym typeface="Cabin"/>
              </a:rPr>
              <a:t>The Elements of a Political Cartoon.</a:t>
            </a:r>
          </a:p>
        </p:txBody>
      </p:sp>
      <p:sp>
        <p:nvSpPr>
          <p:cNvPr id="308" name="Shape 308"/>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25000"/>
              <a:buFont typeface="Noto Sans Symbols"/>
              <a:buNone/>
            </a:pPr>
            <a:r>
              <a:rPr b="1" i="0" lang="en-US" sz="2200" u="none">
                <a:solidFill>
                  <a:schemeClr val="dk1"/>
                </a:solidFill>
                <a:latin typeface="Cabin"/>
                <a:ea typeface="Cabin"/>
                <a:cs typeface="Cabin"/>
                <a:sym typeface="Cabin"/>
              </a:rPr>
              <a:t>Assignment:  Political Cartoons</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200" u="none">
                <a:solidFill>
                  <a:schemeClr val="dk1"/>
                </a:solidFill>
                <a:latin typeface="Cabin"/>
                <a:ea typeface="Cabin"/>
                <a:cs typeface="Cabin"/>
                <a:sym typeface="Cabin"/>
              </a:rPr>
              <a:t>In order to give an accurate representation of the subject that you choose you need to think of special details about the subject that you wish to portray. Here are some tips for drawing your cartoons:</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200" u="none">
                <a:solidFill>
                  <a:schemeClr val="dk1"/>
                </a:solidFill>
                <a:latin typeface="Cabin"/>
                <a:ea typeface="Cabin"/>
                <a:cs typeface="Cabin"/>
                <a:sym typeface="Cabin"/>
              </a:rPr>
              <a:t>You need to think of how the person looks so that you can draw them. </a:t>
            </a:r>
          </a:p>
          <a:p>
            <a:pPr indent="-246062" lvl="1" marL="639762" marR="0" rtl="0" algn="l">
              <a:lnSpc>
                <a:spcPct val="10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Think about what particular event or characteristic you want to highlight. </a:t>
            </a:r>
          </a:p>
          <a:p>
            <a:pPr indent="-246062" lvl="1" marL="639762" marR="0" rtl="0" algn="l">
              <a:lnSpc>
                <a:spcPct val="10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The facial features in people really stand</a:t>
            </a:r>
            <a:r>
              <a:rPr b="1" i="0" lang="en-US" sz="1800" u="none" cap="none" strike="noStrike">
                <a:solidFill>
                  <a:schemeClr val="dk1"/>
                </a:solidFill>
                <a:latin typeface="Cabin"/>
                <a:ea typeface="Cabin"/>
                <a:cs typeface="Cabin"/>
                <a:sym typeface="Cabin"/>
              </a:rPr>
              <a:t> </a:t>
            </a:r>
            <a:r>
              <a:rPr b="0" i="0" lang="en-US" sz="1800" u="none" cap="none" strike="noStrike">
                <a:solidFill>
                  <a:schemeClr val="dk1"/>
                </a:solidFill>
                <a:latin typeface="Cabin"/>
                <a:ea typeface="Cabin"/>
                <a:cs typeface="Cabin"/>
                <a:sym typeface="Cabin"/>
              </a:rPr>
              <a:t>out in cartoons. </a:t>
            </a:r>
          </a:p>
          <a:p>
            <a:pPr indent="-246062" lvl="1" marL="639762" marR="0" rtl="0" algn="l">
              <a:lnSpc>
                <a:spcPct val="10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You can draw caricatures of your subjects as well. </a:t>
            </a:r>
          </a:p>
          <a:p>
            <a:pPr indent="-246062" lvl="1" marL="639762" marR="0" rtl="0" algn="l">
              <a:lnSpc>
                <a:spcPct val="100000"/>
              </a:lnSpc>
              <a:spcBef>
                <a:spcPts val="500"/>
              </a:spcBef>
              <a:spcAft>
                <a:spcPts val="0"/>
              </a:spcAft>
              <a:buClr>
                <a:schemeClr val="accent1"/>
              </a:buClr>
              <a:buSzPct val="100000"/>
              <a:buFont typeface="Verdana"/>
              <a:buChar char="◦"/>
            </a:pPr>
            <a:r>
              <a:rPr b="1" i="0" lang="en-US" sz="1800" u="none" cap="none" strike="noStrike">
                <a:solidFill>
                  <a:schemeClr val="dk1"/>
                </a:solidFill>
                <a:latin typeface="Cabin"/>
                <a:ea typeface="Cabin"/>
                <a:cs typeface="Cabin"/>
                <a:sym typeface="Cabin"/>
              </a:rPr>
              <a:t>Words</a:t>
            </a:r>
            <a:r>
              <a:rPr b="0" i="0" lang="en-US" sz="1800" u="none" cap="none" strike="noStrike">
                <a:solidFill>
                  <a:schemeClr val="dk1"/>
                </a:solidFill>
                <a:latin typeface="Cabin"/>
                <a:ea typeface="Cabin"/>
                <a:cs typeface="Cabin"/>
                <a:sym typeface="Cabin"/>
              </a:rPr>
              <a:t> in cartoons can be important as well. They can add clarity and insight as to how the cartoonist feels about the subject. Words can be integrated into the cartoon or they can act as captions. </a:t>
            </a:r>
          </a:p>
          <a:p>
            <a:pPr indent="-288925" lvl="0" marL="365125" marR="0" rtl="0" algn="l">
              <a:spcBef>
                <a:spcPts val="600"/>
              </a:spcBef>
              <a:spcAft>
                <a:spcPts val="0"/>
              </a:spcAft>
              <a:buClr>
                <a:schemeClr val="accent1"/>
              </a:buClr>
              <a:buSzPct val="79999"/>
              <a:buFont typeface="Noto Sans Symbols"/>
              <a:buNone/>
            </a:pPr>
            <a:r>
              <a:t/>
            </a:r>
            <a:endParaRPr b="0" i="0" sz="1800" u="none" cap="none" strike="noStrike">
              <a:solidFill>
                <a:schemeClr val="dk1"/>
              </a:solidFill>
              <a:latin typeface="Cabin"/>
              <a:ea typeface="Cabin"/>
              <a:cs typeface="Cabin"/>
              <a:sym typeface="Cabin"/>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457200" y="277812"/>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Political Cartoons!</a:t>
            </a:r>
          </a:p>
        </p:txBody>
      </p:sp>
      <p:sp>
        <p:nvSpPr>
          <p:cNvPr id="314" name="Shape 314"/>
          <p:cNvSpPr txBox="1"/>
          <p:nvPr>
            <p:ph idx="1" type="body"/>
          </p:nvPr>
        </p:nvSpPr>
        <p:spPr>
          <a:xfrm>
            <a:off x="990600" y="1524000"/>
            <a:ext cx="4038599"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Choose one of the following events for your political cartoon:</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Sumner v. Brooks</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Pottawattamie Massacre (Bleeding Kansas)</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Kansas Nebraska Act</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Uncle Tom’s Cabin</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Compromise of 1850</a:t>
            </a:r>
          </a:p>
          <a:p>
            <a:pPr indent="-246062" lvl="1" marL="639762" marR="0" rtl="0" algn="l">
              <a:lnSpc>
                <a:spcPct val="100000"/>
              </a:lnSpc>
              <a:spcBef>
                <a:spcPts val="500"/>
              </a:spcBef>
              <a:spcAft>
                <a:spcPts val="0"/>
              </a:spcAft>
              <a:buClr>
                <a:schemeClr val="accent1"/>
              </a:buClr>
              <a:buSzPct val="120000"/>
              <a:buFont typeface="Verdana"/>
              <a:buChar char="◦"/>
            </a:pPr>
            <a:r>
              <a:rPr b="0" i="0" lang="en-US" sz="2000" u="none" cap="none" strike="noStrike">
                <a:solidFill>
                  <a:schemeClr val="dk1"/>
                </a:solidFill>
                <a:latin typeface="Cabin"/>
                <a:ea typeface="Cabin"/>
                <a:cs typeface="Cabin"/>
                <a:sym typeface="Cabin"/>
              </a:rPr>
              <a:t>Fugitive Slave Act</a:t>
            </a:r>
            <a:br>
              <a:rPr b="0" i="0" lang="en-US" sz="2400" u="none" cap="none" strike="noStrike">
                <a:solidFill>
                  <a:schemeClr val="dk1"/>
                </a:solidFill>
                <a:latin typeface="Cabin"/>
                <a:ea typeface="Cabin"/>
                <a:cs typeface="Cabin"/>
                <a:sym typeface="Cabin"/>
              </a:rPr>
            </a:br>
          </a:p>
          <a:p>
            <a:pPr indent="-288925" lvl="0" marL="365125" marR="0" rtl="0" algn="l">
              <a:spcBef>
                <a:spcPts val="600"/>
              </a:spcBef>
              <a:spcAft>
                <a:spcPts val="0"/>
              </a:spcAft>
              <a:buClr>
                <a:schemeClr val="accent1"/>
              </a:buClr>
              <a:buSzPct val="80000"/>
              <a:buFont typeface="Noto Sans Symbols"/>
              <a:buNone/>
            </a:pPr>
            <a:r>
              <a:t/>
            </a:r>
            <a:endParaRPr b="0" i="0" sz="2400" u="none" cap="none" strike="noStrike">
              <a:solidFill>
                <a:schemeClr val="dk1"/>
              </a:solidFill>
              <a:latin typeface="Cabin"/>
              <a:ea typeface="Cabin"/>
              <a:cs typeface="Cabin"/>
              <a:sym typeface="Cabin"/>
            </a:endParaRPr>
          </a:p>
        </p:txBody>
      </p:sp>
      <p:pic>
        <p:nvPicPr>
          <p:cNvPr descr="Southern_Chivalry" id="315" name="Shape 315"/>
          <p:cNvPicPr preferRelativeResize="0"/>
          <p:nvPr/>
        </p:nvPicPr>
        <p:blipFill rotWithShape="1">
          <a:blip r:embed="rId3">
            <a:alphaModFix/>
          </a:blip>
          <a:srcRect b="0" l="0" r="0" t="0"/>
          <a:stretch/>
        </p:blipFill>
        <p:spPr>
          <a:xfrm>
            <a:off x="4800600" y="1676400"/>
            <a:ext cx="4038599" cy="343535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3600" u="none" cap="none" strike="noStrike">
                <a:solidFill>
                  <a:srgbClr val="545E70"/>
                </a:solidFill>
                <a:latin typeface="Cabin"/>
                <a:ea typeface="Cabin"/>
                <a:cs typeface="Cabin"/>
                <a:sym typeface="Cabin"/>
              </a:rPr>
              <a:t>Differences Between the </a:t>
            </a:r>
            <a:br>
              <a:rPr b="0" i="0" lang="en-US" sz="3600" u="none" cap="none" strike="noStrike">
                <a:solidFill>
                  <a:srgbClr val="545E70"/>
                </a:solidFill>
                <a:latin typeface="Cabin"/>
                <a:ea typeface="Cabin"/>
                <a:cs typeface="Cabin"/>
                <a:sym typeface="Cabin"/>
              </a:rPr>
            </a:br>
            <a:r>
              <a:rPr b="0" i="0" lang="en-US" sz="3600" u="none" cap="none" strike="noStrike">
                <a:solidFill>
                  <a:srgbClr val="545E70"/>
                </a:solidFill>
                <a:latin typeface="Cabin"/>
                <a:ea typeface="Cabin"/>
                <a:cs typeface="Cabin"/>
                <a:sym typeface="Cabin"/>
              </a:rPr>
              <a:t>North and the South</a:t>
            </a:r>
          </a:p>
        </p:txBody>
      </p:sp>
      <p:sp>
        <p:nvSpPr>
          <p:cNvPr id="201" name="Shape 201"/>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What are these!</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In 1846 Congress debated the</a:t>
            </a:r>
            <a:r>
              <a:rPr b="1" i="0" lang="en-US" sz="2800" u="none" cap="none" strike="noStrike">
                <a:solidFill>
                  <a:schemeClr val="dk1"/>
                </a:solidFill>
                <a:latin typeface="Cabin"/>
                <a:ea typeface="Cabin"/>
                <a:cs typeface="Cabin"/>
                <a:sym typeface="Cabin"/>
              </a:rPr>
              <a:t> Wilmot Proviso</a:t>
            </a:r>
            <a:r>
              <a:rPr b="0" i="0" lang="en-US" sz="2800" u="none" cap="none" strike="noStrike">
                <a:solidFill>
                  <a:schemeClr val="dk1"/>
                </a:solidFill>
                <a:latin typeface="Cabin"/>
                <a:ea typeface="Cabin"/>
                <a:cs typeface="Cabin"/>
                <a:sym typeface="Cabin"/>
              </a:rPr>
              <a:t>.  </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Would ban slavery in the new territories acquired from Mexico.  Northerners favored the bill.  Southerners opposed. Why?</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In 1849 California asked to enter the Union as a free state.  But southerners argued because of the </a:t>
            </a:r>
            <a:r>
              <a:rPr b="1" i="0" lang="en-US" sz="2400" u="none" cap="none" strike="noStrike">
                <a:solidFill>
                  <a:schemeClr val="dk1"/>
                </a:solidFill>
                <a:latin typeface="Cabin"/>
                <a:ea typeface="Cabin"/>
                <a:cs typeface="Cabin"/>
                <a:sym typeface="Cabin"/>
              </a:rPr>
              <a:t>Missouri Compromise line</a:t>
            </a:r>
            <a:r>
              <a:rPr b="0" i="0" lang="en-US" sz="2400" u="none" cap="none" strike="noStrike">
                <a:solidFill>
                  <a:schemeClr val="dk1"/>
                </a:solidFill>
                <a:latin typeface="Cabin"/>
                <a:ea typeface="Cabin"/>
                <a:cs typeface="Cabin"/>
                <a:sym typeface="Cabin"/>
              </a:rPr>
              <a:t>.</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President </a:t>
            </a:r>
            <a:r>
              <a:rPr b="1" i="0" lang="en-US" sz="2400" u="none" cap="none" strike="noStrike">
                <a:solidFill>
                  <a:schemeClr val="dk1"/>
                </a:solidFill>
                <a:latin typeface="Cabin"/>
                <a:ea typeface="Cabin"/>
                <a:cs typeface="Cabin"/>
                <a:sym typeface="Cabin"/>
              </a:rPr>
              <a:t>Zachary Taylor </a:t>
            </a:r>
            <a:r>
              <a:rPr b="0" i="0" lang="en-US" sz="2400" u="none" cap="none" strike="noStrike">
                <a:solidFill>
                  <a:schemeClr val="dk1"/>
                </a:solidFill>
                <a:latin typeface="Cabin"/>
                <a:ea typeface="Cabin"/>
                <a:cs typeface="Cabin"/>
                <a:sym typeface="Cabin"/>
              </a:rPr>
              <a:t>supported CA admission as a free state.  Plus felt that slavery should be left up to individual territories rather than Congress.</a:t>
            </a:r>
          </a:p>
        </p:txBody>
      </p:sp>
      <p:pic>
        <p:nvPicPr>
          <p:cNvPr descr="C:\Documents and Settings\KellyDunbar\Local Settings\Temporary Internet Files\Content.IE5\Y352NBP1\MC900097653[1].wmf" id="202" name="Shape 202"/>
          <p:cNvPicPr preferRelativeResize="0"/>
          <p:nvPr/>
        </p:nvPicPr>
        <p:blipFill rotWithShape="1">
          <a:blip r:embed="rId3">
            <a:alphaModFix/>
          </a:blip>
          <a:srcRect b="0" l="0" r="0" t="0"/>
          <a:stretch/>
        </p:blipFill>
        <p:spPr>
          <a:xfrm>
            <a:off x="6400800" y="228600"/>
            <a:ext cx="1549400" cy="1600199"/>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3600" u="none" cap="none" strike="noStrike">
                <a:solidFill>
                  <a:srgbClr val="545E70"/>
                </a:solidFill>
                <a:latin typeface="Cabin"/>
                <a:ea typeface="Cabin"/>
                <a:cs typeface="Cabin"/>
                <a:sym typeface="Cabin"/>
              </a:rPr>
              <a:t>Republican Party</a:t>
            </a:r>
            <a:br>
              <a:rPr b="0" i="0" lang="en-US" sz="3600" u="none" cap="none" strike="noStrike">
                <a:solidFill>
                  <a:srgbClr val="545E70"/>
                </a:solidFill>
                <a:latin typeface="Cabin"/>
                <a:ea typeface="Cabin"/>
                <a:cs typeface="Cabin"/>
                <a:sym typeface="Cabin"/>
              </a:rPr>
            </a:br>
            <a:r>
              <a:rPr b="0" i="0" lang="en-US" sz="3600" u="none" cap="none" strike="noStrike">
                <a:solidFill>
                  <a:srgbClr val="545E70"/>
                </a:solidFill>
                <a:latin typeface="Cabin"/>
                <a:ea typeface="Cabin"/>
                <a:cs typeface="Cabin"/>
                <a:sym typeface="Cabin"/>
              </a:rPr>
              <a:t>Section 3</a:t>
            </a:r>
          </a:p>
        </p:txBody>
      </p:sp>
      <p:pic>
        <p:nvPicPr>
          <p:cNvPr descr="MMj02951610000[1]" id="321" name="Shape 321"/>
          <p:cNvPicPr preferRelativeResize="0"/>
          <p:nvPr>
            <p:ph idx="1" type="body"/>
          </p:nvPr>
        </p:nvPicPr>
        <p:blipFill rotWithShape="1">
          <a:blip r:embed="rId3">
            <a:alphaModFix/>
          </a:blip>
          <a:srcRect b="0" l="0" r="0" t="0"/>
          <a:stretch/>
        </p:blipFill>
        <p:spPr>
          <a:xfrm>
            <a:off x="5638800" y="457200"/>
            <a:ext cx="2505075" cy="1804987"/>
          </a:xfrm>
          <a:prstGeom prst="rect">
            <a:avLst/>
          </a:prstGeom>
          <a:noFill/>
          <a:ln>
            <a:noFill/>
          </a:ln>
        </p:spPr>
      </p:pic>
      <p:sp>
        <p:nvSpPr>
          <p:cNvPr id="322" name="Shape 322"/>
          <p:cNvSpPr txBox="1"/>
          <p:nvPr>
            <p:ph idx="1" type="body"/>
          </p:nvPr>
        </p:nvSpPr>
        <p:spPr>
          <a:xfrm>
            <a:off x="0" y="1600200"/>
            <a:ext cx="8229600" cy="4530724"/>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Political parties shifted by 1856</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Whig party split over issue of slavery</a:t>
            </a:r>
          </a:p>
          <a:p>
            <a:pPr indent="-238125" lvl="2" marL="885825" marR="0" rtl="0" algn="l">
              <a:lnSpc>
                <a:spcPct val="9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Presidential election of 1852 fell to Democratic Candidate Franklin Pierce</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Democratic party had become weak</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Nativism:  The American Party (Secret Organization believed in favoring native born citizens over immigrants.)</a:t>
            </a:r>
          </a:p>
          <a:p>
            <a:pPr indent="-238125" lvl="2" marL="885825" marR="0" rtl="0" algn="l">
              <a:lnSpc>
                <a:spcPct val="9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Used secrete handshakes and passwords.</a:t>
            </a:r>
          </a:p>
          <a:p>
            <a:pPr indent="-238125" lvl="2" marL="885825" marR="0" rtl="0" algn="l">
              <a:lnSpc>
                <a:spcPct val="9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Members were told to answer questions about their party with, “I know nothing.”  Became the know nothing party.</a:t>
            </a:r>
          </a:p>
          <a:p>
            <a:pPr indent="-238125" lvl="2" marL="885825" marR="0" rtl="0" algn="l">
              <a:lnSpc>
                <a:spcPct val="9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Ended up merging with the Republicans</a:t>
            </a:r>
          </a:p>
        </p:txBody>
      </p:sp>
      <p:sp>
        <p:nvSpPr>
          <p:cNvPr id="323" name="Shape 323"/>
          <p:cNvSpPr/>
          <p:nvPr/>
        </p:nvSpPr>
        <p:spPr>
          <a:xfrm>
            <a:off x="6400800" y="990600"/>
            <a:ext cx="76199" cy="761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324" name="Shape 324"/>
          <p:cNvSpPr/>
          <p:nvPr/>
        </p:nvSpPr>
        <p:spPr>
          <a:xfrm>
            <a:off x="6553200" y="838200"/>
            <a:ext cx="228600" cy="228600"/>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325" name="Shape 325"/>
          <p:cNvSpPr/>
          <p:nvPr/>
        </p:nvSpPr>
        <p:spPr>
          <a:xfrm>
            <a:off x="6705600" y="228600"/>
            <a:ext cx="609599" cy="762000"/>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0" i="0" lang="en-US" sz="1200" u="none">
                <a:solidFill>
                  <a:schemeClr val="dk1"/>
                </a:solidFill>
                <a:latin typeface="Tahoma"/>
                <a:ea typeface="Tahoma"/>
                <a:cs typeface="Tahoma"/>
                <a:sym typeface="Tahoma"/>
              </a:rPr>
              <a:t>I Know </a:t>
            </a:r>
          </a:p>
          <a:p>
            <a:pPr indent="0" lvl="0" marL="0" marR="0" rtl="0" algn="ctr">
              <a:lnSpc>
                <a:spcPct val="100000"/>
              </a:lnSpc>
              <a:spcBef>
                <a:spcPts val="0"/>
              </a:spcBef>
              <a:spcAft>
                <a:spcPts val="0"/>
              </a:spcAft>
              <a:buClr>
                <a:schemeClr val="dk1"/>
              </a:buClr>
              <a:buSzPct val="25000"/>
              <a:buFont typeface="Tahoma"/>
              <a:buNone/>
            </a:pPr>
            <a:r>
              <a:rPr b="0" i="0" lang="en-US" sz="1200" u="none">
                <a:solidFill>
                  <a:schemeClr val="dk1"/>
                </a:solidFill>
                <a:latin typeface="Tahoma"/>
                <a:ea typeface="Tahoma"/>
                <a:cs typeface="Tahoma"/>
                <a:sym typeface="Tahoma"/>
              </a:rPr>
              <a:t>Nothing!</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5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5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500"/>
                                        <p:tgtEl>
                                          <p:spTgt spid="3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500"/>
                                        <p:tgtEl>
                                          <p:spTgt spid="3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animEffect filter="fade" transition="in">
                                      <p:cBhvr>
                                        <p:cTn dur="500"/>
                                        <p:tgtEl>
                                          <p:spTgt spid="3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animEffect filter="fade" transition="in">
                                      <p:cBhvr>
                                        <p:cTn dur="500"/>
                                        <p:tgtEl>
                                          <p:spTgt spid="3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6" st="6"/>
                                            </p:txEl>
                                          </p:spTgt>
                                        </p:tgtEl>
                                        <p:attrNameLst>
                                          <p:attrName>style.visibility</p:attrName>
                                        </p:attrNameLst>
                                      </p:cBhvr>
                                      <p:to>
                                        <p:strVal val="visible"/>
                                      </p:to>
                                    </p:set>
                                    <p:animEffect filter="fade" transition="in">
                                      <p:cBhvr>
                                        <p:cTn dur="500"/>
                                        <p:tgtEl>
                                          <p:spTgt spid="3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7" st="7"/>
                                            </p:txEl>
                                          </p:spTgt>
                                        </p:tgtEl>
                                        <p:attrNameLst>
                                          <p:attrName>style.visibility</p:attrName>
                                        </p:attrNameLst>
                                      </p:cBhvr>
                                      <p:to>
                                        <p:strVal val="visible"/>
                                      </p:to>
                                    </p:set>
                                    <p:animEffect filter="fade" transition="in">
                                      <p:cBhvr>
                                        <p:cTn dur="500"/>
                                        <p:tgtEl>
                                          <p:spTgt spid="32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Anti-Slavery Parties</a:t>
            </a:r>
          </a:p>
        </p:txBody>
      </p:sp>
      <p:pic>
        <p:nvPicPr>
          <p:cNvPr descr="MCHH02192_0000[1]" id="331" name="Shape 331"/>
          <p:cNvPicPr preferRelativeResize="0"/>
          <p:nvPr>
            <p:ph idx="1" type="body"/>
          </p:nvPr>
        </p:nvPicPr>
        <p:blipFill rotWithShape="1">
          <a:blip r:embed="rId3">
            <a:alphaModFix/>
          </a:blip>
          <a:srcRect b="0" l="0" r="0" t="0"/>
          <a:stretch/>
        </p:blipFill>
        <p:spPr>
          <a:xfrm>
            <a:off x="7789861" y="5067300"/>
            <a:ext cx="1354137" cy="1790699"/>
          </a:xfrm>
          <a:prstGeom prst="rect">
            <a:avLst/>
          </a:prstGeom>
          <a:noFill/>
          <a:ln>
            <a:noFill/>
          </a:ln>
        </p:spPr>
      </p:pic>
      <p:sp>
        <p:nvSpPr>
          <p:cNvPr id="332" name="Shape 332"/>
          <p:cNvSpPr txBox="1"/>
          <p:nvPr>
            <p:ph idx="1" type="body"/>
          </p:nvPr>
        </p:nvSpPr>
        <p:spPr>
          <a:xfrm>
            <a:off x="914400" y="1447800"/>
            <a:ext cx="8229600" cy="4530724"/>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Liberty Party:  purpose was to pursue the cause of abolition by passing new laws.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Free-Soil Party:  Opposed the extension of slavery into the territories.  Did not win any electoral votes in 1848.</a:t>
            </a:r>
          </a:p>
          <a:p>
            <a:pPr indent="-238125" lvl="2" marL="885825" marR="0" rtl="0" algn="l">
              <a:lnSpc>
                <a:spcPct val="9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Could be free soil and not an abolitionist.  “It’s a party for keeping Free Soil and not for setting men free.”</a:t>
            </a:r>
          </a:p>
          <a:p>
            <a:pPr indent="-238125" lvl="2" marL="885825" marR="0" rtl="0" algn="l">
              <a:lnSpc>
                <a:spcPct val="9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Convinced that a conspiracy existed on the part of the “diabolical slave power” to spread slavery through the U.S.</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5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500"/>
                                        <p:tgtEl>
                                          <p:spTgt spid="3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animEffect filter="fade" transition="in">
                                      <p:cBhvr>
                                        <p:cTn dur="500"/>
                                        <p:tgtEl>
                                          <p:spTgt spid="3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3" st="3"/>
                                            </p:txEl>
                                          </p:spTgt>
                                        </p:tgtEl>
                                        <p:attrNameLst>
                                          <p:attrName>style.visibility</p:attrName>
                                        </p:attrNameLst>
                                      </p:cBhvr>
                                      <p:to>
                                        <p:strVal val="visible"/>
                                      </p:to>
                                    </p:set>
                                    <p:animEffect filter="fade" transition="in">
                                      <p:cBhvr>
                                        <p:cTn dur="500"/>
                                        <p:tgtEl>
                                          <p:spTgt spid="3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3600" u="none" cap="none" strike="noStrike">
                <a:solidFill>
                  <a:srgbClr val="545E70"/>
                </a:solidFill>
                <a:latin typeface="Cabin"/>
                <a:ea typeface="Cabin"/>
                <a:cs typeface="Cabin"/>
                <a:sym typeface="Cabin"/>
              </a:rPr>
              <a:t>Rollin, Rollin, Rollin</a:t>
            </a:r>
            <a:br>
              <a:rPr b="0" i="0" lang="en-US" sz="3600" u="none" cap="none" strike="noStrike">
                <a:solidFill>
                  <a:srgbClr val="545E70"/>
                </a:solidFill>
                <a:latin typeface="Cabin"/>
                <a:ea typeface="Cabin"/>
                <a:cs typeface="Cabin"/>
                <a:sym typeface="Cabin"/>
              </a:rPr>
            </a:br>
            <a:r>
              <a:rPr b="0" i="0" lang="en-US" sz="3600" u="none" cap="none" strike="noStrike">
                <a:solidFill>
                  <a:srgbClr val="545E70"/>
                </a:solidFill>
                <a:latin typeface="Cabin"/>
                <a:ea typeface="Cabin"/>
                <a:cs typeface="Cabin"/>
                <a:sym typeface="Cabin"/>
              </a:rPr>
              <a:t>Rawhide!</a:t>
            </a:r>
          </a:p>
        </p:txBody>
      </p:sp>
      <p:pic>
        <p:nvPicPr>
          <p:cNvPr descr="MCTN00101_0000[1]" id="338" name="Shape 338"/>
          <p:cNvPicPr preferRelativeResize="0"/>
          <p:nvPr>
            <p:ph idx="1" type="body"/>
          </p:nvPr>
        </p:nvPicPr>
        <p:blipFill rotWithShape="1">
          <a:blip r:embed="rId3">
            <a:alphaModFix/>
          </a:blip>
          <a:srcRect b="0" l="0" r="0" t="0"/>
          <a:stretch/>
        </p:blipFill>
        <p:spPr>
          <a:xfrm>
            <a:off x="7042150" y="0"/>
            <a:ext cx="2101849" cy="1524000"/>
          </a:xfrm>
          <a:prstGeom prst="rect">
            <a:avLst/>
          </a:prstGeom>
          <a:noFill/>
          <a:ln>
            <a:noFill/>
          </a:ln>
        </p:spPr>
      </p:pic>
      <p:sp>
        <p:nvSpPr>
          <p:cNvPr id="339" name="Shape 339"/>
          <p:cNvSpPr txBox="1"/>
          <p:nvPr>
            <p:ph idx="1" type="body"/>
          </p:nvPr>
        </p:nvSpPr>
        <p:spPr>
          <a:xfrm>
            <a:off x="0" y="1600200"/>
            <a:ext cx="8229600"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Republican Party:  Formed in 1854 by discontented northern Whigs who held a meeting with anti-slavery democrats and free-soilers.  Horace Greeley was one of the founders.</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Opposed Kansas-Nebraska Act</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Keeping slavery out of territories</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1856 Election:  Rep chose John C. Fremont who had mapped the Oregon Trail.</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Democrats nominated James Buchanan. He won!</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500"/>
                                        <p:tgtEl>
                                          <p:spTgt spid="3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500"/>
                                        <p:tgtEl>
                                          <p:spTgt spid="3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animEffect filter="fade" transition="in">
                                      <p:cBhvr>
                                        <p:cTn dur="500"/>
                                        <p:tgtEl>
                                          <p:spTgt spid="3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animEffect filter="fade" transition="in">
                                      <p:cBhvr>
                                        <p:cTn dur="500"/>
                                        <p:tgtEl>
                                          <p:spTgt spid="3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animEffect filter="fade" transition="in">
                                      <p:cBhvr>
                                        <p:cTn dur="500"/>
                                        <p:tgtEl>
                                          <p:spTgt spid="33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Tree Map</a:t>
            </a:r>
          </a:p>
        </p:txBody>
      </p:sp>
      <p:sp>
        <p:nvSpPr>
          <p:cNvPr id="345" name="Shape 345"/>
          <p:cNvSpPr txBox="1"/>
          <p:nvPr>
            <p:ph idx="1" type="body"/>
          </p:nvPr>
        </p:nvSpPr>
        <p:spPr>
          <a:xfrm>
            <a:off x="1447800" y="12954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Complete a tree map for the political parties we have talked about in this section…..</a:t>
            </a: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3200" u="none">
              <a:solidFill>
                <a:schemeClr val="dk1"/>
              </a:solidFill>
              <a:latin typeface="Cabin"/>
              <a:ea typeface="Cabin"/>
              <a:cs typeface="Cabin"/>
              <a:sym typeface="Cabin"/>
            </a:endParaRPr>
          </a:p>
          <a:p>
            <a:pPr indent="-288925" lvl="0" marL="365125" marR="0" rtl="0" algn="l">
              <a:spcBef>
                <a:spcPts val="600"/>
              </a:spcBef>
              <a:spcAft>
                <a:spcPts val="0"/>
              </a:spcAft>
              <a:buClr>
                <a:schemeClr val="accent1"/>
              </a:buClr>
              <a:buSzPct val="80000"/>
              <a:buFont typeface="Noto Sans Symbols"/>
              <a:buNone/>
            </a:pPr>
            <a:r>
              <a:t/>
            </a:r>
            <a:endParaRPr b="0" i="0" sz="3200" u="none">
              <a:solidFill>
                <a:schemeClr val="dk1"/>
              </a:solidFill>
              <a:latin typeface="Cabin"/>
              <a:ea typeface="Cabin"/>
              <a:cs typeface="Cabin"/>
              <a:sym typeface="Cabin"/>
            </a:endParaRPr>
          </a:p>
        </p:txBody>
      </p:sp>
      <p:pic>
        <p:nvPicPr>
          <p:cNvPr descr="C:\Documents and Settings\KellyDunbar\Local Settings\Temporary Internet Files\Content.IE5\36FKMZ57\MC900441793[1].png" id="346" name="Shape 346"/>
          <p:cNvPicPr preferRelativeResize="0"/>
          <p:nvPr/>
        </p:nvPicPr>
        <p:blipFill rotWithShape="1">
          <a:blip r:embed="rId3">
            <a:alphaModFix/>
          </a:blip>
          <a:srcRect b="0" l="0" r="0" t="0"/>
          <a:stretch/>
        </p:blipFill>
        <p:spPr>
          <a:xfrm>
            <a:off x="3733800" y="2819400"/>
            <a:ext cx="2743199" cy="2743199"/>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3600" u="none" cap="none" strike="noStrike">
                <a:solidFill>
                  <a:srgbClr val="545E70"/>
                </a:solidFill>
                <a:latin typeface="Cabin"/>
                <a:ea typeface="Cabin"/>
                <a:cs typeface="Cabin"/>
                <a:sym typeface="Cabin"/>
              </a:rPr>
              <a:t>Slavery and Secession </a:t>
            </a:r>
            <a:br>
              <a:rPr b="0" i="0" lang="en-US" sz="3600" u="none" cap="none" strike="noStrike">
                <a:solidFill>
                  <a:srgbClr val="545E70"/>
                </a:solidFill>
                <a:latin typeface="Cabin"/>
                <a:ea typeface="Cabin"/>
                <a:cs typeface="Cabin"/>
                <a:sym typeface="Cabin"/>
              </a:rPr>
            </a:br>
            <a:r>
              <a:rPr b="0" i="0" lang="en-US" sz="3600" u="none" cap="none" strike="noStrike">
                <a:solidFill>
                  <a:srgbClr val="545E70"/>
                </a:solidFill>
                <a:latin typeface="Cabin"/>
                <a:ea typeface="Cabin"/>
                <a:cs typeface="Cabin"/>
                <a:sym typeface="Cabin"/>
              </a:rPr>
              <a:t>Section 4</a:t>
            </a:r>
          </a:p>
        </p:txBody>
      </p:sp>
      <p:sp>
        <p:nvSpPr>
          <p:cNvPr id="352" name="Shape 352"/>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Dred Scott Decision</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(Dred Scott v. Sanford)</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Slave from Missouri</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Roger B Taney Supreme Court Chief.  </a:t>
            </a:r>
          </a:p>
          <a:p>
            <a:pPr indent="-514350" lvl="2" marL="1162050" marR="0" rtl="0" algn="l">
              <a:lnSpc>
                <a:spcPct val="100000"/>
              </a:lnSpc>
              <a:spcBef>
                <a:spcPts val="480"/>
              </a:spcBef>
              <a:spcAft>
                <a:spcPts val="0"/>
              </a:spcAft>
              <a:buClr>
                <a:schemeClr val="accent2"/>
              </a:buClr>
              <a:buSzPct val="100000"/>
              <a:buFont typeface="Cabin"/>
              <a:buAutoNum type="arabicPeriod"/>
            </a:pPr>
            <a:r>
              <a:rPr b="0" i="0" lang="en-US" sz="2400" u="none" cap="none" strike="noStrike">
                <a:solidFill>
                  <a:schemeClr val="dk1"/>
                </a:solidFill>
                <a:latin typeface="Cabin"/>
                <a:ea typeface="Cabin"/>
                <a:cs typeface="Cabin"/>
                <a:sym typeface="Cabin"/>
              </a:rPr>
              <a:t>Ruled that slaves did not have the rights of citizens.  </a:t>
            </a:r>
          </a:p>
          <a:p>
            <a:pPr indent="-514350" lvl="2" marL="1162050" marR="0" rtl="0" algn="l">
              <a:lnSpc>
                <a:spcPct val="100000"/>
              </a:lnSpc>
              <a:spcBef>
                <a:spcPts val="480"/>
              </a:spcBef>
              <a:spcAft>
                <a:spcPts val="0"/>
              </a:spcAft>
              <a:buClr>
                <a:schemeClr val="accent2"/>
              </a:buClr>
              <a:buSzPct val="100000"/>
              <a:buFont typeface="Cabin"/>
              <a:buAutoNum type="arabicPeriod"/>
            </a:pPr>
            <a:r>
              <a:rPr b="0" i="0" lang="en-US" sz="2400" u="none" cap="none" strike="noStrike">
                <a:solidFill>
                  <a:schemeClr val="dk1"/>
                </a:solidFill>
                <a:latin typeface="Cabin"/>
                <a:ea typeface="Cabin"/>
                <a:cs typeface="Cabin"/>
                <a:sym typeface="Cabin"/>
              </a:rPr>
              <a:t>Ruled that the Missouri Compromise was unconstitutional.  </a:t>
            </a:r>
          </a:p>
          <a:p>
            <a:pPr indent="-514350" lvl="2" marL="1162050" marR="0" rtl="0" algn="l">
              <a:lnSpc>
                <a:spcPct val="100000"/>
              </a:lnSpc>
              <a:spcBef>
                <a:spcPts val="480"/>
              </a:spcBef>
              <a:spcAft>
                <a:spcPts val="0"/>
              </a:spcAft>
              <a:buClr>
                <a:schemeClr val="accent2"/>
              </a:buClr>
              <a:buSzPct val="100000"/>
              <a:buFont typeface="Cabin"/>
              <a:buAutoNum type="arabicPeriod"/>
            </a:pPr>
            <a:r>
              <a:rPr b="0" i="0" lang="en-US" sz="2400" u="none" cap="none" strike="noStrike">
                <a:solidFill>
                  <a:schemeClr val="dk1"/>
                </a:solidFill>
                <a:latin typeface="Cabin"/>
                <a:ea typeface="Cabin"/>
                <a:cs typeface="Cabin"/>
                <a:sym typeface="Cabin"/>
              </a:rPr>
              <a:t>Congress could not forbid slavery in any territory because it was interfering with a slaveholders right to own property (5</a:t>
            </a:r>
            <a:r>
              <a:rPr b="0" baseline="30000" i="0" lang="en-US" sz="2400" u="none" cap="none" strike="noStrike">
                <a:solidFill>
                  <a:schemeClr val="dk1"/>
                </a:solidFill>
                <a:latin typeface="Cabin"/>
                <a:ea typeface="Cabin"/>
                <a:cs typeface="Cabin"/>
                <a:sym typeface="Cabin"/>
              </a:rPr>
              <a:t>th</a:t>
            </a:r>
            <a:r>
              <a:rPr b="0" i="0" lang="en-US" sz="2400" u="none" cap="none" strike="noStrike">
                <a:solidFill>
                  <a:schemeClr val="dk1"/>
                </a:solidFill>
                <a:latin typeface="Cabin"/>
                <a:ea typeface="Cabin"/>
                <a:cs typeface="Cabin"/>
                <a:sym typeface="Cabin"/>
              </a:rPr>
              <a:t> amendment)</a:t>
            </a:r>
          </a:p>
        </p:txBody>
      </p:sp>
      <p:pic>
        <p:nvPicPr>
          <p:cNvPr descr="http://t0.gstatic.com/images?q=tbn:9QR4Re-QwdmiCM:https://os8thsoth.wikispaces.com/file/view/Dred_Scott.jpg/34269435/Dred_Scott.jpg" id="353" name="Shape 353"/>
          <p:cNvPicPr preferRelativeResize="0"/>
          <p:nvPr/>
        </p:nvPicPr>
        <p:blipFill rotWithShape="1">
          <a:blip r:embed="rId3">
            <a:alphaModFix/>
          </a:blip>
          <a:srcRect b="0" l="0" r="0" t="0"/>
          <a:stretch/>
        </p:blipFill>
        <p:spPr>
          <a:xfrm>
            <a:off x="5867400" y="381000"/>
            <a:ext cx="2133599" cy="2630487"/>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457200" y="277812"/>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Lincoln-Douglas Debates.</a:t>
            </a:r>
          </a:p>
        </p:txBody>
      </p:sp>
      <p:sp>
        <p:nvSpPr>
          <p:cNvPr id="359" name="Shape 359"/>
          <p:cNvSpPr txBox="1"/>
          <p:nvPr>
            <p:ph idx="1" type="body"/>
          </p:nvPr>
        </p:nvSpPr>
        <p:spPr>
          <a:xfrm>
            <a:off x="457200" y="1600200"/>
            <a:ext cx="4038599"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1858 race for the U.S. senate between Dem Stephen A. Douglas and Rep Abraham Lincoln. </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Lincoln successful lawyer and politician.</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Douglas 2 time senator. </a:t>
            </a:r>
          </a:p>
          <a:p>
            <a:pPr indent="-288925" lvl="0" marL="365125" marR="0" rtl="0" algn="l">
              <a:spcBef>
                <a:spcPts val="600"/>
              </a:spcBef>
              <a:spcAft>
                <a:spcPts val="0"/>
              </a:spcAft>
              <a:buClr>
                <a:schemeClr val="accent1"/>
              </a:buClr>
              <a:buSzPct val="80000"/>
              <a:buFont typeface="Noto Sans Symbols"/>
              <a:buNone/>
            </a:pPr>
            <a:r>
              <a:t/>
            </a:r>
            <a:endParaRPr b="0" i="0" sz="2800" u="none" cap="none" strike="noStrike">
              <a:solidFill>
                <a:schemeClr val="dk1"/>
              </a:solidFill>
              <a:latin typeface="Cabin"/>
              <a:ea typeface="Cabin"/>
              <a:cs typeface="Cabin"/>
              <a:sym typeface="Cabin"/>
            </a:endParaRPr>
          </a:p>
        </p:txBody>
      </p:sp>
      <p:pic>
        <p:nvPicPr>
          <p:cNvPr descr="285" id="360" name="Shape 360"/>
          <p:cNvPicPr preferRelativeResize="0"/>
          <p:nvPr>
            <p:ph idx="1" type="body"/>
          </p:nvPr>
        </p:nvPicPr>
        <p:blipFill rotWithShape="1">
          <a:blip r:embed="rId3">
            <a:alphaModFix/>
          </a:blip>
          <a:srcRect b="0" l="0" r="0" t="0"/>
          <a:stretch/>
        </p:blipFill>
        <p:spPr>
          <a:xfrm>
            <a:off x="4841875" y="1600200"/>
            <a:ext cx="3651250" cy="4530724"/>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Their Positions!</a:t>
            </a:r>
          </a:p>
        </p:txBody>
      </p:sp>
      <p:sp>
        <p:nvSpPr>
          <p:cNvPr id="366" name="Shape 366"/>
          <p:cNvSpPr txBox="1"/>
          <p:nvPr>
            <p:ph idx="1" type="body"/>
          </p:nvPr>
        </p:nvSpPr>
        <p:spPr>
          <a:xfrm>
            <a:off x="14351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Lincoln</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Slavery Immoral</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Doubted that slavery would cease to spread without legislation outlawing it in the territories.</a:t>
            </a:r>
          </a:p>
          <a:p>
            <a:pPr indent="-288925" lvl="0" marL="365125" marR="0" rtl="0" algn="l">
              <a:spcBef>
                <a:spcPts val="600"/>
              </a:spcBef>
              <a:spcAft>
                <a:spcPts val="0"/>
              </a:spcAft>
              <a:buClr>
                <a:schemeClr val="accent1"/>
              </a:buClr>
              <a:buSzPct val="80000"/>
              <a:buFont typeface="Noto Sans Symbols"/>
              <a:buNone/>
            </a:pPr>
            <a:r>
              <a:t/>
            </a:r>
            <a:endParaRPr b="0" i="0" sz="2000" u="none" cap="none" strike="noStrike">
              <a:solidFill>
                <a:schemeClr val="dk1"/>
              </a:solidFill>
              <a:latin typeface="Cabin"/>
              <a:ea typeface="Cabin"/>
              <a:cs typeface="Cabin"/>
              <a:sym typeface="Cabin"/>
            </a:endParaRPr>
          </a:p>
        </p:txBody>
      </p:sp>
      <p:sp>
        <p:nvSpPr>
          <p:cNvPr id="367" name="Shape 367"/>
          <p:cNvSpPr txBox="1"/>
          <p:nvPr>
            <p:ph idx="2" type="body"/>
          </p:nvPr>
        </p:nvSpPr>
        <p:spPr>
          <a:xfrm>
            <a:off x="527685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Douglas</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Popular Sovereignty</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Slavery is backward labor system</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Felt that with popular sovereignty slavery would pass away on its own.</a:t>
            </a:r>
          </a:p>
          <a:p>
            <a:pPr indent="-246062" lvl="1" marL="639762" marR="0" rtl="0" algn="l">
              <a:lnSpc>
                <a:spcPct val="10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Freeport Doctrine:  Idea that  any territory could exclude slavery by simply refuse to pass laws supporting it.</a:t>
            </a:r>
          </a:p>
        </p:txBody>
      </p:sp>
      <p:pic>
        <p:nvPicPr>
          <p:cNvPr descr="MCj01498810000[1]" id="368" name="Shape 368"/>
          <p:cNvPicPr preferRelativeResize="0"/>
          <p:nvPr/>
        </p:nvPicPr>
        <p:blipFill rotWithShape="1">
          <a:blip r:embed="rId3">
            <a:alphaModFix/>
          </a:blip>
          <a:srcRect b="0" l="0" r="0" t="0"/>
          <a:stretch/>
        </p:blipFill>
        <p:spPr>
          <a:xfrm>
            <a:off x="2057400" y="4267200"/>
            <a:ext cx="3013074" cy="2284412"/>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3200" u="none" cap="none" strike="noStrike">
                <a:solidFill>
                  <a:srgbClr val="572314"/>
                </a:solidFill>
                <a:latin typeface="Cabin"/>
                <a:ea typeface="Cabin"/>
                <a:cs typeface="Cabin"/>
                <a:sym typeface="Cabin"/>
              </a:rPr>
              <a:t>Freeport Doctrine and </a:t>
            </a:r>
            <a:br>
              <a:rPr b="0" i="0" lang="en-US" sz="3200" u="none" cap="none" strike="noStrike">
                <a:solidFill>
                  <a:srgbClr val="572314"/>
                </a:solidFill>
                <a:latin typeface="Cabin"/>
                <a:ea typeface="Cabin"/>
                <a:cs typeface="Cabin"/>
                <a:sym typeface="Cabin"/>
              </a:rPr>
            </a:br>
            <a:r>
              <a:rPr b="0" i="0" lang="en-US" sz="3200" u="none" cap="none" strike="noStrike">
                <a:solidFill>
                  <a:srgbClr val="572314"/>
                </a:solidFill>
                <a:latin typeface="Cabin"/>
                <a:ea typeface="Cabin"/>
                <a:cs typeface="Cabin"/>
                <a:sym typeface="Cabin"/>
              </a:rPr>
              <a:t>The Debates End</a:t>
            </a:r>
          </a:p>
        </p:txBody>
      </p:sp>
      <p:sp>
        <p:nvSpPr>
          <p:cNvPr id="374" name="Shape 374"/>
          <p:cNvSpPr txBox="1"/>
          <p:nvPr>
            <p:ph idx="1" type="body"/>
          </p:nvPr>
        </p:nvSpPr>
        <p:spPr>
          <a:xfrm>
            <a:off x="14351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Douglas won the Senate seat, but his response had worsened the Split between the Northern and Southern wings of the Democrats.</a:t>
            </a:r>
          </a:p>
        </p:txBody>
      </p:sp>
      <p:sp>
        <p:nvSpPr>
          <p:cNvPr id="375" name="Shape 375"/>
          <p:cNvSpPr txBox="1"/>
          <p:nvPr>
            <p:ph idx="2" type="body"/>
          </p:nvPr>
        </p:nvSpPr>
        <p:spPr>
          <a:xfrm>
            <a:off x="527685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Lincolns attacks on the “vast moral evil” of slavery drew national attention.</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Republicans looked at him as an excellent candidate for the presidency in  1860</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Harpers Ferry</a:t>
            </a:r>
          </a:p>
        </p:txBody>
      </p:sp>
      <p:sp>
        <p:nvSpPr>
          <p:cNvPr id="381" name="Shape 381"/>
          <p:cNvSpPr txBox="1"/>
          <p:nvPr>
            <p:ph idx="1" type="body"/>
          </p:nvPr>
        </p:nvSpPr>
        <p:spPr>
          <a:xfrm>
            <a:off x="14351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“Gods Angry Man” John Brown reemerged and ended all hopes of compromise.</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Studied slave uprisings in ancient Rome and believed that he could do the same in America</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October 16, 1859 he led a band of 21 men black and white into Harper’s Ferry Virginia.</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Hoped his actions would arouse Northern fury and start a war for abolition.</a:t>
            </a:r>
            <a:br>
              <a:rPr b="0" i="0" lang="en-US" sz="2000" u="none">
                <a:solidFill>
                  <a:schemeClr val="dk1"/>
                </a:solidFill>
                <a:latin typeface="Cabin"/>
                <a:ea typeface="Cabin"/>
                <a:cs typeface="Cabin"/>
                <a:sym typeface="Cabin"/>
              </a:rPr>
            </a:br>
          </a:p>
          <a:p>
            <a:pPr indent="-288925" lvl="0" marL="365125" marR="0" rtl="0" algn="l">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p:txBody>
      </p:sp>
      <p:sp>
        <p:nvSpPr>
          <p:cNvPr id="382" name="Shape 382"/>
          <p:cNvSpPr txBox="1"/>
          <p:nvPr>
            <p:ph idx="2" type="body"/>
          </p:nvPr>
        </p:nvSpPr>
        <p:spPr>
          <a:xfrm>
            <a:off x="527685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December 2, 1859 John Brown was hanged for high treason.</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Some began to call Brown a martyr for the cause of freedom</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Harpers Ferry terrified southern slaveholders.</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People again voiced secession.</a:t>
            </a:r>
          </a:p>
        </p:txBody>
      </p:sp>
      <p:pic>
        <p:nvPicPr>
          <p:cNvPr descr="http://www.onthisdeity.com/wp-content/uploads/2010/10/hf-john-brown.jpg" id="383" name="Shape 383"/>
          <p:cNvPicPr preferRelativeResize="0"/>
          <p:nvPr/>
        </p:nvPicPr>
        <p:blipFill rotWithShape="1">
          <a:blip r:embed="rId3">
            <a:alphaModFix/>
          </a:blip>
          <a:srcRect b="0" l="0" r="0" t="0"/>
          <a:stretch/>
        </p:blipFill>
        <p:spPr>
          <a:xfrm>
            <a:off x="5105400" y="4572000"/>
            <a:ext cx="3352799" cy="2103436"/>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pic>
        <p:nvPicPr>
          <p:cNvPr descr="C:\Documents and Settings\KellyDunbar\Local Settings\Temporary Internet Files\Content.IE5\JLPS49WW\MC900092671[1].wmf" id="388" name="Shape 388"/>
          <p:cNvPicPr preferRelativeResize="0"/>
          <p:nvPr/>
        </p:nvPicPr>
        <p:blipFill rotWithShape="1">
          <a:blip r:embed="rId3">
            <a:alphaModFix/>
          </a:blip>
          <a:srcRect b="0" l="0" r="0" t="0"/>
          <a:stretch/>
        </p:blipFill>
        <p:spPr>
          <a:xfrm>
            <a:off x="6781800" y="0"/>
            <a:ext cx="1954212" cy="2598737"/>
          </a:xfrm>
          <a:prstGeom prst="rect">
            <a:avLst/>
          </a:prstGeom>
          <a:noFill/>
          <a:ln>
            <a:noFill/>
          </a:ln>
        </p:spPr>
      </p:pic>
      <p:sp>
        <p:nvSpPr>
          <p:cNvPr id="389" name="Shape 389"/>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Lincoln as President</a:t>
            </a:r>
          </a:p>
        </p:txBody>
      </p:sp>
      <p:sp>
        <p:nvSpPr>
          <p:cNvPr id="390" name="Shape 390"/>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Had sectional rather than national support</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Not even on some southern ballots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Convinced southerners that they had lost their political voice in the national government.</a:t>
            </a:r>
          </a:p>
          <a:p>
            <a:pPr indent="-246062" lvl="1" marL="639762" marR="0" rtl="0" algn="l">
              <a:lnSpc>
                <a:spcPct val="9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South Carolina seceded first then Mississippi, Florida, Alabama, Georgia, Louisiana, and Texas.</a:t>
            </a:r>
          </a:p>
          <a:p>
            <a:pPr indent="-246062" lvl="1" marL="639762" marR="0" rtl="0" algn="l">
              <a:lnSpc>
                <a:spcPct val="9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Confederacy formed on February 4, 1861</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277812"/>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Senate Debates:</a:t>
            </a:r>
          </a:p>
        </p:txBody>
      </p:sp>
      <p:sp>
        <p:nvSpPr>
          <p:cNvPr id="208" name="Shape 208"/>
          <p:cNvSpPr txBox="1"/>
          <p:nvPr>
            <p:ph idx="1" type="body"/>
          </p:nvPr>
        </p:nvSpPr>
        <p:spPr>
          <a:xfrm>
            <a:off x="4648200" y="1600200"/>
            <a:ext cx="4038599" cy="4530724"/>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000" u="none" cap="none" strike="noStrike">
                <a:solidFill>
                  <a:schemeClr val="dk1"/>
                </a:solidFill>
                <a:latin typeface="Cabin"/>
                <a:ea typeface="Cabin"/>
                <a:cs typeface="Cabin"/>
                <a:sym typeface="Cabin"/>
              </a:rPr>
              <a:t>Congress met in December 1849 and opened up the question of CA.</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Northerners demanded the abolition of slavery in the District of Columbia.</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Southerners accused North of failing to enforce fugitive slave act of 1793.</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As tension mounted some southern states threatened secession.</a:t>
            </a:r>
          </a:p>
          <a:p>
            <a:pPr indent="-246062" lvl="1" marL="639762" marR="0" rtl="0" algn="l">
              <a:lnSpc>
                <a:spcPct val="90000"/>
              </a:lnSpc>
              <a:spcBef>
                <a:spcPts val="500"/>
              </a:spcBef>
              <a:spcAft>
                <a:spcPts val="0"/>
              </a:spcAft>
              <a:buClr>
                <a:schemeClr val="accent1"/>
              </a:buClr>
              <a:buSzPct val="140000"/>
              <a:buFont typeface="Verdana"/>
              <a:buChar char="◦"/>
            </a:pPr>
            <a:r>
              <a:rPr b="0" i="0" lang="en-US" sz="2000" u="none" cap="none" strike="noStrike">
                <a:solidFill>
                  <a:schemeClr val="dk1"/>
                </a:solidFill>
                <a:latin typeface="Cabin"/>
                <a:ea typeface="Cabin"/>
                <a:cs typeface="Cabin"/>
                <a:sym typeface="Cabin"/>
              </a:rPr>
              <a:t>Henry Clay put forward the </a:t>
            </a:r>
            <a:r>
              <a:rPr b="1" i="0" lang="en-US" sz="2000" u="none" cap="none" strike="noStrike">
                <a:solidFill>
                  <a:schemeClr val="dk1"/>
                </a:solidFill>
                <a:latin typeface="Cabin"/>
                <a:ea typeface="Cabin"/>
                <a:cs typeface="Cabin"/>
                <a:sym typeface="Cabin"/>
              </a:rPr>
              <a:t>Compromise of 1850</a:t>
            </a:r>
            <a:r>
              <a:rPr b="1" i="0" lang="en-US" sz="2800" u="none" cap="none" strike="noStrike">
                <a:solidFill>
                  <a:schemeClr val="dk1"/>
                </a:solidFill>
                <a:latin typeface="Cabin"/>
                <a:ea typeface="Cabin"/>
                <a:cs typeface="Cabin"/>
                <a:sym typeface="Cabin"/>
              </a:rPr>
              <a:t>.</a:t>
            </a:r>
          </a:p>
        </p:txBody>
      </p:sp>
      <p:pic>
        <p:nvPicPr>
          <p:cNvPr descr="http://www.americaslibrary.gov/assets/jb/reform/jb_reform_claydied_1_e.jpg" id="209" name="Shape 209"/>
          <p:cNvPicPr preferRelativeResize="0"/>
          <p:nvPr/>
        </p:nvPicPr>
        <p:blipFill rotWithShape="1">
          <a:blip r:embed="rId3">
            <a:alphaModFix/>
          </a:blip>
          <a:srcRect b="0" l="0" r="0" t="0"/>
          <a:stretch/>
        </p:blipFill>
        <p:spPr>
          <a:xfrm>
            <a:off x="609600" y="1524000"/>
            <a:ext cx="3886200" cy="44958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type="title"/>
          </p:nvPr>
        </p:nvSpPr>
        <p:spPr>
          <a:xfrm>
            <a:off x="2057400" y="304800"/>
            <a:ext cx="7497761"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The Confederacy</a:t>
            </a:r>
          </a:p>
        </p:txBody>
      </p:sp>
      <p:pic>
        <p:nvPicPr>
          <p:cNvPr descr="MCj04059220000[1]" id="396" name="Shape 396"/>
          <p:cNvPicPr preferRelativeResize="0"/>
          <p:nvPr>
            <p:ph idx="1" type="body"/>
          </p:nvPr>
        </p:nvPicPr>
        <p:blipFill rotWithShape="1">
          <a:blip r:embed="rId3">
            <a:alphaModFix/>
          </a:blip>
          <a:srcRect b="0" l="0" r="0" t="0"/>
          <a:stretch/>
        </p:blipFill>
        <p:spPr>
          <a:xfrm>
            <a:off x="6400800" y="152400"/>
            <a:ext cx="1258887" cy="1524000"/>
          </a:xfrm>
          <a:prstGeom prst="rect">
            <a:avLst/>
          </a:prstGeom>
          <a:noFill/>
          <a:ln>
            <a:noFill/>
          </a:ln>
        </p:spPr>
      </p:pic>
      <p:sp>
        <p:nvSpPr>
          <p:cNvPr id="397" name="Shape 397"/>
          <p:cNvSpPr txBox="1"/>
          <p:nvPr>
            <p:ph idx="1" type="body"/>
          </p:nvPr>
        </p:nvSpPr>
        <p:spPr>
          <a:xfrm>
            <a:off x="685800" y="1981200"/>
            <a:ext cx="8229600"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It “protected and recognized” slavery in new territories.  </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Each state sovereign and independent.  (Ended up hampering efforts to unify the south.)</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Elected Jefferson Davis as President.  </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“The time for compromise has now passed.”</a:t>
            </a:r>
          </a:p>
          <a:p>
            <a:pPr indent="-288925" lvl="0" marL="365125" marR="0" rtl="0" algn="l">
              <a:spcBef>
                <a:spcPts val="600"/>
              </a:spcBef>
              <a:spcAft>
                <a:spcPts val="0"/>
              </a:spcAft>
              <a:buClr>
                <a:schemeClr val="accent1"/>
              </a:buClr>
              <a:buSzPct val="80000"/>
              <a:buFont typeface="Noto Sans Symbols"/>
              <a:buNone/>
            </a:pPr>
            <a:r>
              <a:t/>
            </a:r>
            <a:endParaRPr b="0" i="0" sz="2800" u="none" cap="none" strike="noStrike">
              <a:solidFill>
                <a:schemeClr val="dk1"/>
              </a:solidFill>
              <a:latin typeface="Cabin"/>
              <a:ea typeface="Cabin"/>
              <a:cs typeface="Cabin"/>
              <a:sym typeface="Cabin"/>
            </a:endParaRPr>
          </a:p>
        </p:txBody>
      </p:sp>
      <p:pic>
        <p:nvPicPr>
          <p:cNvPr descr="MCj02428270000[1]" id="398" name="Shape 398"/>
          <p:cNvPicPr preferRelativeResize="0"/>
          <p:nvPr>
            <p:ph idx="4294967295" type="body"/>
          </p:nvPr>
        </p:nvPicPr>
        <p:blipFill rotWithShape="1">
          <a:blip r:embed="rId4">
            <a:alphaModFix/>
          </a:blip>
          <a:srcRect b="0" l="0" r="0" t="0"/>
          <a:stretch/>
        </p:blipFill>
        <p:spPr>
          <a:xfrm>
            <a:off x="304800" y="304800"/>
            <a:ext cx="1676399" cy="1138236"/>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Effect filter="fade" transition="in">
                                      <p:cBhvr>
                                        <p:cTn dur="500"/>
                                        <p:tgtEl>
                                          <p:spTgt spid="3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animEffect filter="fade" transition="in">
                                      <p:cBhvr>
                                        <p:cTn dur="500"/>
                                        <p:tgtEl>
                                          <p:spTgt spid="3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animEffect filter="fade" transition="in">
                                      <p:cBhvr>
                                        <p:cTn dur="500"/>
                                        <p:tgtEl>
                                          <p:spTgt spid="3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animEffect filter="fade" transition="in">
                                      <p:cBhvr>
                                        <p:cTn dur="500"/>
                                        <p:tgtEl>
                                          <p:spTgt spid="3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animEffect filter="fade" transition="in">
                                      <p:cBhvr>
                                        <p:cTn dur="500"/>
                                        <p:tgtEl>
                                          <p:spTgt spid="3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ph type="title"/>
          </p:nvPr>
        </p:nvSpPr>
        <p:spPr>
          <a:xfrm>
            <a:off x="457200" y="277812"/>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Calm Before the Storm</a:t>
            </a:r>
          </a:p>
        </p:txBody>
      </p:sp>
      <p:sp>
        <p:nvSpPr>
          <p:cNvPr id="404" name="Shape 404"/>
          <p:cNvSpPr txBox="1"/>
          <p:nvPr>
            <p:ph idx="1" type="body"/>
          </p:nvPr>
        </p:nvSpPr>
        <p:spPr>
          <a:xfrm>
            <a:off x="457200" y="1600200"/>
            <a:ext cx="4038599"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Nation awaited Lincoln’s Inauguration</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Citizens confused</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Washington DC a southern city.</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Would the north allow the south to leave the Union without a fight?</a:t>
            </a:r>
          </a:p>
        </p:txBody>
      </p:sp>
      <p:sp>
        <p:nvSpPr>
          <p:cNvPr id="405" name="Shape 405"/>
          <p:cNvSpPr txBox="1"/>
          <p:nvPr>
            <p:ph idx="1" type="body"/>
          </p:nvPr>
        </p:nvSpPr>
        <p:spPr>
          <a:xfrm>
            <a:off x="4648200" y="1600200"/>
            <a:ext cx="4038599"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cap="none" strike="noStrike">
                <a:solidFill>
                  <a:schemeClr val="dk1"/>
                </a:solidFill>
                <a:latin typeface="Cabin"/>
                <a:ea typeface="Cabin"/>
                <a:cs typeface="Cabin"/>
                <a:sym typeface="Cabin"/>
              </a:rPr>
              <a:t>Exit Slip: Do you feel there is a current issue today that COULD have the potential to split the nation?  Explain </a:t>
            </a:r>
          </a:p>
        </p:txBody>
      </p:sp>
      <p:pic>
        <p:nvPicPr>
          <p:cNvPr descr="C:\Documents and Settings\KellyDunbar\Local Settings\Temporary Internet Files\Content.IE5\SRS9VH7W\MC900230973[1].wmf" id="406" name="Shape 406"/>
          <p:cNvPicPr preferRelativeResize="0"/>
          <p:nvPr/>
        </p:nvPicPr>
        <p:blipFill rotWithShape="1">
          <a:blip r:embed="rId3">
            <a:alphaModFix/>
          </a:blip>
          <a:srcRect b="0" l="0" r="0" t="0"/>
          <a:stretch/>
        </p:blipFill>
        <p:spPr>
          <a:xfrm>
            <a:off x="5486400" y="4724400"/>
            <a:ext cx="2438399" cy="1920875"/>
          </a:xfrm>
          <a:prstGeom prst="rect">
            <a:avLst/>
          </a:prstGeom>
          <a:noFill/>
          <a:ln>
            <a:noFill/>
          </a:ln>
        </p:spPr>
      </p:pic>
      <p:pic>
        <p:nvPicPr>
          <p:cNvPr descr="C:\Documents and Settings\KellyDunbar\Local Settings\Temporary Internet Files\Content.IE5\36FKMZ57\MC900413534[1].wmf" id="407" name="Shape 407"/>
          <p:cNvPicPr preferRelativeResize="0"/>
          <p:nvPr/>
        </p:nvPicPr>
        <p:blipFill rotWithShape="1">
          <a:blip r:embed="rId4">
            <a:alphaModFix/>
          </a:blip>
          <a:srcRect b="0" l="0" r="0" t="0"/>
          <a:stretch/>
        </p:blipFill>
        <p:spPr>
          <a:xfrm>
            <a:off x="5791200" y="304800"/>
            <a:ext cx="1365250" cy="1147762"/>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Thinking about the Chapter</a:t>
            </a:r>
          </a:p>
        </p:txBody>
      </p:sp>
      <p:sp>
        <p:nvSpPr>
          <p:cNvPr id="413" name="Shape 413"/>
          <p:cNvSpPr txBox="1"/>
          <p:nvPr>
            <p:ph idx="1" type="body"/>
          </p:nvPr>
        </p:nvSpPr>
        <p:spPr>
          <a:xfrm>
            <a:off x="1371600" y="13716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1" lang="en-US" sz="2800" u="none">
                <a:solidFill>
                  <a:schemeClr val="dk1"/>
                </a:solidFill>
                <a:latin typeface="Cabin"/>
                <a:ea typeface="Cabin"/>
                <a:cs typeface="Cabin"/>
                <a:sym typeface="Cabin"/>
              </a:rPr>
              <a:t>Complete a bubble map to organize your thoughts before you start writing.</a:t>
            </a:r>
          </a:p>
          <a:p>
            <a:pPr indent="-288925" lvl="0" marL="365125" marR="0" rtl="0" algn="l">
              <a:lnSpc>
                <a:spcPct val="100000"/>
              </a:lnSpc>
              <a:spcBef>
                <a:spcPts val="600"/>
              </a:spcBef>
              <a:spcAft>
                <a:spcPts val="0"/>
              </a:spcAft>
              <a:buClr>
                <a:schemeClr val="accent1"/>
              </a:buClr>
              <a:buSzPct val="102857"/>
              <a:buFont typeface="Noto Sans Symbols"/>
              <a:buChar char="●"/>
            </a:pPr>
            <a:r>
              <a:rPr b="0" i="1" lang="en-US" sz="2800" u="none">
                <a:solidFill>
                  <a:schemeClr val="dk1"/>
                </a:solidFill>
                <a:latin typeface="Cabin"/>
                <a:ea typeface="Cabin"/>
                <a:cs typeface="Cabin"/>
                <a:sym typeface="Cabin"/>
              </a:rPr>
              <a:t>Write a brief summary of the events that led up to the secession of the southern states. Be sure to include all major events with dates we have talked about and how they </a:t>
            </a:r>
            <a:r>
              <a:rPr b="1" i="1" lang="en-US" sz="3600" u="none">
                <a:solidFill>
                  <a:schemeClr val="dk1"/>
                </a:solidFill>
                <a:latin typeface="Cabin"/>
                <a:ea typeface="Cabin"/>
                <a:cs typeface="Cabin"/>
                <a:sym typeface="Cabin"/>
              </a:rPr>
              <a:t>relate</a:t>
            </a:r>
            <a:r>
              <a:rPr b="0" i="1" lang="en-US" sz="2800" u="none">
                <a:solidFill>
                  <a:schemeClr val="dk1"/>
                </a:solidFill>
                <a:latin typeface="Cabin"/>
                <a:ea typeface="Cabin"/>
                <a:cs typeface="Cabin"/>
                <a:sym typeface="Cabin"/>
              </a:rPr>
              <a:t> to the division between the north and the south.  Make sure your summary is in chronological order and they are concepts linked in time not isolated facts.</a:t>
            </a:r>
          </a:p>
          <a:p>
            <a:pPr indent="-288925" lvl="0" marL="365125" marR="0" rtl="0" algn="l">
              <a:lnSpc>
                <a:spcPct val="100000"/>
              </a:lnSpc>
              <a:spcBef>
                <a:spcPts val="600"/>
              </a:spcBef>
              <a:spcAft>
                <a:spcPts val="0"/>
              </a:spcAft>
              <a:buClr>
                <a:schemeClr val="accent1"/>
              </a:buClr>
              <a:buSzPct val="80000"/>
              <a:buFont typeface="Noto Sans Symbols"/>
              <a:buChar char="●"/>
            </a:pPr>
            <a:r>
              <a:rPr b="0" i="1" lang="en-US" sz="2800" u="none">
                <a:solidFill>
                  <a:schemeClr val="dk1"/>
                </a:solidFill>
                <a:latin typeface="Cabin"/>
                <a:ea typeface="Cabin"/>
                <a:cs typeface="Cabin"/>
                <a:sym typeface="Cabin"/>
              </a:rPr>
              <a:t>Min 1 page typed – double spaced.</a:t>
            </a:r>
          </a:p>
          <a:p>
            <a:pPr indent="-288925" lvl="0" marL="365125" marR="0" rtl="0" algn="l">
              <a:lnSpc>
                <a:spcPct val="100000"/>
              </a:lnSpc>
              <a:spcBef>
                <a:spcPts val="600"/>
              </a:spcBef>
              <a:spcAft>
                <a:spcPts val="0"/>
              </a:spcAft>
              <a:buClr>
                <a:schemeClr val="accent1"/>
              </a:buClr>
              <a:buSzPct val="25000"/>
              <a:buFont typeface="Noto Sans Symbols"/>
              <a:buNone/>
            </a:pPr>
            <a:r>
              <a:t/>
            </a:r>
            <a:endParaRPr b="0" i="1" sz="2800" u="none">
              <a:solidFill>
                <a:schemeClr val="dk1"/>
              </a:solidFill>
              <a:latin typeface="Cabin"/>
              <a:ea typeface="Cabin"/>
              <a:cs typeface="Cabin"/>
              <a:sym typeface="Cabin"/>
            </a:endParaRPr>
          </a:p>
          <a:p>
            <a:pPr indent="-288925" lvl="0" marL="365125" marR="0" rtl="0" algn="l">
              <a:spcBef>
                <a:spcPts val="600"/>
              </a:spcBef>
              <a:spcAft>
                <a:spcPts val="0"/>
              </a:spcAft>
              <a:buClr>
                <a:schemeClr val="accent1"/>
              </a:buClr>
              <a:buSzPct val="80000"/>
              <a:buFont typeface="Noto Sans Symbols"/>
              <a:buNone/>
            </a:pPr>
            <a:r>
              <a:t/>
            </a:r>
            <a:endParaRPr b="0" i="1" sz="2800" u="none">
              <a:solidFill>
                <a:schemeClr val="dk1"/>
              </a:solidFill>
              <a:latin typeface="Cabin"/>
              <a:ea typeface="Cabin"/>
              <a:cs typeface="Cabin"/>
              <a:sym typeface="Cabin"/>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pic>
        <p:nvPicPr>
          <p:cNvPr descr="https://encrypted-tbn0.google.com/images?q=tbn:ANd9GcS6FJ1gKCe3HiFc-aUWWSHDJpBShIOXOVrpBsgXRkO12KvP3tqQ2g" id="418" name="Shape 418"/>
          <p:cNvPicPr preferRelativeResize="0"/>
          <p:nvPr/>
        </p:nvPicPr>
        <p:blipFill rotWithShape="1">
          <a:blip r:embed="rId3">
            <a:alphaModFix/>
          </a:blip>
          <a:srcRect b="0" l="0" r="0" t="0"/>
          <a:stretch/>
        </p:blipFill>
        <p:spPr>
          <a:xfrm>
            <a:off x="4495800" y="304800"/>
            <a:ext cx="1876424" cy="2428875"/>
          </a:xfrm>
          <a:prstGeom prst="rect">
            <a:avLst/>
          </a:prstGeom>
          <a:noFill/>
          <a:ln>
            <a:noFill/>
          </a:ln>
        </p:spPr>
      </p:pic>
      <p:pic>
        <p:nvPicPr>
          <p:cNvPr descr="https://encrypted-tbn2.google.com/images?q=tbn:ANd9GcQ1AvJuWaFEt15lQniRSj0_lBpDGYR9VU_Eue4DTJAOpeE5I6Jq" id="419" name="Shape 419"/>
          <p:cNvPicPr preferRelativeResize="0"/>
          <p:nvPr/>
        </p:nvPicPr>
        <p:blipFill rotWithShape="1">
          <a:blip r:embed="rId4">
            <a:alphaModFix/>
          </a:blip>
          <a:srcRect b="0" l="0" r="0" t="0"/>
          <a:stretch/>
        </p:blipFill>
        <p:spPr>
          <a:xfrm>
            <a:off x="1905000" y="152400"/>
            <a:ext cx="2286000" cy="3429000"/>
          </a:xfrm>
          <a:prstGeom prst="rect">
            <a:avLst/>
          </a:prstGeom>
          <a:noFill/>
          <a:ln>
            <a:noFill/>
          </a:ln>
        </p:spPr>
      </p:pic>
      <p:sp>
        <p:nvSpPr>
          <p:cNvPr id="420" name="Shape 420"/>
          <p:cNvSpPr txBox="1"/>
          <p:nvPr>
            <p:ph type="title"/>
          </p:nvPr>
        </p:nvSpPr>
        <p:spPr>
          <a:xfrm>
            <a:off x="1295400" y="2438400"/>
            <a:ext cx="749934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545E70"/>
              </a:buClr>
              <a:buSzPct val="25000"/>
              <a:buFont typeface="Georgia"/>
              <a:buNone/>
            </a:pPr>
            <a:br>
              <a:rPr b="1" i="0" lang="en-US" sz="4300" u="none" cap="none" strike="noStrike">
                <a:solidFill>
                  <a:srgbClr val="545E70"/>
                </a:solidFill>
                <a:latin typeface="Georgia"/>
                <a:ea typeface="Georgia"/>
                <a:cs typeface="Georgia"/>
                <a:sym typeface="Georgia"/>
              </a:rPr>
            </a:br>
            <a:br>
              <a:rPr b="1" i="0" lang="en-US" sz="4300" u="none" cap="none" strike="noStrike">
                <a:solidFill>
                  <a:srgbClr val="545E70"/>
                </a:solidFill>
                <a:latin typeface="Georgia"/>
                <a:ea typeface="Georgia"/>
                <a:cs typeface="Georgia"/>
                <a:sym typeface="Georgia"/>
              </a:rPr>
            </a:br>
            <a:r>
              <a:rPr b="1" i="0" lang="en-US" sz="3200" u="none" cap="none" strike="noStrike">
                <a:solidFill>
                  <a:srgbClr val="B32C16"/>
                </a:solidFill>
                <a:latin typeface="Georgia"/>
                <a:ea typeface="Georgia"/>
                <a:cs typeface="Georgia"/>
                <a:sym typeface="Georgia"/>
              </a:rPr>
              <a:t>The Civil War!</a:t>
            </a:r>
            <a:br>
              <a:rPr b="1" i="0" lang="en-US" sz="3200" u="none" cap="none" strike="noStrike">
                <a:solidFill>
                  <a:srgbClr val="B32C16"/>
                </a:solidFill>
                <a:latin typeface="Georgia"/>
                <a:ea typeface="Georgia"/>
                <a:cs typeface="Georgia"/>
                <a:sym typeface="Georgia"/>
              </a:rPr>
            </a:br>
            <a:r>
              <a:rPr b="1" i="0" lang="en-US" sz="3200" u="none" cap="none" strike="noStrike">
                <a:solidFill>
                  <a:srgbClr val="B32C16"/>
                </a:solidFill>
                <a:latin typeface="Georgia"/>
                <a:ea typeface="Georgia"/>
                <a:cs typeface="Georgia"/>
                <a:sym typeface="Georgia"/>
              </a:rPr>
              <a:t>Chapter 11 </a:t>
            </a:r>
            <a:br>
              <a:rPr b="1" i="0" lang="en-US" sz="2500" u="none" cap="none" strike="noStrike">
                <a:solidFill>
                  <a:srgbClr val="545E70"/>
                </a:solidFill>
                <a:latin typeface="Georgia"/>
                <a:ea typeface="Georgia"/>
                <a:cs typeface="Georgia"/>
                <a:sym typeface="Georgia"/>
              </a:rPr>
            </a:br>
          </a:p>
        </p:txBody>
      </p:sp>
      <p:pic>
        <p:nvPicPr>
          <p:cNvPr descr="https://encrypted-tbn0.google.com/images?q=tbn:ANd9GcTlC5mf76xIu0SOHo7MQ1CfMmXr1dGnxQiXekYkmfiPVYzhLg9I" id="421" name="Shape 421"/>
          <p:cNvPicPr preferRelativeResize="0"/>
          <p:nvPr/>
        </p:nvPicPr>
        <p:blipFill rotWithShape="1">
          <a:blip r:embed="rId5">
            <a:alphaModFix/>
          </a:blip>
          <a:srcRect b="0" l="0" r="0" t="0"/>
          <a:stretch/>
        </p:blipFill>
        <p:spPr>
          <a:xfrm>
            <a:off x="228600" y="228600"/>
            <a:ext cx="1485899" cy="3086099"/>
          </a:xfrm>
          <a:prstGeom prst="rect">
            <a:avLst/>
          </a:prstGeom>
          <a:noFill/>
          <a:ln>
            <a:noFill/>
          </a:ln>
        </p:spPr>
      </p:pic>
      <p:sp>
        <p:nvSpPr>
          <p:cNvPr descr="data:image/jpg;base64,/9j/4AAQSkZJRgABAQAAAQABAAD/2wCEAAkGBhQGBRUTBxQVCRQWFxwWFhgYGRwfHxweHB0ZJBokIRohISchIyIjIiYcIi8sJScpOC0sHiQxNTwuQS4rLDUBCQoKDQsNGg8OGSwkHiQ0NC81NTUyLDQ1NCwuNTQ1NS80NTQ0NDAsNC8pNDQ0LDQsKSw1MiwsLCw0NCwsLCwvL//AABEIAEIAXwMBIgACEQEDEQH/xAAbAAACAwEBAQAAAAAAAAAAAAAABwUGCAQDAv/EAEIQAAEDAgQDBgMCCA8AAAAAAAECAxEEBQAGEiEHMUETIjJRYXFCgZEUFSMkM1JikqGxFzQ2N0RUcnODsrPB0uHw/8QAGgEAAgMBAQAAAAAAAAAAAAAAAAMBBAUCBv/EAC0RAAICAgEBBQYHAAAAAAAAAAECAAMEESEFEzEyQVESInGBkaEjYbHB0eHx/9oADAMBAAIRAxEAPwBz1d1ZoHAKx1unJEgLWlJj2JwUt1ZrlEUjrb5Ak6VpMD5HCi455NqL7dm6i2JTVhlmHGwe/GtZ1BHMp6GN/TFCvmYKKltVK7lNK7RXNBKXdJUByJMGO/vsSojaBChvhgXY4hNKu3+nYaKnX2UgAkntE7Rz64gLlxVt9tRs/wDazEgNAqn01eEH3IwjGs80uZTGbmOwdP8ASaYAE+q2fCr3EHHaciquFN2mWX2r8jnDZhwf2mld6frirYbU8pqYtOJb43IP0+8YNbx5Zbf/ABKmceTHNa0oM79AF7cuuJWg41UFUYqe2otplSJE+Q0FR+oGERUUy6R4pqkKYUOaVAgj5HHnir27zbPScVl439Zqu23ti8NzbnW6ob+BQPIwdueO6cZIQ4WjLZKOmxjE1S8Q7hb3tTFW8oxHfVrH0WFCducT+3Dlyd94mfd0Zl5RvrNNOvJYbl0hsDmSYH1xVsw8R6eyXBVPTJcutUlBWWWUyQAkqkkwIiOWo77A4Uar/UN283DNr7lRH8WYUYDjmmArshCQlOxJAE7++Khl3iJU5ezG9VMkPOPBWrUJEnkfPY9AR5YtVbs51xMe6oVN7O9nzj74f8Uxna9PU79Oq2OtJ1aSsqmFaVz3E6SklPPnPpi+YRGSKFnJ1U1cMxAiqqlyy02r8mhzZS1AnqCdiTAPnuHsDIxLFS2liyjKoYjgxY8a1u29FJU0BNOpC1p7RJggqCSkTz3hR8tjheVlbR56/lGPumqjaqaT3F/3rY/zJw2eMtGKnh8pSyQW3G1j1JOjf5KJ9wMZ8XilY7V2bUz0OFRVlYmnHcSN+frJagy+vh7mZqozAwm5Ukyh5BK21RJSUqSQJJ6L9ZGK7fLsh3My3rAk21BILaU90o2G0g9DO874nrJmyoy/IpFBxtXjacAU2seqDtiRcpbTmnd5K8sPkRKO+wT5lPiT8sWkyVPimZf062vwcid9kzDcKzKZfzJSjMVGk6VLdGl1CQJKku7GPUzv1GPE5aYzLTF3JLiqyBqcplwHkew+NI5SMcl8y9c8t5JU3TuN3O3ElSlskLTuU7qB7ySDHLkcU7LbD9TmFpNlV2D5V+DVrCCD6KJH/fLfHbUJaNxWPmXYre6fkYxaHhXVu0na3Qt2doblTygIHt0+cY8Km5WjJ4mnUrNFSPDHcZSfP9KPn8sVXiDb662ZkUjNC3KpfNK1ElKk+aJ2A9gMdbt7oKzhslh1nRWtkqStMpSdRAMmTJgAxCRI+vC4qLo98bf1PIu43oflPq23tjNt7ddzu4pADcNhGyU7iAkCSD12B6zj5yjZWqeoVX3dOulaWeyRP5ZwHupEwSkc1GPTrjlsGTC7TipzCTb6TmCR3nf0UDnv59Mfd5vZuz4DSRSstjS00nwpSP3qPMnribrQnC/5F4mKbm23dPe7Xhy/XRT1cda1neOQHQAdABsMaby3WfeOWKd0jRrZQqJmJSOuMqtGU40hwrcLvDamKyVbLG5nYOuAD2AgD0xTxz7xE2OroOwQjyOvt/U7c+Uv2zItUlKe2PZKKRE7jcEDzB3+WMxrxrWtp/tdCtBOnWkpnykEYyl9jU5W9nTgvK1FIABJMHyGJyRyDI6K20dfnOBQ3xPZfy0K2kVUXdwW6kb8biuaj+a2n4lHEscs0+TaZL2dlSsiWqNs99Xl2hHhT/70xCcQRcK6kZfvLX3dTERTsgaUtiTACDBmN5jcb46qoL+LgReX1BU2tPJ9ZO9g7xIy6+mzqbstBRp1JaKjKiJJU7pBJJSFGY2jbrig5dttTX31Ay+hdQ8lQUgoHIgyDJ2A2nvR64mck5Xdu9Op2reVaaFtQLrskalQQEoHxLIJHoDv5YsddnUUFuNLlFH3RT8ioflXPVa+e/kPb0xbe5aB7P2mZjYd2Y2x8yZTc7U9ZS3/AEZpCu3ShKSpRkqSPCSvkrbafTfFh4YXKkoAsXZhpDyjFPVPAqbQvTslafCPMH1x3W2+NXy0/Ys2S41P4F/mthRneeakeYOOS/XF3KGT1Wq8MNvye1YqIC0qBIgoMctOoTJIJjbEpctyaHfOcnFsxLNP3eR9Zw5wFX97n7/1KV8J+Aj9CO7p9sQSeeO2wZ2foGE09QhN3YmEsujVBPLQfEk+2JlqutF0X+MipsSyd4AcQPlsqMVWx3Xu5mjT1Cs69sa/SQjQhONHcKP5tKb/ABP9VzChY4efe1OpWVqpi9hIkpSdLn6isOPhlTKouHzCKlKmFp7QKSoEEHtXOYOF0qyudiP6lfVdir2bb5/Yy0nlhG37MYy9nJduybTotlS47pcfdIkFZlPZyYA0qBE+cRh5YX2aeDbGZs1KrC+9RuK0E6dJGpAABEjbYJ+YxdAXe2nng7KCAeDM+50slRYczuNXtX2h2ZKyrUVA8iTJIkdDiyWC2u5hsbbmbXVU1spyA2AAFLIEaGhE7/EeX02ZtHwNQ7mHt8xVTl8CRDaXBuY8PaL1ErA+X02x2XjhQ5mG4pVdKvSygaW2WmtCUJAhISNRAj2xNth1pRzG0JWzfitoRR5hzGq9uJQ0kUlO0NLDKfChP+6jzJM4iMP628GaCh0l8OVhEzrVAMzzSmOXp5Ykv4MLd/VUfrL/AOWM80O3JM9CvVcalQiKdD4TN+J+15gbftv2TM6FV9L8EHvsq/ObP708j+zDhuvByguCfxZK6BUAShRI5+Sp9sUq+cDqillVocRXJ6JV3F89t/CYG5Mp5bDpiOysrOxGHOw8tOzs436/zKcxlx7JVzFbZAi/0wB0LSkHmDp7REFSCk7mPLYjFMvd0Ve7y49Ud1S1aiJJj0E9MNC3cOLxZ6zXbUGnV1KXmoPuNcEe4xfLJw6VemCrPFPRuKIEFtJDk9dS0wP1SZnmI3u13En3l5mDk4yV8pYCPjzE7cqCis+RqZ61PqcrydatKtBQlR27u5JEQIUPFJHLD74VXRy88Nqd64LNQ4rtNSjEnS64kTHWAMdthyDQ5ZWFWumbZWOSyNSxtBhapIkTMEcziwAQNsOZgRqUYYMGDC4QwYMGCEMGDBghDBgwYIQwYMGCEMGDBghP/9k=" id="422" name="Shape 422"/>
          <p:cNvSpPr txBox="1"/>
          <p:nvPr/>
        </p:nvSpPr>
        <p:spPr>
          <a:xfrm>
            <a:off x="71436" y="-309562"/>
            <a:ext cx="904875" cy="6286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descr="data:image/jpg;base64,/9j/4AAQSkZJRgABAQAAAQABAAD/2wCEAAkGBhQGBRUTBxQVCRQWFxwWFhgYGRwfHxweHB0ZJBokIRohISchIyIjIiYcIi8sJScpOC0sHiQxNTwuQS4rLDUBCQoKDQsNGg8OGSwkHiQ0NC81NTUyLDQ1NCwuNTQ1NS80NTQ0NDAsNC8pNDQ0LDQsKSw1MiwsLCw0NCwsLCwvL//AABEIAEIAXwMBIgACEQEDEQH/xAAbAAACAwEBAQAAAAAAAAAAAAAABwUGCAQDAv/EAEIQAAEDAgQDBgMCCA8AAAAAAAECAxEEBQAGEiEHMUETIjJRYXFCgZEUFSMkM1JikqGxFzQ2N0RUcnODsrPB0uHw/8QAGgEAAgMBAQAAAAAAAAAAAAAAAAMBBAUCBv/EAC0RAAICAgEBBQYHAAAAAAAAAAECAAMEESEFEzEyQVESInGBkaEjYbHB0eHx/9oADAMBAAIRAxEAPwBz1d1ZoHAKx1unJEgLWlJj2JwUt1ZrlEUjrb5Ak6VpMD5HCi455NqL7dm6i2JTVhlmHGwe/GtZ1BHMp6GN/TFCvmYKKltVK7lNK7RXNBKXdJUByJMGO/vsSojaBChvhgXY4hNKu3+nYaKnX2UgAkntE7Rz64gLlxVt9tRs/wDazEgNAqn01eEH3IwjGs80uZTGbmOwdP8ASaYAE+q2fCr3EHHaciquFN2mWX2r8jnDZhwf2mld6frirYbU8pqYtOJb43IP0+8YNbx5Zbf/ABKmceTHNa0oM79AF7cuuJWg41UFUYqe2otplSJE+Q0FR+oGERUUy6R4pqkKYUOaVAgj5HHnir27zbPScVl439Zqu23ti8NzbnW6ob+BQPIwdueO6cZIQ4WjLZKOmxjE1S8Q7hb3tTFW8oxHfVrH0WFCducT+3Dlyd94mfd0Zl5RvrNNOvJYbl0hsDmSYH1xVsw8R6eyXBVPTJcutUlBWWWUyQAkqkkwIiOWo77A4Uar/UN283DNr7lRH8WYUYDjmmArshCQlOxJAE7++Khl3iJU5ezG9VMkPOPBWrUJEnkfPY9AR5YtVbs51xMe6oVN7O9nzj74f8Uxna9PU79Oq2OtJ1aSsqmFaVz3E6SklPPnPpi+YRGSKFnJ1U1cMxAiqqlyy02r8mhzZS1AnqCdiTAPnuHsDIxLFS2liyjKoYjgxY8a1u29FJU0BNOpC1p7RJggqCSkTz3hR8tjheVlbR56/lGPumqjaqaT3F/3rY/zJw2eMtGKnh8pSyQW3G1j1JOjf5KJ9wMZ8XilY7V2bUz0OFRVlYmnHcSN+frJagy+vh7mZqozAwm5Ukyh5BK21RJSUqSQJJ6L9ZGK7fLsh3My3rAk21BILaU90o2G0g9DO874nrJmyoy/IpFBxtXjacAU2seqDtiRcpbTmnd5K8sPkRKO+wT5lPiT8sWkyVPimZf062vwcid9kzDcKzKZfzJSjMVGk6VLdGl1CQJKku7GPUzv1GPE5aYzLTF3JLiqyBqcplwHkew+NI5SMcl8y9c8t5JU3TuN3O3ElSlskLTuU7qB7ySDHLkcU7LbD9TmFpNlV2D5V+DVrCCD6KJH/fLfHbUJaNxWPmXYre6fkYxaHhXVu0na3Qt2doblTygIHt0+cY8Km5WjJ4mnUrNFSPDHcZSfP9KPn8sVXiDb662ZkUjNC3KpfNK1ElKk+aJ2A9gMdbt7oKzhslh1nRWtkqStMpSdRAMmTJgAxCRI+vC4qLo98bf1PIu43oflPq23tjNt7ddzu4pADcNhGyU7iAkCSD12B6zj5yjZWqeoVX3dOulaWeyRP5ZwHupEwSkc1GPTrjlsGTC7TipzCTb6TmCR3nf0UDnv59Mfd5vZuz4DSRSstjS00nwpSP3qPMnribrQnC/5F4mKbm23dPe7Xhy/XRT1cda1neOQHQAdABsMaby3WfeOWKd0jRrZQqJmJSOuMqtGU40hwrcLvDamKyVbLG5nYOuAD2AgD0xTxz7xE2OroOwQjyOvt/U7c+Uv2zItUlKe2PZKKRE7jcEDzB3+WMxrxrWtp/tdCtBOnWkpnykEYyl9jU5W9nTgvK1FIABJMHyGJyRyDI6K20dfnOBQ3xPZfy0K2kVUXdwW6kb8biuaj+a2n4lHEscs0+TaZL2dlSsiWqNs99Xl2hHhT/70xCcQRcK6kZfvLX3dTERTsgaUtiTACDBmN5jcb46qoL+LgReX1BU2tPJ9ZO9g7xIy6+mzqbstBRp1JaKjKiJJU7pBJJSFGY2jbrig5dttTX31Ay+hdQ8lQUgoHIgyDJ2A2nvR64mck5Xdu9Op2reVaaFtQLrskalQQEoHxLIJHoDv5YsddnUUFuNLlFH3RT8ioflXPVa+e/kPb0xbe5aB7P2mZjYd2Y2x8yZTc7U9ZS3/AEZpCu3ShKSpRkqSPCSvkrbafTfFh4YXKkoAsXZhpDyjFPVPAqbQvTslafCPMH1x3W2+NXy0/Ys2S41P4F/mthRneeakeYOOS/XF3KGT1Wq8MNvye1YqIC0qBIgoMctOoTJIJjbEpctyaHfOcnFsxLNP3eR9Zw5wFX97n7/1KV8J+Aj9CO7p9sQSeeO2wZ2foGE09QhN3YmEsujVBPLQfEk+2JlqutF0X+MipsSyd4AcQPlsqMVWx3Xu5mjT1Cs69sa/SQjQhONHcKP5tKb/ABP9VzChY4efe1OpWVqpi9hIkpSdLn6isOPhlTKouHzCKlKmFp7QKSoEEHtXOYOF0qyudiP6lfVdir2bb5/Yy0nlhG37MYy9nJduybTotlS47pcfdIkFZlPZyYA0qBE+cRh5YX2aeDbGZs1KrC+9RuK0E6dJGpAABEjbYJ+YxdAXe2nng7KCAeDM+50slRYczuNXtX2h2ZKyrUVA8iTJIkdDiyWC2u5hsbbmbXVU1spyA2AAFLIEaGhE7/EeX02ZtHwNQ7mHt8xVTl8CRDaXBuY8PaL1ErA+X02x2XjhQ5mG4pVdKvSygaW2WmtCUJAhISNRAj2xNth1pRzG0JWzfitoRR5hzGq9uJQ0kUlO0NLDKfChP+6jzJM4iMP628GaCh0l8OVhEzrVAMzzSmOXp5Ykv4MLd/VUfrL/AOWM80O3JM9CvVcalQiKdD4TN+J+15gbftv2TM6FV9L8EHvsq/ObP708j+zDhuvByguCfxZK6BUAShRI5+Sp9sUq+cDqillVocRXJ6JV3F89t/CYG5Mp5bDpiOysrOxGHOw8tOzs436/zKcxlx7JVzFbZAi/0wB0LSkHmDp7REFSCk7mPLYjFMvd0Ve7y49Ud1S1aiJJj0E9MNC3cOLxZ6zXbUGnV1KXmoPuNcEe4xfLJw6VemCrPFPRuKIEFtJDk9dS0wP1SZnmI3u13En3l5mDk4yV8pYCPjzE7cqCis+RqZ61PqcrydatKtBQlR27u5JEQIUPFJHLD74VXRy88Nqd64LNQ4rtNSjEnS64kTHWAMdthyDQ5ZWFWumbZWOSyNSxtBhapIkTMEcziwAQNsOZgRqUYYMGDC4QwYMGCEMGDBghDBgwYIQwYMGCEMGDBghP/9k=" id="423" name="Shape 423"/>
          <p:cNvSpPr txBox="1"/>
          <p:nvPr/>
        </p:nvSpPr>
        <p:spPr>
          <a:xfrm>
            <a:off x="71436" y="-309562"/>
            <a:ext cx="904875" cy="6286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pic>
        <p:nvPicPr>
          <p:cNvPr descr="https://encrypted-tbn1.google.com/images?q=tbn:ANd9GcQIRnPYvv3f8Zarnh5Y1dSGnFA1bOOnrAdsAbOoS4RwwqZde0rbwQ" id="424" name="Shape 424"/>
          <p:cNvPicPr preferRelativeResize="0"/>
          <p:nvPr/>
        </p:nvPicPr>
        <p:blipFill rotWithShape="1">
          <a:blip r:embed="rId6">
            <a:alphaModFix/>
          </a:blip>
          <a:srcRect b="0" l="0" r="0" t="0"/>
          <a:stretch/>
        </p:blipFill>
        <p:spPr>
          <a:xfrm>
            <a:off x="5486400" y="4114800"/>
            <a:ext cx="3327400" cy="2514599"/>
          </a:xfrm>
          <a:prstGeom prst="rect">
            <a:avLst/>
          </a:prstGeom>
          <a:noFill/>
          <a:ln>
            <a:noFill/>
          </a:ln>
        </p:spPr>
      </p:pic>
      <p:pic>
        <p:nvPicPr>
          <p:cNvPr descr="https://encrypted-tbn1.google.com/images?q=tbn:ANd9GcQ2A_TssdDTTOU3c6BVUPwRKIYm423Br4JvdW7NnsSUgNQqsQs9zw" id="425" name="Shape 425"/>
          <p:cNvPicPr preferRelativeResize="0"/>
          <p:nvPr/>
        </p:nvPicPr>
        <p:blipFill rotWithShape="1">
          <a:blip r:embed="rId7">
            <a:alphaModFix/>
          </a:blip>
          <a:srcRect b="0" l="0" r="0" t="0"/>
          <a:stretch/>
        </p:blipFill>
        <p:spPr>
          <a:xfrm>
            <a:off x="6781800" y="1143000"/>
            <a:ext cx="2171700" cy="2105024"/>
          </a:xfrm>
          <a:prstGeom prst="rect">
            <a:avLst/>
          </a:prstGeom>
          <a:noFill/>
          <a:ln>
            <a:noFill/>
          </a:ln>
        </p:spPr>
      </p:pic>
      <p:pic>
        <p:nvPicPr>
          <p:cNvPr descr="https://encrypted-tbn2.google.com/images?q=tbn:ANd9GcRhowI8X_LRaYWttnvezAG2Y2n08lhB6mU7TwyMbABAqmTick1kEA" id="426" name="Shape 426"/>
          <p:cNvPicPr preferRelativeResize="0"/>
          <p:nvPr/>
        </p:nvPicPr>
        <p:blipFill rotWithShape="1">
          <a:blip r:embed="rId8">
            <a:alphaModFix/>
          </a:blip>
          <a:srcRect b="0" l="0" r="0" t="0"/>
          <a:stretch/>
        </p:blipFill>
        <p:spPr>
          <a:xfrm>
            <a:off x="457200" y="4343400"/>
            <a:ext cx="1485899" cy="2286000"/>
          </a:xfrm>
          <a:prstGeom prst="rect">
            <a:avLst/>
          </a:prstGeom>
          <a:noFill/>
          <a:ln>
            <a:noFill/>
          </a:ln>
        </p:spPr>
      </p:pic>
      <p:pic>
        <p:nvPicPr>
          <p:cNvPr descr="https://encrypted-tbn2.google.com/images?q=tbn:ANd9GcSwZIT2FJTda6f5niapzIc6jwuR_L1YzZldjIm28yfSnPY_EiH3Cw" id="427" name="Shape 427"/>
          <p:cNvPicPr preferRelativeResize="0"/>
          <p:nvPr/>
        </p:nvPicPr>
        <p:blipFill rotWithShape="1">
          <a:blip r:embed="rId9">
            <a:alphaModFix/>
          </a:blip>
          <a:srcRect b="0" l="0" r="0" t="0"/>
          <a:stretch/>
        </p:blipFill>
        <p:spPr>
          <a:xfrm>
            <a:off x="2514600" y="4724400"/>
            <a:ext cx="2571749" cy="1771650"/>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Southern Secession</a:t>
            </a:r>
          </a:p>
        </p:txBody>
      </p:sp>
      <p:sp>
        <p:nvSpPr>
          <p:cNvPr id="433" name="Shape 433"/>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spcBef>
                <a:spcPts val="0"/>
              </a:spcBef>
              <a:spcAft>
                <a:spcPts val="0"/>
              </a:spcAft>
              <a:buClr>
                <a:schemeClr val="accent1"/>
              </a:buClr>
              <a:buSzPct val="80000"/>
              <a:buFont typeface="Noto Sans Symbols"/>
              <a:buNone/>
            </a:pPr>
            <a:r>
              <a:t/>
            </a:r>
            <a:endParaRPr sz="3200">
              <a:solidFill>
                <a:schemeClr val="dk1"/>
              </a:solidFill>
              <a:latin typeface="Cabin"/>
              <a:ea typeface="Cabin"/>
              <a:cs typeface="Cabin"/>
              <a:sym typeface="Cabin"/>
            </a:endParaRPr>
          </a:p>
        </p:txBody>
      </p:sp>
      <p:pic>
        <p:nvPicPr>
          <p:cNvPr descr="http://cmapspublic3.ihmc.us/rid=1H9XJWNGX-YT82GJ-3X4/Secession%20of%20Southern%20States.gif" id="434" name="Shape 434"/>
          <p:cNvPicPr preferRelativeResize="0"/>
          <p:nvPr/>
        </p:nvPicPr>
        <p:blipFill rotWithShape="1">
          <a:blip r:embed="rId3">
            <a:alphaModFix/>
          </a:blip>
          <a:srcRect b="0" l="0" r="0" t="0"/>
          <a:stretch/>
        </p:blipFill>
        <p:spPr>
          <a:xfrm>
            <a:off x="1143000" y="1371600"/>
            <a:ext cx="7696199" cy="5178425"/>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3600" u="none" cap="none" strike="noStrike">
                <a:solidFill>
                  <a:srgbClr val="545E70"/>
                </a:solidFill>
                <a:latin typeface="Cabin"/>
                <a:ea typeface="Cabin"/>
                <a:cs typeface="Cabin"/>
                <a:sym typeface="Cabin"/>
              </a:rPr>
              <a:t>Section 1</a:t>
            </a:r>
            <a:br>
              <a:rPr b="0" i="0" lang="en-US" sz="3600" u="none" cap="none" strike="noStrike">
                <a:solidFill>
                  <a:srgbClr val="545E70"/>
                </a:solidFill>
                <a:latin typeface="Cabin"/>
                <a:ea typeface="Cabin"/>
                <a:cs typeface="Cabin"/>
                <a:sym typeface="Cabin"/>
              </a:rPr>
            </a:br>
            <a:r>
              <a:rPr b="0" i="0" lang="en-US" sz="3600" u="none" cap="none" strike="noStrike">
                <a:solidFill>
                  <a:srgbClr val="545E70"/>
                </a:solidFill>
                <a:latin typeface="Cabin"/>
                <a:ea typeface="Cabin"/>
                <a:cs typeface="Cabin"/>
                <a:sym typeface="Cabin"/>
              </a:rPr>
              <a:t>Fire on Fort Sumter</a:t>
            </a:r>
          </a:p>
        </p:txBody>
      </p:sp>
      <p:sp>
        <p:nvSpPr>
          <p:cNvPr id="440" name="Shape 440"/>
          <p:cNvSpPr txBox="1"/>
          <p:nvPr>
            <p:ph idx="1" type="body"/>
          </p:nvPr>
        </p:nvSpPr>
        <p:spPr>
          <a:xfrm>
            <a:off x="14351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Advantages of North</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More factories</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Greater food production</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More extensive railroad system.</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Lincoln as leader</a:t>
            </a:r>
          </a:p>
          <a:p>
            <a:pPr indent="-288925" lvl="0" marL="365125" marR="0" rtl="0" algn="l">
              <a:spcBef>
                <a:spcPts val="600"/>
              </a:spcBef>
              <a:spcAft>
                <a:spcPts val="0"/>
              </a:spcAft>
              <a:buClr>
                <a:schemeClr val="accent1"/>
              </a:buClr>
              <a:buSzPct val="80000"/>
              <a:buFont typeface="Noto Sans Symbols"/>
              <a:buNone/>
            </a:pPr>
            <a:r>
              <a:t/>
            </a:r>
            <a:endParaRPr b="0" i="0" sz="2400" u="none" cap="none" strike="noStrike">
              <a:solidFill>
                <a:schemeClr val="dk1"/>
              </a:solidFill>
              <a:latin typeface="Cabin"/>
              <a:ea typeface="Cabin"/>
              <a:cs typeface="Cabin"/>
              <a:sym typeface="Cabin"/>
            </a:endParaRPr>
          </a:p>
        </p:txBody>
      </p:sp>
      <p:sp>
        <p:nvSpPr>
          <p:cNvPr id="441" name="Shape 441"/>
          <p:cNvSpPr txBox="1"/>
          <p:nvPr>
            <p:ph idx="2" type="body"/>
          </p:nvPr>
        </p:nvSpPr>
        <p:spPr>
          <a:xfrm>
            <a:off x="527685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Advantages of South</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“King Cotton”</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First rate generals</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Strong military tradition.</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Defending homeland</a:t>
            </a:r>
          </a:p>
          <a:p>
            <a:pPr indent="-288925" lvl="0" marL="365125" marR="0" rtl="0" algn="l">
              <a:spcBef>
                <a:spcPts val="600"/>
              </a:spcBef>
              <a:spcAft>
                <a:spcPts val="0"/>
              </a:spcAft>
              <a:buClr>
                <a:schemeClr val="accent1"/>
              </a:buClr>
              <a:buSzPct val="80000"/>
              <a:buFont typeface="Noto Sans Symbols"/>
              <a:buNone/>
            </a:pPr>
            <a:r>
              <a:t/>
            </a:r>
            <a:endParaRPr b="0" i="0" sz="2400" u="none" cap="none" strike="noStrike">
              <a:solidFill>
                <a:schemeClr val="dk1"/>
              </a:solidFill>
              <a:latin typeface="Cabin"/>
              <a:ea typeface="Cabin"/>
              <a:cs typeface="Cabin"/>
              <a:sym typeface="Cabin"/>
            </a:endParaRPr>
          </a:p>
        </p:txBody>
      </p:sp>
      <p:pic>
        <p:nvPicPr>
          <p:cNvPr descr="MMj02839930000[1]" id="442" name="Shape 442"/>
          <p:cNvPicPr preferRelativeResize="0"/>
          <p:nvPr/>
        </p:nvPicPr>
        <p:blipFill rotWithShape="1">
          <a:blip r:embed="rId3">
            <a:alphaModFix/>
          </a:blip>
          <a:srcRect b="0" l="0" r="0" t="0"/>
          <a:stretch/>
        </p:blipFill>
        <p:spPr>
          <a:xfrm>
            <a:off x="4419600" y="3429000"/>
            <a:ext cx="1600199" cy="3124199"/>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Anaconda Plan</a:t>
            </a:r>
          </a:p>
        </p:txBody>
      </p:sp>
      <p:sp>
        <p:nvSpPr>
          <p:cNvPr id="448" name="Shape 448"/>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rgbClr val="0D0D0D"/>
                </a:solidFill>
                <a:latin typeface="Cabin"/>
                <a:ea typeface="Cabin"/>
                <a:cs typeface="Cabin"/>
                <a:sym typeface="Cabin"/>
              </a:rPr>
              <a:t>Union had a three part plan</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rgbClr val="0D0D0D"/>
                </a:solidFill>
                <a:latin typeface="Cabin"/>
                <a:ea typeface="Cabin"/>
                <a:cs typeface="Cabin"/>
                <a:sym typeface="Cabin"/>
              </a:rPr>
              <a:t>Union navy would blockade Southern Ports so they couldn’t export cotton.</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rgbClr val="0D0D0D"/>
                </a:solidFill>
                <a:latin typeface="Cabin"/>
                <a:ea typeface="Cabin"/>
                <a:cs typeface="Cabin"/>
                <a:sym typeface="Cabin"/>
              </a:rPr>
              <a:t>Union riverboats and armies would move down the Mississippi River and split the confederacy in two.</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rgbClr val="0D0D0D"/>
                </a:solidFill>
                <a:latin typeface="Cabin"/>
                <a:ea typeface="Cabin"/>
                <a:cs typeface="Cabin"/>
                <a:sym typeface="Cabin"/>
              </a:rPr>
              <a:t>Union armies would capture the Confederate Capital in Richmond, Virginia.</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rgbClr val="0D0D0D"/>
                </a:solidFill>
                <a:latin typeface="Cabin"/>
                <a:ea typeface="Cabin"/>
                <a:cs typeface="Cabin"/>
                <a:sym typeface="Cabin"/>
              </a:rPr>
              <a:t>Confederates:  Strategy mostly defensive.</a:t>
            </a:r>
          </a:p>
          <a:p>
            <a:pPr indent="-288925" lvl="0" marL="365125" marR="0" rtl="0" algn="l">
              <a:spcBef>
                <a:spcPts val="600"/>
              </a:spcBef>
              <a:spcAft>
                <a:spcPts val="0"/>
              </a:spcAft>
              <a:buClr>
                <a:schemeClr val="accent1"/>
              </a:buClr>
              <a:buSzPct val="80000"/>
              <a:buFont typeface="Noto Sans Symbols"/>
              <a:buNone/>
            </a:pPr>
            <a:r>
              <a:t/>
            </a:r>
            <a:endParaRPr b="0" i="0" sz="2800" u="none" cap="none" strike="noStrike">
              <a:solidFill>
                <a:srgbClr val="0D0D0D"/>
              </a:solidFill>
              <a:latin typeface="Cabin"/>
              <a:ea typeface="Cabin"/>
              <a:cs typeface="Cabin"/>
              <a:sym typeface="Cabin"/>
            </a:endParaRPr>
          </a:p>
        </p:txBody>
      </p:sp>
      <p:pic>
        <p:nvPicPr>
          <p:cNvPr descr="MPj04015230000[1]" id="449" name="Shape 449"/>
          <p:cNvPicPr preferRelativeResize="0"/>
          <p:nvPr/>
        </p:nvPicPr>
        <p:blipFill rotWithShape="1">
          <a:blip r:embed="rId3">
            <a:alphaModFix/>
          </a:blip>
          <a:srcRect b="0" l="0" r="0" t="0"/>
          <a:stretch/>
        </p:blipFill>
        <p:spPr>
          <a:xfrm>
            <a:off x="6934200" y="609600"/>
            <a:ext cx="1600199" cy="1200150"/>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x="0" y="0"/>
          <a:ext cx="0" cy="0"/>
          <a:chOff x="0" y="0"/>
          <a:chExt cx="0" cy="0"/>
        </a:xfrm>
      </p:grpSpPr>
      <p:pic>
        <p:nvPicPr>
          <p:cNvPr descr="Image, Source: digital file from original neg." id="454" name="Shape 454"/>
          <p:cNvPicPr preferRelativeResize="0"/>
          <p:nvPr/>
        </p:nvPicPr>
        <p:blipFill rotWithShape="1">
          <a:blip r:embed="rId3">
            <a:alphaModFix/>
          </a:blip>
          <a:srcRect b="0" l="0" r="0" t="0"/>
          <a:stretch/>
        </p:blipFill>
        <p:spPr>
          <a:xfrm>
            <a:off x="2362200" y="1219200"/>
            <a:ext cx="5333999" cy="5467350"/>
          </a:xfrm>
          <a:prstGeom prst="rect">
            <a:avLst/>
          </a:prstGeom>
          <a:noFill/>
          <a:ln>
            <a:noFill/>
          </a:ln>
        </p:spPr>
      </p:pic>
      <p:sp>
        <p:nvSpPr>
          <p:cNvPr id="455" name="Shape 455"/>
          <p:cNvSpPr txBox="1"/>
          <p:nvPr>
            <p:ph type="title"/>
          </p:nvPr>
        </p:nvSpPr>
        <p:spPr>
          <a:xfrm>
            <a:off x="1435100" y="274637"/>
            <a:ext cx="7499349" cy="868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The South - Confederacy</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9" name="Shape 459"/>
        <p:cNvGrpSpPr/>
        <p:nvPr/>
      </p:nvGrpSpPr>
      <p:grpSpPr>
        <a:xfrm>
          <a:off x="0" y="0"/>
          <a:ext cx="0" cy="0"/>
          <a:chOff x="0" y="0"/>
          <a:chExt cx="0" cy="0"/>
        </a:xfrm>
      </p:grpSpPr>
      <p:sp>
        <p:nvSpPr>
          <p:cNvPr id="460" name="Shape 460"/>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Battles, Bulls, and Beat’ens</a:t>
            </a:r>
          </a:p>
        </p:txBody>
      </p:sp>
      <p:sp>
        <p:nvSpPr>
          <p:cNvPr id="461" name="Shape 461"/>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80000"/>
              </a:lnSpc>
              <a:spcBef>
                <a:spcPts val="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First major bloodshed battle of </a:t>
            </a:r>
            <a:r>
              <a:rPr b="1" i="0" lang="en-US" sz="2400" u="none">
                <a:solidFill>
                  <a:schemeClr val="dk1"/>
                </a:solidFill>
                <a:latin typeface="Cabin"/>
                <a:ea typeface="Cabin"/>
                <a:cs typeface="Cabin"/>
                <a:sym typeface="Cabin"/>
              </a:rPr>
              <a:t>Bull Run</a:t>
            </a:r>
            <a:r>
              <a:rPr b="0" i="0" lang="en-US" sz="2400" u="none">
                <a:solidFill>
                  <a:schemeClr val="dk1"/>
                </a:solidFill>
                <a:latin typeface="Cabin"/>
                <a:ea typeface="Cabin"/>
                <a:cs typeface="Cabin"/>
                <a:sym typeface="Cabin"/>
              </a:rPr>
              <a:t>.  Victory for the South.</a:t>
            </a:r>
          </a:p>
          <a:p>
            <a:pPr indent="-288925" lvl="0" marL="365125" marR="0" rtl="0" algn="l">
              <a:lnSpc>
                <a:spcPct val="80000"/>
              </a:lnSpc>
              <a:spcBef>
                <a:spcPts val="600"/>
              </a:spcBef>
              <a:spcAft>
                <a:spcPts val="0"/>
              </a:spcAft>
              <a:buClr>
                <a:schemeClr val="accent1"/>
              </a:buClr>
              <a:buSzPct val="80000"/>
              <a:buFont typeface="Noto Sans Symbols"/>
              <a:buChar char="●"/>
            </a:pPr>
            <a:r>
              <a:rPr b="1" i="0" lang="en-US" sz="2400" u="none">
                <a:solidFill>
                  <a:schemeClr val="dk1"/>
                </a:solidFill>
                <a:latin typeface="Cabin"/>
                <a:ea typeface="Cabin"/>
                <a:cs typeface="Cabin"/>
                <a:sym typeface="Cabin"/>
              </a:rPr>
              <a:t>Stonewall Jackson </a:t>
            </a:r>
            <a:r>
              <a:rPr b="0" i="0" lang="en-US" sz="2400" u="none">
                <a:solidFill>
                  <a:schemeClr val="dk1"/>
                </a:solidFill>
                <a:latin typeface="Cabin"/>
                <a:ea typeface="Cabin"/>
                <a:cs typeface="Cabin"/>
                <a:sym typeface="Cabin"/>
              </a:rPr>
              <a:t>emerges as a strong Confederate general.</a:t>
            </a:r>
          </a:p>
          <a:p>
            <a:pPr indent="-288925" lvl="0" marL="365125" marR="0" rtl="0" algn="l">
              <a:lnSpc>
                <a:spcPct val="80000"/>
              </a:lnSpc>
              <a:spcBef>
                <a:spcPts val="600"/>
              </a:spcBef>
              <a:spcAft>
                <a:spcPts val="0"/>
              </a:spcAft>
              <a:buClr>
                <a:schemeClr val="accent1"/>
              </a:buClr>
              <a:buSzPct val="80000"/>
              <a:buFont typeface="Noto Sans Symbols"/>
              <a:buChar char="●"/>
            </a:pPr>
            <a:r>
              <a:rPr b="1" i="0" lang="en-US" sz="2400" u="none">
                <a:solidFill>
                  <a:schemeClr val="dk1"/>
                </a:solidFill>
                <a:latin typeface="Cabin"/>
                <a:ea typeface="Cabin"/>
                <a:cs typeface="Cabin"/>
                <a:sym typeface="Cabin"/>
              </a:rPr>
              <a:t>George McClellan </a:t>
            </a:r>
            <a:r>
              <a:rPr b="0" i="0" lang="en-US" sz="2400" u="none">
                <a:solidFill>
                  <a:schemeClr val="dk1"/>
                </a:solidFill>
                <a:latin typeface="Cabin"/>
                <a:ea typeface="Cabin"/>
                <a:cs typeface="Cabin"/>
                <a:sym typeface="Cabin"/>
              </a:rPr>
              <a:t>lead the Union army.</a:t>
            </a:r>
          </a:p>
          <a:p>
            <a:pPr indent="-288925" lvl="0" marL="365125" marR="0" rtl="0" algn="l">
              <a:lnSpc>
                <a:spcPct val="80000"/>
              </a:lnSpc>
              <a:spcBef>
                <a:spcPts val="600"/>
              </a:spcBef>
              <a:spcAft>
                <a:spcPts val="0"/>
              </a:spcAft>
              <a:buClr>
                <a:schemeClr val="accent1"/>
              </a:buClr>
              <a:buSzPct val="80000"/>
              <a:buFont typeface="Noto Sans Symbols"/>
              <a:buChar char="●"/>
            </a:pPr>
            <a:r>
              <a:rPr b="1" i="0" lang="en-US" sz="2400" u="none">
                <a:solidFill>
                  <a:schemeClr val="dk1"/>
                </a:solidFill>
                <a:latin typeface="Cabin"/>
                <a:ea typeface="Cabin"/>
                <a:cs typeface="Cabin"/>
                <a:sym typeface="Cabin"/>
              </a:rPr>
              <a:t>Ulysses S. Grant </a:t>
            </a:r>
            <a:r>
              <a:rPr b="0" i="0" lang="en-US" sz="2400" u="none">
                <a:solidFill>
                  <a:schemeClr val="dk1"/>
                </a:solidFill>
                <a:latin typeface="Cabin"/>
                <a:ea typeface="Cabin"/>
                <a:cs typeface="Cabin"/>
                <a:sym typeface="Cabin"/>
              </a:rPr>
              <a:t>another general under </a:t>
            </a:r>
            <a:r>
              <a:rPr b="1" i="0" lang="en-US" sz="2400" u="none">
                <a:solidFill>
                  <a:schemeClr val="dk1"/>
                </a:solidFill>
                <a:latin typeface="Cabin"/>
                <a:ea typeface="Cabin"/>
                <a:cs typeface="Cabin"/>
                <a:sym typeface="Cabin"/>
              </a:rPr>
              <a:t>McClellan </a:t>
            </a:r>
            <a:r>
              <a:rPr b="0" i="0" lang="en-US" sz="2400" u="none">
                <a:solidFill>
                  <a:schemeClr val="dk1"/>
                </a:solidFill>
                <a:latin typeface="Cabin"/>
                <a:ea typeface="Cabin"/>
                <a:cs typeface="Cabin"/>
                <a:sym typeface="Cabin"/>
              </a:rPr>
              <a:t>emerges as a strong military commander.</a:t>
            </a:r>
          </a:p>
          <a:p>
            <a:pPr indent="-288925" lvl="0" marL="365125" marR="0" rtl="0" algn="l">
              <a:lnSpc>
                <a:spcPct val="80000"/>
              </a:lnSpc>
              <a:spcBef>
                <a:spcPts val="600"/>
              </a:spcBef>
              <a:spcAft>
                <a:spcPts val="0"/>
              </a:spcAft>
              <a:buClr>
                <a:schemeClr val="accent1"/>
              </a:buClr>
              <a:buSzPct val="80000"/>
              <a:buFont typeface="Noto Sans Symbols"/>
              <a:buChar char="●"/>
            </a:pPr>
            <a:r>
              <a:rPr b="1" i="0" lang="en-US" sz="2400" u="none">
                <a:solidFill>
                  <a:schemeClr val="dk1"/>
                </a:solidFill>
                <a:latin typeface="Cabin"/>
                <a:ea typeface="Cabin"/>
                <a:cs typeface="Cabin"/>
                <a:sym typeface="Cabin"/>
              </a:rPr>
              <a:t>Battle at Shiloh:  </a:t>
            </a:r>
            <a:r>
              <a:rPr b="0" i="0" lang="en-US" sz="2400" u="none">
                <a:solidFill>
                  <a:schemeClr val="dk1"/>
                </a:solidFill>
                <a:latin typeface="Cabin"/>
                <a:ea typeface="Cabin"/>
                <a:cs typeface="Cabin"/>
                <a:sym typeface="Cabin"/>
              </a:rPr>
              <a:t>Close to Mississippi border, thousands of yelling confederate soldiers surprised Union soldiers.  Caught off guard.  In the end confederate forces retreated but over 100,000 troops were killed.</a:t>
            </a:r>
          </a:p>
          <a:p>
            <a:pPr indent="-246062" lvl="1" marL="639762" marR="0" rtl="0" algn="l">
              <a:lnSpc>
                <a:spcPct val="8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Showed that at least part of the Unions strategy to use the Mississippi River and split the confederacy might succeed.</a:t>
            </a:r>
          </a:p>
        </p:txBody>
      </p:sp>
      <p:pic>
        <p:nvPicPr>
          <p:cNvPr descr="Grant" id="462" name="Shape 462"/>
          <p:cNvPicPr preferRelativeResize="0"/>
          <p:nvPr/>
        </p:nvPicPr>
        <p:blipFill rotWithShape="1">
          <a:blip r:embed="rId3">
            <a:alphaModFix/>
          </a:blip>
          <a:srcRect b="0" l="0" r="0" t="0"/>
          <a:stretch/>
        </p:blipFill>
        <p:spPr>
          <a:xfrm>
            <a:off x="304800" y="4495800"/>
            <a:ext cx="1343024" cy="1990724"/>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pic>
        <p:nvPicPr>
          <p:cNvPr descr="civil_war_1" id="467" name="Shape 467"/>
          <p:cNvPicPr preferRelativeResize="0"/>
          <p:nvPr>
            <p:ph idx="1" type="body"/>
          </p:nvPr>
        </p:nvPicPr>
        <p:blipFill rotWithShape="1">
          <a:blip r:embed="rId3">
            <a:alphaModFix/>
          </a:blip>
          <a:srcRect b="0" l="0" r="0" t="0"/>
          <a:stretch/>
        </p:blipFill>
        <p:spPr>
          <a:xfrm>
            <a:off x="1752600" y="1524000"/>
            <a:ext cx="6192837" cy="4648199"/>
          </a:xfrm>
          <a:prstGeom prst="rect">
            <a:avLst/>
          </a:prstGeom>
          <a:noFill/>
          <a:ln>
            <a:noFill/>
          </a:ln>
        </p:spPr>
      </p:pic>
      <p:sp>
        <p:nvSpPr>
          <p:cNvPr id="468" name="Shape 468"/>
          <p:cNvSpPr txBox="1"/>
          <p:nvPr/>
        </p:nvSpPr>
        <p:spPr>
          <a:xfrm>
            <a:off x="1447800" y="457200"/>
            <a:ext cx="6781800" cy="762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CC0000"/>
              </a:buClr>
              <a:buSzPct val="25000"/>
              <a:buFont typeface="SimSun"/>
              <a:buNone/>
            </a:pPr>
            <a:r>
              <a:rPr b="0" i="0" lang="en-US" sz="4400" u="none">
                <a:solidFill>
                  <a:srgbClr val="CC0000"/>
                </a:solidFill>
                <a:latin typeface="SimSun"/>
                <a:ea typeface="SimSun"/>
                <a:cs typeface="SimSun"/>
                <a:sym typeface="SimSun"/>
              </a:rPr>
              <a:t>Battle at Bull Run!</a:t>
            </a:r>
          </a:p>
        </p:txBody>
      </p:sp>
      <p:sp>
        <p:nvSpPr>
          <p:cNvPr id="469" name="Shape 469"/>
          <p:cNvSpPr/>
          <p:nvPr/>
        </p:nvSpPr>
        <p:spPr>
          <a:xfrm>
            <a:off x="3200400" y="3505200"/>
            <a:ext cx="228600" cy="228600"/>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ahoma"/>
              <a:ea typeface="Tahoma"/>
              <a:cs typeface="Tahoma"/>
              <a:sym typeface="Tahoma"/>
            </a:endParaRPr>
          </a:p>
        </p:txBody>
      </p:sp>
      <p:sp>
        <p:nvSpPr>
          <p:cNvPr id="470" name="Shape 470"/>
          <p:cNvSpPr/>
          <p:nvPr/>
        </p:nvSpPr>
        <p:spPr>
          <a:xfrm>
            <a:off x="3657600" y="3124200"/>
            <a:ext cx="1219199" cy="9905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CC0000"/>
              </a:buClr>
              <a:buSzPct val="25000"/>
              <a:buFont typeface="Tahoma"/>
              <a:buNone/>
            </a:pPr>
            <a:r>
              <a:rPr b="1" i="0" lang="en-US" sz="1800" u="none">
                <a:solidFill>
                  <a:srgbClr val="CC0000"/>
                </a:solidFill>
                <a:latin typeface="Tahoma"/>
                <a:ea typeface="Tahoma"/>
                <a:cs typeface="Tahoma"/>
                <a:sym typeface="Tahoma"/>
              </a:rPr>
              <a:t>Whoa</a:t>
            </a:r>
            <a:r>
              <a:rPr b="1" i="0" lang="en-US" sz="1800" u="none">
                <a:solidFill>
                  <a:schemeClr val="dk1"/>
                </a:solidFill>
                <a:latin typeface="Tahoma"/>
                <a:ea typeface="Tahoma"/>
                <a:cs typeface="Tahoma"/>
                <a:sym typeface="Tahoma"/>
              </a:rPr>
              <a:t> </a:t>
            </a:r>
            <a:r>
              <a:rPr b="1" i="0" lang="en-US" sz="1800" u="none">
                <a:solidFill>
                  <a:srgbClr val="CC0000"/>
                </a:solidFill>
                <a:latin typeface="Tahoma"/>
                <a:ea typeface="Tahoma"/>
                <a:cs typeface="Tahoma"/>
                <a:sym typeface="Tahoma"/>
              </a:rPr>
              <a:t>Buddy!</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Compromise of 1850:</a:t>
            </a:r>
          </a:p>
        </p:txBody>
      </p:sp>
      <p:sp>
        <p:nvSpPr>
          <p:cNvPr id="215" name="Shape 215"/>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463550" lvl="0" marL="539750" marR="0" rtl="0" algn="l">
              <a:lnSpc>
                <a:spcPct val="90000"/>
              </a:lnSpc>
              <a:spcBef>
                <a:spcPts val="0"/>
              </a:spcBef>
              <a:spcAft>
                <a:spcPts val="0"/>
              </a:spcAft>
              <a:buClr>
                <a:schemeClr val="accent1"/>
              </a:buClr>
              <a:buSzPct val="80000"/>
              <a:buFont typeface="Cabin"/>
              <a:buAutoNum type="arabicPeriod"/>
            </a:pPr>
            <a:r>
              <a:rPr b="0" i="0" lang="en-US" sz="2400" u="none" cap="none" strike="noStrike">
                <a:solidFill>
                  <a:schemeClr val="dk1"/>
                </a:solidFill>
                <a:latin typeface="Cabin"/>
                <a:ea typeface="Cabin"/>
                <a:cs typeface="Cabin"/>
                <a:sym typeface="Cabin"/>
              </a:rPr>
              <a:t>Called for CA to be admitted as a free state.</a:t>
            </a:r>
          </a:p>
          <a:p>
            <a:pPr indent="-463550" lvl="0" marL="539750" marR="0" rtl="0" algn="l">
              <a:lnSpc>
                <a:spcPct val="90000"/>
              </a:lnSpc>
              <a:spcBef>
                <a:spcPts val="600"/>
              </a:spcBef>
              <a:spcAft>
                <a:spcPts val="0"/>
              </a:spcAft>
              <a:buClr>
                <a:schemeClr val="accent1"/>
              </a:buClr>
              <a:buSzPct val="80000"/>
              <a:buFont typeface="Cabin"/>
              <a:buAutoNum type="arabicPeriod"/>
            </a:pPr>
            <a:r>
              <a:rPr b="0" i="0" lang="en-US" sz="2400" u="none" cap="none" strike="noStrike">
                <a:solidFill>
                  <a:schemeClr val="dk1"/>
                </a:solidFill>
                <a:latin typeface="Cabin"/>
                <a:ea typeface="Cabin"/>
                <a:cs typeface="Cabin"/>
                <a:sym typeface="Cabin"/>
              </a:rPr>
              <a:t>Called for a stricter fugitive slave law.</a:t>
            </a:r>
          </a:p>
          <a:p>
            <a:pPr indent="-463550" lvl="0" marL="539750" marR="0" rtl="0" algn="l">
              <a:lnSpc>
                <a:spcPct val="90000"/>
              </a:lnSpc>
              <a:spcBef>
                <a:spcPts val="600"/>
              </a:spcBef>
              <a:spcAft>
                <a:spcPts val="0"/>
              </a:spcAft>
              <a:buClr>
                <a:schemeClr val="accent1"/>
              </a:buClr>
              <a:buSzPct val="80000"/>
              <a:buFont typeface="Cabin"/>
              <a:buAutoNum type="arabicPeriod"/>
            </a:pPr>
            <a:r>
              <a:rPr b="0" i="0" lang="en-US" sz="2400" u="none" cap="none" strike="noStrike">
                <a:solidFill>
                  <a:schemeClr val="dk1"/>
                </a:solidFill>
                <a:latin typeface="Cabin"/>
                <a:ea typeface="Cabin"/>
                <a:cs typeface="Cabin"/>
                <a:sym typeface="Cabin"/>
              </a:rPr>
              <a:t>Popular sovereignty:  New territories were able to decide for themselves.</a:t>
            </a:r>
          </a:p>
          <a:p>
            <a:pPr indent="-463550" lvl="0" marL="539750" marR="0" rtl="0" algn="l">
              <a:lnSpc>
                <a:spcPct val="90000"/>
              </a:lnSpc>
              <a:spcBef>
                <a:spcPts val="600"/>
              </a:spcBef>
              <a:spcAft>
                <a:spcPts val="0"/>
              </a:spcAft>
              <a:buClr>
                <a:schemeClr val="accent1"/>
              </a:buClr>
              <a:buSzPct val="80000"/>
              <a:buFont typeface="Cabin"/>
              <a:buAutoNum type="arabicPeriod"/>
            </a:pPr>
            <a:r>
              <a:rPr b="0" i="0" lang="en-US" sz="2400" u="none" cap="none" strike="noStrike">
                <a:solidFill>
                  <a:schemeClr val="dk1"/>
                </a:solidFill>
                <a:latin typeface="Cabin"/>
                <a:ea typeface="Cabin"/>
                <a:cs typeface="Cabin"/>
                <a:sym typeface="Cabin"/>
              </a:rPr>
              <a:t>Federal government pay TX 10 million to surrender its claim to NM.  Good for North and South.</a:t>
            </a:r>
          </a:p>
          <a:p>
            <a:pPr indent="-463550" lvl="0" marL="539750" marR="0" rtl="0" algn="l">
              <a:lnSpc>
                <a:spcPct val="90000"/>
              </a:lnSpc>
              <a:spcBef>
                <a:spcPts val="600"/>
              </a:spcBef>
              <a:spcAft>
                <a:spcPts val="0"/>
              </a:spcAft>
              <a:buClr>
                <a:schemeClr val="accent1"/>
              </a:buClr>
              <a:buSzPct val="25000"/>
              <a:buFont typeface="Noto Sans Symbols"/>
              <a:buNone/>
            </a:pPr>
            <a:r>
              <a:t/>
            </a:r>
            <a:endParaRPr b="0" i="0" sz="2400" u="none" cap="none" strike="noStrike">
              <a:solidFill>
                <a:schemeClr val="dk1"/>
              </a:solidFill>
              <a:latin typeface="Cabin"/>
              <a:ea typeface="Cabin"/>
              <a:cs typeface="Cabin"/>
              <a:sym typeface="Cabin"/>
            </a:endParaRPr>
          </a:p>
          <a:p>
            <a:pPr indent="-463550" lvl="0" marL="539750" marR="0" rtl="0" algn="l">
              <a:lnSpc>
                <a:spcPct val="90000"/>
              </a:lnSpc>
              <a:spcBef>
                <a:spcPts val="600"/>
              </a:spcBef>
              <a:spcAft>
                <a:spcPts val="0"/>
              </a:spcAft>
              <a:buClr>
                <a:schemeClr val="accent1"/>
              </a:buClr>
              <a:buSzPct val="80000"/>
              <a:buFont typeface="Noto Sans Symbols"/>
              <a:buChar char="●"/>
            </a:pPr>
            <a:r>
              <a:rPr b="0" i="0" lang="en-US" sz="2400" u="none" cap="none" strike="noStrike">
                <a:solidFill>
                  <a:schemeClr val="dk1"/>
                </a:solidFill>
                <a:latin typeface="Cabin"/>
                <a:ea typeface="Cabin"/>
                <a:cs typeface="Cabin"/>
                <a:sym typeface="Cabin"/>
              </a:rPr>
              <a:t>Compromise failed to pass.</a:t>
            </a:r>
          </a:p>
          <a:p>
            <a:pPr indent="-463550" lvl="0" marL="539750" marR="0" rtl="0" algn="l">
              <a:lnSpc>
                <a:spcPct val="90000"/>
              </a:lnSpc>
              <a:spcBef>
                <a:spcPts val="600"/>
              </a:spcBef>
              <a:spcAft>
                <a:spcPts val="0"/>
              </a:spcAft>
              <a:buClr>
                <a:schemeClr val="accent1"/>
              </a:buClr>
              <a:buSzPct val="80000"/>
              <a:buFont typeface="Noto Sans Symbols"/>
              <a:buChar char="●"/>
            </a:pPr>
            <a:r>
              <a:rPr b="0" i="0" lang="en-US" sz="2400" u="none" cap="none" strike="noStrike">
                <a:solidFill>
                  <a:schemeClr val="dk1"/>
                </a:solidFill>
                <a:latin typeface="Cabin"/>
                <a:ea typeface="Cabin"/>
                <a:cs typeface="Cabin"/>
                <a:sym typeface="Cabin"/>
              </a:rPr>
              <a:t>Senator </a:t>
            </a:r>
            <a:r>
              <a:rPr b="1" i="0" lang="en-US" sz="2400" u="none" cap="none" strike="noStrike">
                <a:solidFill>
                  <a:schemeClr val="dk1"/>
                </a:solidFill>
                <a:latin typeface="Cabin"/>
                <a:ea typeface="Cabin"/>
                <a:cs typeface="Cabin"/>
                <a:sym typeface="Cabin"/>
              </a:rPr>
              <a:t>Stephen A. Douglas </a:t>
            </a:r>
            <a:r>
              <a:rPr b="0" i="0" lang="en-US" sz="2400" u="none" cap="none" strike="noStrike">
                <a:solidFill>
                  <a:schemeClr val="dk1"/>
                </a:solidFill>
                <a:latin typeface="Cabin"/>
                <a:ea typeface="Cabin"/>
                <a:cs typeface="Cabin"/>
                <a:sym typeface="Cabin"/>
              </a:rPr>
              <a:t>took over and was able to pass it by submitting each part of the plan as a separate bill.  Also the unexpected death of Taylor helped because Millard Fillmore became president and he supported the compromise.</a:t>
            </a:r>
          </a:p>
          <a:p>
            <a:pPr indent="-288925" lvl="0" marL="365125" marR="0" rtl="0" algn="l">
              <a:spcBef>
                <a:spcPts val="600"/>
              </a:spcBef>
              <a:spcAft>
                <a:spcPts val="0"/>
              </a:spcAft>
              <a:buClr>
                <a:schemeClr val="accent1"/>
              </a:buClr>
              <a:buSzPct val="80000"/>
              <a:buFont typeface="Noto Sans Symbols"/>
              <a:buNone/>
            </a:pPr>
            <a:r>
              <a:t/>
            </a:r>
            <a:endParaRPr b="0" i="0" sz="2400" u="none">
              <a:solidFill>
                <a:schemeClr val="dk1"/>
              </a:solidFill>
              <a:latin typeface="Cabin"/>
              <a:ea typeface="Cabin"/>
              <a:cs typeface="Cabin"/>
              <a:sym typeface="Cabin"/>
            </a:endParaRPr>
          </a:p>
        </p:txBody>
      </p:sp>
      <p:pic>
        <p:nvPicPr>
          <p:cNvPr descr="C:\Documents and Settings\KellyDunbar\Local Settings\Temporary Internet Files\Content.IE5\JLPS49WW\MP900385358[1].jpg" id="216" name="Shape 216"/>
          <p:cNvPicPr preferRelativeResize="0"/>
          <p:nvPr/>
        </p:nvPicPr>
        <p:blipFill rotWithShape="1">
          <a:blip r:embed="rId3">
            <a:alphaModFix/>
          </a:blip>
          <a:srcRect b="0" l="0" r="0" t="0"/>
          <a:stretch/>
        </p:blipFill>
        <p:spPr>
          <a:xfrm>
            <a:off x="7620000" y="228600"/>
            <a:ext cx="1219199" cy="1414462"/>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A Revolution In Warfare</a:t>
            </a:r>
          </a:p>
        </p:txBody>
      </p:sp>
      <p:sp>
        <p:nvSpPr>
          <p:cNvPr id="476" name="Shape 476"/>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Ironclads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New Weapons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Mini Ball</a:t>
            </a:r>
          </a:p>
          <a:p>
            <a:pPr indent="-288925" lvl="0" marL="365125" marR="0" rtl="0" algn="l">
              <a:lnSpc>
                <a:spcPct val="90000"/>
              </a:lnSpc>
              <a:spcBef>
                <a:spcPts val="600"/>
              </a:spcBef>
              <a:spcAft>
                <a:spcPts val="0"/>
              </a:spcAft>
              <a:buClr>
                <a:schemeClr val="accent1"/>
              </a:buClr>
              <a:buSzPct val="25000"/>
              <a:buFont typeface="Noto Sans Symbols"/>
              <a:buNone/>
            </a:pPr>
            <a:r>
              <a:t/>
            </a:r>
            <a:endParaRPr b="0" i="0" sz="2400" u="none">
              <a:solidFill>
                <a:schemeClr val="dk1"/>
              </a:solidFill>
              <a:latin typeface="Cabin"/>
              <a:ea typeface="Cabin"/>
              <a:cs typeface="Cabin"/>
              <a:sym typeface="Cabin"/>
            </a:endParaRPr>
          </a:p>
          <a:p>
            <a:pPr indent="-288925" lvl="0" marL="365125" marR="0" rtl="0" algn="l">
              <a:lnSpc>
                <a:spcPct val="90000"/>
              </a:lnSpc>
              <a:spcBef>
                <a:spcPts val="600"/>
              </a:spcBef>
              <a:spcAft>
                <a:spcPts val="0"/>
              </a:spcAft>
              <a:buClr>
                <a:schemeClr val="accent1"/>
              </a:buClr>
              <a:buSzPct val="25000"/>
              <a:buFont typeface="Noto Sans Symbols"/>
              <a:buNone/>
            </a:pPr>
            <a:r>
              <a:rPr b="0" i="0" lang="en-US" sz="2400" u="none">
                <a:solidFill>
                  <a:schemeClr val="dk1"/>
                </a:solidFill>
                <a:latin typeface="Cabin"/>
                <a:ea typeface="Cabin"/>
                <a:cs typeface="Cabin"/>
                <a:sym typeface="Cabin"/>
              </a:rPr>
              <a:t>The War for the Capitals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Union army advances towards </a:t>
            </a:r>
            <a:r>
              <a:rPr b="1" i="0" lang="en-US" sz="2400" u="none">
                <a:solidFill>
                  <a:schemeClr val="dk1"/>
                </a:solidFill>
                <a:latin typeface="Cabin"/>
                <a:ea typeface="Cabin"/>
                <a:cs typeface="Cabin"/>
                <a:sym typeface="Cabin"/>
              </a:rPr>
              <a:t>Richmond</a:t>
            </a:r>
            <a:r>
              <a:rPr b="0" i="0" lang="en-US" sz="2400" u="none">
                <a:solidFill>
                  <a:schemeClr val="dk1"/>
                </a:solidFill>
                <a:latin typeface="Cabin"/>
                <a:ea typeface="Cabin"/>
                <a:cs typeface="Cabin"/>
                <a:sym typeface="Cabin"/>
              </a:rPr>
              <a:t>.</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Encountered Confederate Army and </a:t>
            </a:r>
            <a:r>
              <a:rPr b="1" i="0" lang="en-US" sz="2000" u="none" cap="none" strike="noStrike">
                <a:solidFill>
                  <a:schemeClr val="dk1"/>
                </a:solidFill>
                <a:latin typeface="Cabin"/>
                <a:ea typeface="Cabin"/>
                <a:cs typeface="Cabin"/>
                <a:sym typeface="Cabin"/>
              </a:rPr>
              <a:t>General Joseph Johnston</a:t>
            </a:r>
            <a:r>
              <a:rPr b="0" i="0" lang="en-US" sz="2000" u="none" cap="none" strike="noStrike">
                <a:solidFill>
                  <a:schemeClr val="dk1"/>
                </a:solidFill>
                <a:latin typeface="Cabin"/>
                <a:ea typeface="Cabin"/>
                <a:cs typeface="Cabin"/>
                <a:sym typeface="Cabin"/>
              </a:rPr>
              <a:t>.  Johnston wounded and command goes to Lee.</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Confederate troops win a surprising victory at the Second Battle of </a:t>
            </a:r>
            <a:r>
              <a:rPr b="1" i="0" lang="en-US" sz="2000" u="none" cap="none" strike="noStrike">
                <a:solidFill>
                  <a:schemeClr val="dk1"/>
                </a:solidFill>
                <a:latin typeface="Cabin"/>
                <a:ea typeface="Cabin"/>
                <a:cs typeface="Cabin"/>
                <a:sym typeface="Cabin"/>
              </a:rPr>
              <a:t>Bull Run</a:t>
            </a:r>
            <a:r>
              <a:rPr b="0" i="0" lang="en-US" sz="2000" u="none" cap="none" strike="noStrike">
                <a:solidFill>
                  <a:schemeClr val="dk1"/>
                </a:solidFill>
                <a:latin typeface="Cabin"/>
                <a:ea typeface="Cabin"/>
                <a:cs typeface="Cabin"/>
                <a:sym typeface="Cabin"/>
              </a:rPr>
              <a:t>.</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Battle at </a:t>
            </a:r>
            <a:r>
              <a:rPr b="1" i="0" lang="en-US" sz="2000" u="none" cap="none" strike="noStrike">
                <a:solidFill>
                  <a:schemeClr val="dk1"/>
                </a:solidFill>
                <a:latin typeface="Cabin"/>
                <a:ea typeface="Cabin"/>
                <a:cs typeface="Cabin"/>
                <a:sym typeface="Cabin"/>
              </a:rPr>
              <a:t>Antietam</a:t>
            </a:r>
            <a:r>
              <a:rPr b="0" i="0" lang="en-US" sz="2000" u="none" cap="none" strike="noStrike">
                <a:solidFill>
                  <a:schemeClr val="dk1"/>
                </a:solidFill>
                <a:latin typeface="Cabin"/>
                <a:ea typeface="Cabin"/>
                <a:cs typeface="Cabin"/>
                <a:sym typeface="Cabin"/>
              </a:rPr>
              <a:t>:  Single Bloodiest battle in American history.</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Lincoln Fires McClellan.</a:t>
            </a:r>
          </a:p>
        </p:txBody>
      </p:sp>
      <p:pic>
        <p:nvPicPr>
          <p:cNvPr descr="C:\Documents and Settings\clittle\Local Settings\Temporary Internet Files\Content.IE5\3QAH29VI\MCj01494300000[1].wmf" id="477" name="Shape 477"/>
          <p:cNvPicPr preferRelativeResize="0"/>
          <p:nvPr/>
        </p:nvPicPr>
        <p:blipFill rotWithShape="1">
          <a:blip r:embed="rId3">
            <a:alphaModFix/>
          </a:blip>
          <a:srcRect b="0" l="0" r="0" t="0"/>
          <a:stretch/>
        </p:blipFill>
        <p:spPr>
          <a:xfrm>
            <a:off x="5638800" y="1371600"/>
            <a:ext cx="2017711" cy="1411287"/>
          </a:xfrm>
          <a:prstGeom prst="rect">
            <a:avLst/>
          </a:prstGeom>
          <a:noFill/>
          <a:ln>
            <a:noFill/>
          </a:ln>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x="0" y="0"/>
          <a:ext cx="0" cy="0"/>
          <a:chOff x="0" y="0"/>
          <a:chExt cx="0" cy="0"/>
        </a:xfrm>
      </p:grpSpPr>
      <p:sp>
        <p:nvSpPr>
          <p:cNvPr id="482" name="Shape 482"/>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3600" u="none" cap="none" strike="noStrike">
                <a:solidFill>
                  <a:srgbClr val="545E70"/>
                </a:solidFill>
                <a:latin typeface="Cabin"/>
                <a:ea typeface="Cabin"/>
                <a:cs typeface="Cabin"/>
                <a:sym typeface="Cabin"/>
              </a:rPr>
              <a:t>The Politics of War</a:t>
            </a:r>
            <a:br>
              <a:rPr b="0" i="0" lang="en-US" sz="3600" u="none" cap="none" strike="noStrike">
                <a:solidFill>
                  <a:srgbClr val="545E70"/>
                </a:solidFill>
                <a:latin typeface="Cabin"/>
                <a:ea typeface="Cabin"/>
                <a:cs typeface="Cabin"/>
                <a:sym typeface="Cabin"/>
              </a:rPr>
            </a:br>
            <a:r>
              <a:rPr b="0" i="0" lang="en-US" sz="3600" u="none" cap="none" strike="noStrike">
                <a:solidFill>
                  <a:srgbClr val="545E70"/>
                </a:solidFill>
                <a:latin typeface="Cabin"/>
                <a:ea typeface="Cabin"/>
                <a:cs typeface="Cabin"/>
                <a:sym typeface="Cabin"/>
              </a:rPr>
              <a:t>Section 2</a:t>
            </a:r>
          </a:p>
        </p:txBody>
      </p:sp>
      <p:sp>
        <p:nvSpPr>
          <p:cNvPr id="483" name="Shape 483"/>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Britain no longer dependent on southern cotton.  Accumulated a large cotton industry in Egypt and India.</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Britain declared neutrality.</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Trent Affair</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Confederate government sent two diplomats.</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American warship stops the British merchant ship the Trent with the two men aboard and arrests the two men.</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British threatens war against the union.  However Lincoln released men.</a:t>
            </a:r>
          </a:p>
        </p:txBody>
      </p:sp>
      <p:pic>
        <p:nvPicPr>
          <p:cNvPr descr="C:\Documents and Settings\KellyDunbar\Local Settings\Temporary Internet Files\Content.IE5\O0TEYEJY\MP900400532[1].jpg" id="484" name="Shape 484"/>
          <p:cNvPicPr preferRelativeResize="0"/>
          <p:nvPr/>
        </p:nvPicPr>
        <p:blipFill rotWithShape="1">
          <a:blip r:embed="rId3">
            <a:alphaModFix/>
          </a:blip>
          <a:srcRect b="0" l="0" r="0" t="0"/>
          <a:stretch/>
        </p:blipFill>
        <p:spPr>
          <a:xfrm>
            <a:off x="228600" y="4267200"/>
            <a:ext cx="1538286" cy="2293937"/>
          </a:xfrm>
          <a:prstGeom prst="rect">
            <a:avLst/>
          </a:prstGeom>
          <a:noFill/>
          <a:ln>
            <a:noFill/>
          </a:ln>
        </p:spPr>
      </p:pic>
      <p:pic>
        <p:nvPicPr>
          <p:cNvPr descr="C:\Documents and Settings\KellyDunbar\Local Settings\Temporary Internet Files\Content.IE5\Y352NBP1\MC900231322[1].wmf" id="485" name="Shape 485"/>
          <p:cNvPicPr preferRelativeResize="0"/>
          <p:nvPr/>
        </p:nvPicPr>
        <p:blipFill rotWithShape="1">
          <a:blip r:embed="rId4">
            <a:alphaModFix/>
          </a:blip>
          <a:srcRect b="0" l="0" r="0" t="0"/>
          <a:stretch/>
        </p:blipFill>
        <p:spPr>
          <a:xfrm>
            <a:off x="5943600" y="2362200"/>
            <a:ext cx="1244599" cy="1149349"/>
          </a:xfrm>
          <a:prstGeom prst="rect">
            <a:avLst/>
          </a:prstGeom>
          <a:noFill/>
          <a:ln>
            <a:noFill/>
          </a:ln>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x="0" y="0"/>
          <a:ext cx="0" cy="0"/>
          <a:chOff x="0" y="0"/>
          <a:chExt cx="0" cy="0"/>
        </a:xfrm>
      </p:grpSpPr>
      <p:sp>
        <p:nvSpPr>
          <p:cNvPr id="490" name="Shape 490"/>
          <p:cNvSpPr txBox="1"/>
          <p:nvPr>
            <p:ph type="title"/>
          </p:nvPr>
        </p:nvSpPr>
        <p:spPr>
          <a:xfrm>
            <a:off x="457200" y="277812"/>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Emancipation</a:t>
            </a:r>
          </a:p>
        </p:txBody>
      </p:sp>
      <p:sp>
        <p:nvSpPr>
          <p:cNvPr id="491" name="Shape 491"/>
          <p:cNvSpPr txBox="1"/>
          <p:nvPr>
            <p:ph idx="1" type="body"/>
          </p:nvPr>
        </p:nvSpPr>
        <p:spPr>
          <a:xfrm>
            <a:off x="457200" y="1600200"/>
            <a:ext cx="3505200" cy="4530724"/>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Emancipation Proclamation:  An executive order issued by Abraham Lincoln, Jan 1, 1863.  Freed slaves in all regions behind confederate lines.</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800" u="none" cap="none" strike="noStrike">
                <a:solidFill>
                  <a:schemeClr val="dk1"/>
                </a:solidFill>
                <a:latin typeface="Cabin"/>
                <a:ea typeface="Cabin"/>
                <a:cs typeface="Cabin"/>
                <a:sym typeface="Cabin"/>
              </a:rPr>
              <a:t>Reactions</a:t>
            </a:r>
          </a:p>
        </p:txBody>
      </p:sp>
      <p:pic>
        <p:nvPicPr>
          <p:cNvPr descr="untitled" id="492" name="Shape 492"/>
          <p:cNvPicPr preferRelativeResize="0"/>
          <p:nvPr>
            <p:ph idx="1" type="body"/>
          </p:nvPr>
        </p:nvPicPr>
        <p:blipFill rotWithShape="1">
          <a:blip r:embed="rId3">
            <a:alphaModFix/>
          </a:blip>
          <a:srcRect b="0" l="0" r="0" t="0"/>
          <a:stretch/>
        </p:blipFill>
        <p:spPr>
          <a:xfrm>
            <a:off x="4114800" y="1676400"/>
            <a:ext cx="4724400" cy="4267199"/>
          </a:xfrm>
          <a:prstGeom prst="rect">
            <a:avLst/>
          </a:prstGeom>
          <a:noFill/>
          <a:ln>
            <a:noFill/>
          </a:ln>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sp>
        <p:nvSpPr>
          <p:cNvPr id="497" name="Shape 497"/>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Political Problems</a:t>
            </a:r>
          </a:p>
        </p:txBody>
      </p:sp>
      <p:sp>
        <p:nvSpPr>
          <p:cNvPr id="498" name="Shape 498"/>
          <p:cNvSpPr txBox="1"/>
          <p:nvPr>
            <p:ph idx="1" type="body"/>
          </p:nvPr>
        </p:nvSpPr>
        <p:spPr>
          <a:xfrm>
            <a:off x="1435100" y="1447800"/>
            <a:ext cx="7499349" cy="5029199"/>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Neither side was completely unified.  (Confederate sympathizers in North, Union Sympathizers in the South)</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How should the respective governments handle their critics?</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How cold they ensure a steady supply of fighting men for their armies?</a:t>
            </a:r>
          </a:p>
          <a:p>
            <a:pPr indent="-246062" lvl="1" marL="639762" marR="0" rtl="0" algn="l">
              <a:lnSpc>
                <a:spcPct val="90000"/>
              </a:lnSpc>
              <a:spcBef>
                <a:spcPts val="500"/>
              </a:spcBef>
              <a:spcAft>
                <a:spcPts val="0"/>
              </a:spcAft>
              <a:buClr>
                <a:schemeClr val="accent1"/>
              </a:buClr>
              <a:buSzPct val="100000"/>
              <a:buFont typeface="Verdana"/>
              <a:buChar char="◦"/>
            </a:pPr>
            <a:r>
              <a:rPr b="0" i="0" lang="en-US" sz="2000" u="none" cap="none" strike="noStrike">
                <a:solidFill>
                  <a:schemeClr val="dk1"/>
                </a:solidFill>
                <a:latin typeface="Cabin"/>
                <a:ea typeface="Cabin"/>
                <a:cs typeface="Cabin"/>
                <a:sym typeface="Cabin"/>
              </a:rPr>
              <a:t>Lincoln dealt forcefully with disloyalty</a:t>
            </a:r>
          </a:p>
          <a:p>
            <a:pPr indent="-238125" lvl="2" marL="885825" marR="0" rtl="0" algn="l">
              <a:lnSpc>
                <a:spcPct val="90000"/>
              </a:lnSpc>
              <a:spcBef>
                <a:spcPts val="360"/>
              </a:spcBef>
              <a:spcAft>
                <a:spcPts val="0"/>
              </a:spcAft>
              <a:buClr>
                <a:schemeClr val="accent2"/>
              </a:buClr>
              <a:buSzPct val="100000"/>
              <a:buFont typeface="Noto Sans Symbols"/>
              <a:buChar char="⚫"/>
            </a:pPr>
            <a:r>
              <a:rPr b="0" i="0" lang="en-US" sz="1800" u="none" cap="none" strike="noStrike">
                <a:solidFill>
                  <a:schemeClr val="dk1"/>
                </a:solidFill>
                <a:latin typeface="Cabin"/>
                <a:ea typeface="Cabin"/>
                <a:cs typeface="Cabin"/>
                <a:sym typeface="Cabin"/>
              </a:rPr>
              <a:t>Example: Baltimore crowd attacks union regiment.  Suspended </a:t>
            </a:r>
            <a:r>
              <a:rPr b="1" i="0" lang="en-US" sz="1800" u="none" cap="none" strike="noStrike">
                <a:solidFill>
                  <a:schemeClr val="dk1"/>
                </a:solidFill>
                <a:latin typeface="Cabin"/>
                <a:ea typeface="Cabin"/>
                <a:cs typeface="Cabin"/>
                <a:sym typeface="Cabin"/>
              </a:rPr>
              <a:t>writ of habeas corpus </a:t>
            </a:r>
            <a:r>
              <a:rPr b="0" i="0" lang="en-US" sz="1800" u="none" cap="none" strike="noStrike">
                <a:solidFill>
                  <a:schemeClr val="dk1"/>
                </a:solidFill>
                <a:latin typeface="Cabin"/>
                <a:ea typeface="Cabin"/>
                <a:cs typeface="Cabin"/>
                <a:sym typeface="Cabin"/>
              </a:rPr>
              <a:t>for that state.</a:t>
            </a:r>
          </a:p>
          <a:p>
            <a:pPr indent="-238125" lvl="2" marL="885825" marR="0" rtl="0" algn="l">
              <a:lnSpc>
                <a:spcPct val="90000"/>
              </a:lnSpc>
              <a:spcBef>
                <a:spcPts val="360"/>
              </a:spcBef>
              <a:spcAft>
                <a:spcPts val="0"/>
              </a:spcAft>
              <a:buClr>
                <a:schemeClr val="accent2"/>
              </a:buClr>
              <a:buSzPct val="100000"/>
              <a:buFont typeface="Noto Sans Symbols"/>
              <a:buChar char="⚫"/>
            </a:pPr>
            <a:r>
              <a:rPr b="0" i="0" lang="en-US" sz="1800" u="none" cap="none" strike="noStrike">
                <a:solidFill>
                  <a:schemeClr val="dk1"/>
                </a:solidFill>
                <a:latin typeface="Cabin"/>
                <a:ea typeface="Cabin"/>
                <a:cs typeface="Cabin"/>
                <a:sym typeface="Cabin"/>
              </a:rPr>
              <a:t>Confederate sympathizers were arrested and held without trial.  Arrested copperheads:  Northern Democrats who advocated peace with the south.</a:t>
            </a:r>
          </a:p>
          <a:p>
            <a:pPr indent="-238125" lvl="2" marL="885825" marR="0" rtl="0" algn="l">
              <a:lnSpc>
                <a:spcPct val="90000"/>
              </a:lnSpc>
              <a:spcBef>
                <a:spcPts val="360"/>
              </a:spcBef>
              <a:spcAft>
                <a:spcPts val="0"/>
              </a:spcAft>
              <a:buClr>
                <a:schemeClr val="accent2"/>
              </a:buClr>
              <a:buSzPct val="100000"/>
              <a:buFont typeface="Noto Sans Symbols"/>
              <a:buChar char="⚫"/>
            </a:pPr>
            <a:r>
              <a:rPr b="0" i="0" lang="en-US" sz="1800" u="none" cap="none" strike="noStrike">
                <a:solidFill>
                  <a:schemeClr val="dk1"/>
                </a:solidFill>
                <a:latin typeface="Cabin"/>
                <a:ea typeface="Cabin"/>
                <a:cs typeface="Cabin"/>
                <a:sym typeface="Cabin"/>
              </a:rPr>
              <a:t>Lincolns was of dramatically expanding presidential powers in time of war set a precedent in the U.S. history.  Since then presidents have cited war or “national security” as a reason to expand the powers of the president.</a:t>
            </a:r>
          </a:p>
        </p:txBody>
      </p:sp>
      <p:pic>
        <p:nvPicPr>
          <p:cNvPr descr="C:\Documents and Settings\KellyDunbar\Local Settings\Temporary Internet Files\Content.IE5\O0TEYEJY\MC900084350[1].wmf" id="499" name="Shape 499"/>
          <p:cNvPicPr preferRelativeResize="0"/>
          <p:nvPr/>
        </p:nvPicPr>
        <p:blipFill rotWithShape="1">
          <a:blip r:embed="rId3">
            <a:alphaModFix/>
          </a:blip>
          <a:srcRect b="0" l="0" r="0" t="0"/>
          <a:stretch/>
        </p:blipFill>
        <p:spPr>
          <a:xfrm>
            <a:off x="7696200" y="304800"/>
            <a:ext cx="1219199" cy="1289049"/>
          </a:xfrm>
          <a:prstGeom prst="rect">
            <a:avLst/>
          </a:prstGeom>
          <a:noFill/>
          <a:ln>
            <a:noFill/>
          </a:ln>
        </p:spPr>
      </p:pic>
      <p:pic>
        <p:nvPicPr>
          <p:cNvPr descr="C:\Documents and Settings\KellyDunbar\Local Settings\Temporary Internet Files\Content.IE5\9IR3X81Z\MC900084448[1].wmf" id="500" name="Shape 500"/>
          <p:cNvPicPr preferRelativeResize="0"/>
          <p:nvPr/>
        </p:nvPicPr>
        <p:blipFill rotWithShape="1">
          <a:blip r:embed="rId4">
            <a:alphaModFix/>
          </a:blip>
          <a:srcRect b="0" l="0" r="0" t="0"/>
          <a:stretch/>
        </p:blipFill>
        <p:spPr>
          <a:xfrm>
            <a:off x="5715000" y="228600"/>
            <a:ext cx="1676399" cy="1220786"/>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sp>
        <p:nvSpPr>
          <p:cNvPr id="505" name="Shape 505"/>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Report to Duty!</a:t>
            </a:r>
          </a:p>
        </p:txBody>
      </p:sp>
      <p:pic>
        <p:nvPicPr>
          <p:cNvPr id="506" name="Shape 506"/>
          <p:cNvPicPr preferRelativeResize="0"/>
          <p:nvPr>
            <p:ph idx="1" type="body"/>
          </p:nvPr>
        </p:nvPicPr>
        <p:blipFill rotWithShape="1">
          <a:blip r:embed="rId3">
            <a:alphaModFix/>
          </a:blip>
          <a:srcRect b="0" l="0" r="0" t="0"/>
          <a:stretch/>
        </p:blipFill>
        <p:spPr>
          <a:xfrm>
            <a:off x="1660525" y="1447800"/>
            <a:ext cx="7048499" cy="4800600"/>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sp>
        <p:nvSpPr>
          <p:cNvPr id="511" name="Shape 511"/>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Local Examples of Dissent</a:t>
            </a:r>
          </a:p>
        </p:txBody>
      </p:sp>
      <p:sp>
        <p:nvSpPr>
          <p:cNvPr id="512" name="Shape 512"/>
          <p:cNvSpPr txBox="1"/>
          <p:nvPr>
            <p:ph idx="1" type="body"/>
          </p:nvPr>
        </p:nvSpPr>
        <p:spPr>
          <a:xfrm>
            <a:off x="14478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The </a:t>
            </a:r>
            <a:r>
              <a:rPr b="1" i="0" lang="en-US" sz="2000" u="none">
                <a:solidFill>
                  <a:schemeClr val="dk1"/>
                </a:solidFill>
                <a:latin typeface="Cabin"/>
                <a:ea typeface="Cabin"/>
                <a:cs typeface="Cabin"/>
                <a:sym typeface="Cabin"/>
              </a:rPr>
              <a:t>Shelton Laurel Massacre</a:t>
            </a:r>
            <a:r>
              <a:rPr b="0" i="0" lang="en-US" sz="2000" u="none">
                <a:solidFill>
                  <a:schemeClr val="dk1"/>
                </a:solidFill>
                <a:latin typeface="Cabin"/>
                <a:ea typeface="Cabin"/>
                <a:cs typeface="Cabin"/>
                <a:sym typeface="Cabin"/>
              </a:rPr>
              <a:t> refers to the execution of 13 accused Union sympathizers around January 18, 1863 by a Confederate regiment in the Shelton Laurel Valley of Madison county, NC at the height of the American Civil War. </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sng">
                <a:solidFill>
                  <a:schemeClr val="hlink"/>
                </a:solidFill>
                <a:latin typeface="Cabin"/>
                <a:ea typeface="Cabin"/>
                <a:cs typeface="Cabin"/>
                <a:sym typeface="Cabin"/>
                <a:hlinkClick r:id="rId3"/>
              </a:rPr>
              <a:t>Shelton Laurel Massacre</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Poem- </a:t>
            </a:r>
            <a:br>
              <a:rPr b="0" i="0" lang="en-US" sz="2000" u="none">
                <a:solidFill>
                  <a:schemeClr val="dk1"/>
                </a:solidFill>
                <a:latin typeface="Cabin"/>
                <a:ea typeface="Cabin"/>
                <a:cs typeface="Cabin"/>
                <a:sym typeface="Cabin"/>
              </a:rPr>
            </a:br>
            <a:r>
              <a:rPr b="0" i="0" lang="en-US" sz="2000" u="none">
                <a:solidFill>
                  <a:schemeClr val="dk1"/>
                </a:solidFill>
                <a:latin typeface="Cabin"/>
                <a:ea typeface="Cabin"/>
                <a:cs typeface="Cabin"/>
                <a:sym typeface="Cabin"/>
              </a:rPr>
              <a:t>“To Go or Not to Go”</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“Tall Woman” Reading</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Discuss</a:t>
            </a: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25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Why do you think there was more dissent towards the war in our local area?</a:t>
            </a: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a:p>
            <a:pPr indent="-288925" lvl="0" marL="365125" marR="0" rtl="0" algn="l">
              <a:spcBef>
                <a:spcPts val="600"/>
              </a:spcBef>
              <a:spcAft>
                <a:spcPts val="0"/>
              </a:spcAft>
              <a:buClr>
                <a:schemeClr val="accent1"/>
              </a:buClr>
              <a:buSzPct val="80000"/>
              <a:buFont typeface="Noto Sans Symbols"/>
              <a:buNone/>
            </a:pPr>
            <a:r>
              <a:t/>
            </a:r>
            <a:endParaRPr b="0" i="0" sz="2000" u="none">
              <a:solidFill>
                <a:schemeClr val="dk1"/>
              </a:solidFill>
              <a:latin typeface="Cabin"/>
              <a:ea typeface="Cabin"/>
              <a:cs typeface="Cabin"/>
              <a:sym typeface="Cabin"/>
            </a:endParaRPr>
          </a:p>
        </p:txBody>
      </p:sp>
      <p:pic>
        <p:nvPicPr>
          <p:cNvPr descr="http://thomaslegion.net/sitebuildercontent/sitebuilderpictures/.pond/battleofashevilleearthworksnc.jpg.w300h224.jpg" id="513" name="Shape 513"/>
          <p:cNvPicPr preferRelativeResize="0"/>
          <p:nvPr/>
        </p:nvPicPr>
        <p:blipFill rotWithShape="1">
          <a:blip r:embed="rId4">
            <a:alphaModFix/>
          </a:blip>
          <a:srcRect b="0" l="0" r="0" t="0"/>
          <a:stretch/>
        </p:blipFill>
        <p:spPr>
          <a:xfrm>
            <a:off x="4724400" y="2895600"/>
            <a:ext cx="4076699" cy="2362200"/>
          </a:xfrm>
          <a:prstGeom prst="rect">
            <a:avLst/>
          </a:prstGeom>
          <a:noFill/>
          <a:ln>
            <a:noFill/>
          </a:ln>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7" name="Shape 517"/>
        <p:cNvGrpSpPr/>
        <p:nvPr/>
      </p:nvGrpSpPr>
      <p:grpSpPr>
        <a:xfrm>
          <a:off x="0" y="0"/>
          <a:ext cx="0" cy="0"/>
          <a:chOff x="0" y="0"/>
          <a:chExt cx="0" cy="0"/>
        </a:xfrm>
      </p:grpSpPr>
      <p:sp>
        <p:nvSpPr>
          <p:cNvPr id="518" name="Shape 518"/>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Political Problems:  Conscription</a:t>
            </a:r>
          </a:p>
        </p:txBody>
      </p:sp>
      <p:sp>
        <p:nvSpPr>
          <p:cNvPr id="519" name="Shape 519"/>
          <p:cNvSpPr txBox="1"/>
          <p:nvPr>
            <p:ph idx="1" type="body"/>
          </p:nvPr>
        </p:nvSpPr>
        <p:spPr>
          <a:xfrm>
            <a:off x="14351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Both armies relied on volunteers.</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Heavy casualties and widespread desertions led to conscription.  (A draft that would force certain members of the population to serve in the army.</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Confederate army passed draft in 1862</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18-35 white men</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Those who could afford substitutes were allowed.</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If you owned 20 more slaves you were exempted.</a:t>
            </a:r>
          </a:p>
          <a:p>
            <a:pPr indent="-288925" lvl="0" marL="365125" marR="0" rtl="0" algn="l">
              <a:spcBef>
                <a:spcPts val="600"/>
              </a:spcBef>
              <a:spcAft>
                <a:spcPts val="0"/>
              </a:spcAft>
              <a:buClr>
                <a:schemeClr val="accent1"/>
              </a:buClr>
              <a:buSzPct val="79999"/>
              <a:buFont typeface="Noto Sans Symbols"/>
              <a:buNone/>
            </a:pPr>
            <a:r>
              <a:t/>
            </a:r>
            <a:endParaRPr b="0" i="0" sz="1800" u="none" cap="none" strike="noStrike">
              <a:solidFill>
                <a:schemeClr val="dk1"/>
              </a:solidFill>
              <a:latin typeface="Cabin"/>
              <a:ea typeface="Cabin"/>
              <a:cs typeface="Cabin"/>
              <a:sym typeface="Cabin"/>
            </a:endParaRPr>
          </a:p>
        </p:txBody>
      </p:sp>
      <p:sp>
        <p:nvSpPr>
          <p:cNvPr id="520" name="Shape 520"/>
          <p:cNvSpPr txBox="1"/>
          <p:nvPr>
            <p:ph idx="2" type="body"/>
          </p:nvPr>
        </p:nvSpPr>
        <p:spPr>
          <a:xfrm>
            <a:off x="527685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Union army passed draft in 1863.</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Drafted white men between 20-45. For three years.</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Could hire substitutes</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Paying a $300 fee to avoid conscription.</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46,000 draftees went into the union army.</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92% of 2 million soldiers were volunteers and 180,000 of them African Americans.</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Draft Riots:  Riots in NYC, poor white workers afraid of free blacks taking their jobs.</a:t>
            </a:r>
          </a:p>
        </p:txBody>
      </p:sp>
      <p:pic>
        <p:nvPicPr>
          <p:cNvPr descr="C:\Documents and Settings\KellyDunbar\Local Settings\Temporary Internet Files\Content.IE5\JLPS49WW\MC900024582[1].wmf" id="521" name="Shape 521"/>
          <p:cNvPicPr preferRelativeResize="0"/>
          <p:nvPr/>
        </p:nvPicPr>
        <p:blipFill rotWithShape="1">
          <a:blip r:embed="rId3">
            <a:alphaModFix/>
          </a:blip>
          <a:srcRect b="0" l="0" r="0" t="0"/>
          <a:stretch/>
        </p:blipFill>
        <p:spPr>
          <a:xfrm>
            <a:off x="457200" y="4572000"/>
            <a:ext cx="1512886" cy="1757362"/>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2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animEffect filter="fade" transition="in">
                                      <p:cBhvr>
                                        <p:cTn dur="500"/>
                                        <p:tgtEl>
                                          <p:spTgt spid="5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1" st="1"/>
                                            </p:txEl>
                                          </p:spTgt>
                                        </p:tgtEl>
                                        <p:attrNameLst>
                                          <p:attrName>style.visibility</p:attrName>
                                        </p:attrNameLst>
                                      </p:cBhvr>
                                      <p:to>
                                        <p:strVal val="visible"/>
                                      </p:to>
                                    </p:set>
                                    <p:animEffect filter="fade" transition="in">
                                      <p:cBhvr>
                                        <p:cTn dur="500"/>
                                        <p:tgtEl>
                                          <p:spTgt spid="5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2" st="2"/>
                                            </p:txEl>
                                          </p:spTgt>
                                        </p:tgtEl>
                                        <p:attrNameLst>
                                          <p:attrName>style.visibility</p:attrName>
                                        </p:attrNameLst>
                                      </p:cBhvr>
                                      <p:to>
                                        <p:strVal val="visible"/>
                                      </p:to>
                                    </p:set>
                                    <p:animEffect filter="fade" transition="in">
                                      <p:cBhvr>
                                        <p:cTn dur="500"/>
                                        <p:tgtEl>
                                          <p:spTgt spid="5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3" st="3"/>
                                            </p:txEl>
                                          </p:spTgt>
                                        </p:tgtEl>
                                        <p:attrNameLst>
                                          <p:attrName>style.visibility</p:attrName>
                                        </p:attrNameLst>
                                      </p:cBhvr>
                                      <p:to>
                                        <p:strVal val="visible"/>
                                      </p:to>
                                    </p:set>
                                    <p:animEffect filter="fade" transition="in">
                                      <p:cBhvr>
                                        <p:cTn dur="500"/>
                                        <p:tgtEl>
                                          <p:spTgt spid="5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4" st="4"/>
                                            </p:txEl>
                                          </p:spTgt>
                                        </p:tgtEl>
                                        <p:attrNameLst>
                                          <p:attrName>style.visibility</p:attrName>
                                        </p:attrNameLst>
                                      </p:cBhvr>
                                      <p:to>
                                        <p:strVal val="visible"/>
                                      </p:to>
                                    </p:set>
                                    <p:animEffect filter="fade" transition="in">
                                      <p:cBhvr>
                                        <p:cTn dur="500"/>
                                        <p:tgtEl>
                                          <p:spTgt spid="5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5" st="5"/>
                                            </p:txEl>
                                          </p:spTgt>
                                        </p:tgtEl>
                                        <p:attrNameLst>
                                          <p:attrName>style.visibility</p:attrName>
                                        </p:attrNameLst>
                                      </p:cBhvr>
                                      <p:to>
                                        <p:strVal val="visible"/>
                                      </p:to>
                                    </p:set>
                                    <p:animEffect filter="fade" transition="in">
                                      <p:cBhvr>
                                        <p:cTn dur="500"/>
                                        <p:tgtEl>
                                          <p:spTgt spid="5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6" st="6"/>
                                            </p:txEl>
                                          </p:spTgt>
                                        </p:tgtEl>
                                        <p:attrNameLst>
                                          <p:attrName>style.visibility</p:attrName>
                                        </p:attrNameLst>
                                      </p:cBhvr>
                                      <p:to>
                                        <p:strVal val="visible"/>
                                      </p:to>
                                    </p:set>
                                    <p:animEffect filter="fade" transition="in">
                                      <p:cBhvr>
                                        <p:cTn dur="500"/>
                                        <p:tgtEl>
                                          <p:spTgt spid="5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0" st="0"/>
                                            </p:txEl>
                                          </p:spTgt>
                                        </p:tgtEl>
                                        <p:attrNameLst>
                                          <p:attrName>style.visibility</p:attrName>
                                        </p:attrNameLst>
                                      </p:cBhvr>
                                      <p:to>
                                        <p:strVal val="visible"/>
                                      </p:to>
                                    </p:set>
                                    <p:animEffect filter="fade" transition="in">
                                      <p:cBhvr>
                                        <p:cTn dur="500"/>
                                        <p:tgtEl>
                                          <p:spTgt spid="5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 st="1"/>
                                            </p:txEl>
                                          </p:spTgt>
                                        </p:tgtEl>
                                        <p:attrNameLst>
                                          <p:attrName>style.visibility</p:attrName>
                                        </p:attrNameLst>
                                      </p:cBhvr>
                                      <p:to>
                                        <p:strVal val="visible"/>
                                      </p:to>
                                    </p:set>
                                    <p:animEffect filter="fade" transition="in">
                                      <p:cBhvr>
                                        <p:cTn dur="500"/>
                                        <p:tgtEl>
                                          <p:spTgt spid="5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2" st="2"/>
                                            </p:txEl>
                                          </p:spTgt>
                                        </p:tgtEl>
                                        <p:attrNameLst>
                                          <p:attrName>style.visibility</p:attrName>
                                        </p:attrNameLst>
                                      </p:cBhvr>
                                      <p:to>
                                        <p:strVal val="visible"/>
                                      </p:to>
                                    </p:set>
                                    <p:animEffect filter="fade" transition="in">
                                      <p:cBhvr>
                                        <p:cTn dur="500"/>
                                        <p:tgtEl>
                                          <p:spTgt spid="5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3" st="3"/>
                                            </p:txEl>
                                          </p:spTgt>
                                        </p:tgtEl>
                                        <p:attrNameLst>
                                          <p:attrName>style.visibility</p:attrName>
                                        </p:attrNameLst>
                                      </p:cBhvr>
                                      <p:to>
                                        <p:strVal val="visible"/>
                                      </p:to>
                                    </p:set>
                                    <p:animEffect filter="fade" transition="in">
                                      <p:cBhvr>
                                        <p:cTn dur="500"/>
                                        <p:tgtEl>
                                          <p:spTgt spid="5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4" st="4"/>
                                            </p:txEl>
                                          </p:spTgt>
                                        </p:tgtEl>
                                        <p:attrNameLst>
                                          <p:attrName>style.visibility</p:attrName>
                                        </p:attrNameLst>
                                      </p:cBhvr>
                                      <p:to>
                                        <p:strVal val="visible"/>
                                      </p:to>
                                    </p:set>
                                    <p:animEffect filter="fade" transition="in">
                                      <p:cBhvr>
                                        <p:cTn dur="500"/>
                                        <p:tgtEl>
                                          <p:spTgt spid="5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5" st="5"/>
                                            </p:txEl>
                                          </p:spTgt>
                                        </p:tgtEl>
                                        <p:attrNameLst>
                                          <p:attrName>style.visibility</p:attrName>
                                        </p:attrNameLst>
                                      </p:cBhvr>
                                      <p:to>
                                        <p:strVal val="visible"/>
                                      </p:to>
                                    </p:set>
                                    <p:animEffect filter="fade" transition="in">
                                      <p:cBhvr>
                                        <p:cTn dur="500"/>
                                        <p:tgtEl>
                                          <p:spTgt spid="5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6" st="6"/>
                                            </p:txEl>
                                          </p:spTgt>
                                        </p:tgtEl>
                                        <p:attrNameLst>
                                          <p:attrName>style.visibility</p:attrName>
                                        </p:attrNameLst>
                                      </p:cBhvr>
                                      <p:to>
                                        <p:strVal val="visible"/>
                                      </p:to>
                                    </p:set>
                                    <p:animEffect filter="fade" transition="in">
                                      <p:cBhvr>
                                        <p:cTn dur="500"/>
                                        <p:tgtEl>
                                          <p:spTgt spid="52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x="0" y="0"/>
          <a:ext cx="0" cy="0"/>
          <a:chOff x="0" y="0"/>
          <a:chExt cx="0" cy="0"/>
        </a:xfrm>
      </p:grpSpPr>
      <p:sp>
        <p:nvSpPr>
          <p:cNvPr id="526" name="Shape 526"/>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Reflection on Conscription </a:t>
            </a:r>
          </a:p>
        </p:txBody>
      </p:sp>
      <p:sp>
        <p:nvSpPr>
          <p:cNvPr id="527" name="Shape 527"/>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316865" lvl="0" marL="365125" marR="0" rtl="0" algn="l">
              <a:lnSpc>
                <a:spcPct val="100000"/>
              </a:lnSpc>
              <a:spcBef>
                <a:spcPts val="0"/>
              </a:spcBef>
              <a:spcAft>
                <a:spcPts val="0"/>
              </a:spcAft>
              <a:buClr>
                <a:schemeClr val="accent1"/>
              </a:buClr>
              <a:buSzPct val="100000"/>
              <a:buFont typeface="Noto Sans Symbols"/>
              <a:buChar char="●"/>
            </a:pPr>
            <a:r>
              <a:rPr b="0" i="0" lang="en-US" sz="3000" u="none">
                <a:solidFill>
                  <a:schemeClr val="dk1"/>
                </a:solidFill>
                <a:latin typeface="Libre Baskerville"/>
                <a:ea typeface="Libre Baskerville"/>
                <a:cs typeface="Libre Baskerville"/>
                <a:sym typeface="Libre Baskerville"/>
              </a:rPr>
              <a:t>Wealthy- how did it feel to be able to pay your way out of the draft?</a:t>
            </a:r>
          </a:p>
          <a:p>
            <a:pPr indent="-316865" lvl="0" marL="365125" marR="0" rtl="0" algn="l">
              <a:lnSpc>
                <a:spcPct val="100000"/>
              </a:lnSpc>
              <a:spcBef>
                <a:spcPts val="600"/>
              </a:spcBef>
              <a:spcAft>
                <a:spcPts val="0"/>
              </a:spcAft>
              <a:buClr>
                <a:schemeClr val="accent1"/>
              </a:buClr>
              <a:buSzPct val="100000"/>
              <a:buFont typeface="Noto Sans Symbols"/>
              <a:buChar char="●"/>
            </a:pPr>
            <a:r>
              <a:rPr b="0" i="0" lang="en-US" sz="3000" u="none">
                <a:solidFill>
                  <a:schemeClr val="dk1"/>
                </a:solidFill>
                <a:latin typeface="Libre Baskerville"/>
                <a:ea typeface="Libre Baskerville"/>
                <a:cs typeface="Libre Baskerville"/>
                <a:sym typeface="Libre Baskerville"/>
              </a:rPr>
              <a:t>Soldiers- how did it feel to get enlisted and not be able to get out of the war?</a:t>
            </a:r>
          </a:p>
          <a:p>
            <a:pPr indent="-316865" lvl="0" marL="365125" marR="0" rtl="0" algn="l">
              <a:lnSpc>
                <a:spcPct val="100000"/>
              </a:lnSpc>
              <a:spcBef>
                <a:spcPts val="600"/>
              </a:spcBef>
              <a:spcAft>
                <a:spcPts val="0"/>
              </a:spcAft>
              <a:buClr>
                <a:schemeClr val="accent1"/>
              </a:buClr>
              <a:buSzPct val="100000"/>
              <a:buFont typeface="Noto Sans Symbols"/>
              <a:buChar char="●"/>
            </a:pPr>
            <a:r>
              <a:rPr b="0" i="0" lang="en-US" sz="3000" u="none">
                <a:solidFill>
                  <a:schemeClr val="dk1"/>
                </a:solidFill>
                <a:latin typeface="Libre Baskerville"/>
                <a:ea typeface="Libre Baskerville"/>
                <a:cs typeface="Libre Baskerville"/>
                <a:sym typeface="Libre Baskerville"/>
              </a:rPr>
              <a:t>Do you think this scenario is fair?</a:t>
            </a:r>
          </a:p>
          <a:p>
            <a:pPr indent="-316865" lvl="0" marL="365125" marR="0" rtl="0" algn="l">
              <a:lnSpc>
                <a:spcPct val="100000"/>
              </a:lnSpc>
              <a:spcBef>
                <a:spcPts val="600"/>
              </a:spcBef>
              <a:spcAft>
                <a:spcPts val="0"/>
              </a:spcAft>
              <a:buClr>
                <a:schemeClr val="accent1"/>
              </a:buClr>
              <a:buSzPct val="100000"/>
              <a:buFont typeface="Noto Sans Symbols"/>
              <a:buChar char="●"/>
            </a:pPr>
            <a:r>
              <a:rPr b="0" i="0" lang="en-US" sz="3000" u="none">
                <a:solidFill>
                  <a:schemeClr val="dk1"/>
                </a:solidFill>
                <a:latin typeface="Libre Baskerville"/>
                <a:ea typeface="Libre Baskerville"/>
                <a:cs typeface="Libre Baskerville"/>
                <a:sym typeface="Libre Baskerville"/>
              </a:rPr>
              <a:t>What are some similarities between the draft during the Civil War and the War in Afghanistan today?</a:t>
            </a:r>
          </a:p>
          <a:p>
            <a:pPr indent="-258762" lvl="1" marL="639762" marR="0" rtl="0" algn="l">
              <a:lnSpc>
                <a:spcPct val="100000"/>
              </a:lnSpc>
              <a:spcBef>
                <a:spcPts val="500"/>
              </a:spcBef>
              <a:spcAft>
                <a:spcPts val="0"/>
              </a:spcAft>
              <a:buClr>
                <a:schemeClr val="accent1"/>
              </a:buClr>
              <a:buSzPct val="100000"/>
              <a:buFont typeface="Verdana"/>
              <a:buChar char="◦"/>
            </a:pPr>
            <a:r>
              <a:rPr b="0" i="0" lang="en-US" sz="3000" u="none" cap="none" strike="noStrike">
                <a:solidFill>
                  <a:schemeClr val="dk1"/>
                </a:solidFill>
                <a:latin typeface="Libre Baskerville"/>
                <a:ea typeface="Libre Baskerville"/>
                <a:cs typeface="Libre Baskerville"/>
                <a:sym typeface="Libre Baskerville"/>
              </a:rPr>
              <a:t>Explain</a:t>
            </a:r>
          </a:p>
        </p:txBody>
      </p:sp>
      <p:pic>
        <p:nvPicPr>
          <p:cNvPr descr="C:\Documents and Settings\KellyDunbar\Local Settings\Temporary Internet Files\Content.IE5\IVJMYRWO\MC900440428[1].wmf" id="528" name="Shape 528"/>
          <p:cNvPicPr preferRelativeResize="0"/>
          <p:nvPr/>
        </p:nvPicPr>
        <p:blipFill rotWithShape="1">
          <a:blip r:embed="rId3">
            <a:alphaModFix/>
          </a:blip>
          <a:srcRect b="0" l="0" r="0" t="0"/>
          <a:stretch/>
        </p:blipFill>
        <p:spPr>
          <a:xfrm>
            <a:off x="7620000" y="304800"/>
            <a:ext cx="1020762" cy="1074737"/>
          </a:xfrm>
          <a:prstGeom prst="rect">
            <a:avLst/>
          </a:prstGeom>
          <a:noFill/>
          <a:ln>
            <a:noFill/>
          </a:ln>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000" u="none" cap="none" strike="noStrike">
                <a:solidFill>
                  <a:srgbClr val="545E70"/>
                </a:solidFill>
                <a:latin typeface="Cabin"/>
                <a:ea typeface="Cabin"/>
                <a:cs typeface="Cabin"/>
                <a:sym typeface="Cabin"/>
              </a:rPr>
              <a:t>Life During Wartime:  Section 3</a:t>
            </a:r>
          </a:p>
        </p:txBody>
      </p:sp>
      <p:sp>
        <p:nvSpPr>
          <p:cNvPr id="534" name="Shape 534"/>
          <p:cNvSpPr txBox="1"/>
          <p:nvPr>
            <p:ph idx="1" type="body"/>
          </p:nvPr>
        </p:nvSpPr>
        <p:spPr>
          <a:xfrm>
            <a:off x="1066800" y="1371600"/>
            <a:ext cx="6400799" cy="4800600"/>
          </a:xfrm>
          <a:prstGeom prst="rect">
            <a:avLst/>
          </a:prstGeom>
          <a:noFill/>
          <a:ln>
            <a:noFill/>
          </a:ln>
        </p:spPr>
        <p:txBody>
          <a:bodyPr anchorCtr="0" anchor="t" bIns="45700" lIns="91425" rIns="91425" tIns="45700">
            <a:noAutofit/>
          </a:bodyPr>
          <a:lstStyle/>
          <a:p>
            <a:pPr indent="-299085" lvl="0" marL="365125" marR="0" rtl="0" algn="l">
              <a:lnSpc>
                <a:spcPct val="90000"/>
              </a:lnSpc>
              <a:spcBef>
                <a:spcPts val="0"/>
              </a:spcBef>
              <a:spcAft>
                <a:spcPts val="0"/>
              </a:spcAft>
              <a:buClr>
                <a:schemeClr val="accent1"/>
              </a:buClr>
              <a:buSzPct val="100000"/>
              <a:buFont typeface="Noto Sans Symbols"/>
              <a:buChar char="●"/>
            </a:pPr>
            <a:r>
              <a:rPr b="0" i="0" lang="en-US" sz="2400" u="none">
                <a:solidFill>
                  <a:schemeClr val="dk1"/>
                </a:solidFill>
                <a:latin typeface="Cabin"/>
                <a:ea typeface="Cabin"/>
                <a:cs typeface="Cabin"/>
                <a:sym typeface="Cabin"/>
              </a:rPr>
              <a:t>African American soldiers:  Civil war began as white mans war.  In 1862 Congress passed law allowing African Americans to serve in military.  After emancipation a large scale enlistment occurred.</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Paid less</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Could not rise above the rank of captain</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Fort Pillow:  Tennessee in 1864 gruesome massacre.  Confederacy killed 200 African Americans soldiers.</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Slave resistance in the confederacy.  Slaves sought freedom behind lines of Union army.</a:t>
            </a:r>
          </a:p>
        </p:txBody>
      </p:sp>
      <p:pic>
        <p:nvPicPr>
          <p:cNvPr descr="C:\Documents and Settings\KellyDunbar\Local Settings\Temporary Internet Files\Content.IE5\P4ERF2O6\MC900056650[1].wmf" id="535" name="Shape 535"/>
          <p:cNvPicPr preferRelativeResize="0"/>
          <p:nvPr/>
        </p:nvPicPr>
        <p:blipFill rotWithShape="1">
          <a:blip r:embed="rId3">
            <a:alphaModFix/>
          </a:blip>
          <a:srcRect b="0" l="0" r="0" t="0"/>
          <a:stretch/>
        </p:blipFill>
        <p:spPr>
          <a:xfrm>
            <a:off x="7115175" y="2365375"/>
            <a:ext cx="1819200" cy="1749300"/>
          </a:xfrm>
          <a:prstGeom prst="rect">
            <a:avLst/>
          </a:prstGeom>
          <a:noFill/>
          <a:ln>
            <a:noFill/>
          </a:ln>
        </p:spPr>
      </p:pic>
      <p:pic>
        <p:nvPicPr>
          <p:cNvPr descr="C:\Documents and Settings\KellyDunbar\Local Settings\Temporary Internet Files\Content.IE5\W8CG2RI8\MP910216475[1].jpg" id="536" name="Shape 536"/>
          <p:cNvPicPr preferRelativeResize="0"/>
          <p:nvPr/>
        </p:nvPicPr>
        <p:blipFill rotWithShape="1">
          <a:blip r:embed="rId4">
            <a:alphaModFix/>
          </a:blip>
          <a:srcRect b="0" l="0" r="0" t="0"/>
          <a:stretch/>
        </p:blipFill>
        <p:spPr>
          <a:xfrm>
            <a:off x="7732875" y="1371600"/>
            <a:ext cx="914400" cy="685800"/>
          </a:xfrm>
          <a:prstGeom prst="rect">
            <a:avLst/>
          </a:prstGeom>
          <a:noFill/>
          <a:ln>
            <a:noFill/>
          </a:ln>
        </p:spPr>
      </p:pic>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Libre Baskerville"/>
              <a:buNone/>
            </a:pPr>
            <a:r>
              <a:rPr b="0" i="0" lang="en-US" sz="4300" u="none" cap="none" strike="noStrike">
                <a:solidFill>
                  <a:srgbClr val="572314"/>
                </a:solidFill>
                <a:latin typeface="Libre Baskerville"/>
                <a:ea typeface="Libre Baskerville"/>
                <a:cs typeface="Libre Baskerville"/>
                <a:sym typeface="Libre Baskerville"/>
              </a:rPr>
              <a:t>Complete 5 Senses:   </a:t>
            </a:r>
          </a:p>
        </p:txBody>
      </p:sp>
      <p:pic>
        <p:nvPicPr>
          <p:cNvPr descr="https://people.creighton.edu/~jrb98000/images/photojournalism/Brady.jpg" id="542" name="Shape 542"/>
          <p:cNvPicPr preferRelativeResize="0"/>
          <p:nvPr/>
        </p:nvPicPr>
        <p:blipFill rotWithShape="1">
          <a:blip r:embed="rId3">
            <a:alphaModFix/>
          </a:blip>
          <a:srcRect b="0" l="0" r="0" t="0"/>
          <a:stretch/>
        </p:blipFill>
        <p:spPr>
          <a:xfrm>
            <a:off x="1447800" y="1447800"/>
            <a:ext cx="6429375" cy="4810124"/>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pic>
        <p:nvPicPr>
          <p:cNvPr descr="comp1850" id="221" name="Shape 221"/>
          <p:cNvPicPr preferRelativeResize="0"/>
          <p:nvPr>
            <p:ph idx="1" type="body"/>
          </p:nvPr>
        </p:nvPicPr>
        <p:blipFill rotWithShape="1">
          <a:blip r:embed="rId3">
            <a:alphaModFix/>
          </a:blip>
          <a:srcRect b="0" l="0" r="0" t="0"/>
          <a:stretch/>
        </p:blipFill>
        <p:spPr>
          <a:xfrm>
            <a:off x="1219200" y="762000"/>
            <a:ext cx="7721599" cy="5410200"/>
          </a:xfrm>
          <a:prstGeom prst="rect">
            <a:avLst/>
          </a:prstGeom>
          <a:noFill/>
          <a:ln>
            <a:noFill/>
          </a:ln>
        </p:spPr>
      </p:pic>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Economics!</a:t>
            </a:r>
          </a:p>
        </p:txBody>
      </p:sp>
      <p:sp>
        <p:nvSpPr>
          <p:cNvPr id="548" name="Shape 548"/>
          <p:cNvSpPr txBox="1"/>
          <p:nvPr>
            <p:ph idx="1" type="body"/>
          </p:nvPr>
        </p:nvSpPr>
        <p:spPr>
          <a:xfrm>
            <a:off x="14351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Confederacy</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Food shortage</a:t>
            </a:r>
          </a:p>
          <a:p>
            <a:pPr indent="-246062" lvl="1" marL="639762" marR="0" rtl="0" algn="l">
              <a:lnSpc>
                <a:spcPct val="9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Drain of manpower</a:t>
            </a:r>
          </a:p>
          <a:p>
            <a:pPr indent="-246062" lvl="1" marL="639762" marR="0" rtl="0" algn="l">
              <a:lnSpc>
                <a:spcPct val="9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Union occupation of food growing areas</a:t>
            </a:r>
          </a:p>
          <a:p>
            <a:pPr indent="-246062" lvl="1" marL="639762" marR="0" rtl="0" algn="l">
              <a:lnSpc>
                <a:spcPct val="9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Loss of slaves</a:t>
            </a:r>
          </a:p>
          <a:p>
            <a:pPr indent="-246062" lvl="1" marL="639762" marR="0" rtl="0" algn="l">
              <a:lnSpc>
                <a:spcPct val="9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Union blockade of southern ports.</a:t>
            </a:r>
          </a:p>
        </p:txBody>
      </p:sp>
      <p:sp>
        <p:nvSpPr>
          <p:cNvPr id="549" name="Shape 549"/>
          <p:cNvSpPr txBox="1"/>
          <p:nvPr>
            <p:ph idx="2" type="body"/>
          </p:nvPr>
        </p:nvSpPr>
        <p:spPr>
          <a:xfrm>
            <a:off x="5257800" y="1524000"/>
            <a:ext cx="3657600" cy="4664075"/>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Union</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Economy grew</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Industries boomed.</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Need for uniforms, shoes, guns, etc.</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Draft reduced available workforce.</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Bought labor saving machines.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Standard of living declined.  When white workers declined immigrants and free blacks took their places.</a:t>
            </a:r>
          </a:p>
        </p:txBody>
      </p:sp>
      <p:pic>
        <p:nvPicPr>
          <p:cNvPr descr="C:\Documents and Settings\KellyDunbar\Local Settings\Temporary Internet Files\Content.IE5\O0TEYEJY\MC900212287[1].wmf" id="550" name="Shape 550"/>
          <p:cNvPicPr preferRelativeResize="0"/>
          <p:nvPr/>
        </p:nvPicPr>
        <p:blipFill rotWithShape="1">
          <a:blip r:embed="rId3">
            <a:alphaModFix/>
          </a:blip>
          <a:srcRect b="0" l="0" r="0" t="0"/>
          <a:stretch/>
        </p:blipFill>
        <p:spPr>
          <a:xfrm>
            <a:off x="2438400" y="4191000"/>
            <a:ext cx="1817686" cy="1524000"/>
          </a:xfrm>
          <a:prstGeom prst="rect">
            <a:avLst/>
          </a:prstGeom>
          <a:noFill/>
          <a:ln>
            <a:noFill/>
          </a:ln>
        </p:spPr>
      </p:pic>
      <p:pic>
        <p:nvPicPr>
          <p:cNvPr descr="C:\Documents and Settings\KellyDunbar\Local Settings\Temporary Internet Files\Content.IE5\JLPS49WW\MC900297189[1].wmf" id="551" name="Shape 551"/>
          <p:cNvPicPr preferRelativeResize="0"/>
          <p:nvPr/>
        </p:nvPicPr>
        <p:blipFill rotWithShape="1">
          <a:blip r:embed="rId4">
            <a:alphaModFix/>
          </a:blip>
          <a:srcRect b="0" l="0" r="0" t="0"/>
          <a:stretch/>
        </p:blipFill>
        <p:spPr>
          <a:xfrm>
            <a:off x="533400" y="5638800"/>
            <a:ext cx="1770061" cy="960436"/>
          </a:xfrm>
          <a:prstGeom prst="rect">
            <a:avLst/>
          </a:prstGeom>
          <a:noFill/>
          <a:ln>
            <a:noFill/>
          </a:ln>
        </p:spPr>
      </p:pic>
      <p:pic>
        <p:nvPicPr>
          <p:cNvPr descr="C:\Documents and Settings\KellyDunbar\Local Settings\Temporary Internet Files\Content.IE5\JLPS49WW\MC900056595[1].wmf" id="552" name="Shape 552"/>
          <p:cNvPicPr preferRelativeResize="0"/>
          <p:nvPr/>
        </p:nvPicPr>
        <p:blipFill rotWithShape="1">
          <a:blip r:embed="rId5">
            <a:alphaModFix/>
          </a:blip>
          <a:srcRect b="0" l="0" r="0" t="0"/>
          <a:stretch/>
        </p:blipFill>
        <p:spPr>
          <a:xfrm>
            <a:off x="7467600" y="304800"/>
            <a:ext cx="1350961" cy="1827211"/>
          </a:xfrm>
          <a:prstGeom prst="rect">
            <a:avLst/>
          </a:prstGeom>
          <a:noFill/>
          <a:ln>
            <a:noFill/>
          </a:ln>
        </p:spPr>
      </p:pic>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6" name="Shape 556"/>
        <p:cNvGrpSpPr/>
        <p:nvPr/>
      </p:nvGrpSpPr>
      <p:grpSpPr>
        <a:xfrm>
          <a:off x="0" y="0"/>
          <a:ext cx="0" cy="0"/>
          <a:chOff x="0" y="0"/>
          <a:chExt cx="0" cy="0"/>
        </a:xfrm>
      </p:grpSpPr>
      <p:sp>
        <p:nvSpPr>
          <p:cNvPr id="557" name="Shape 557"/>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Soldiers Suffer on Both Sides</a:t>
            </a:r>
          </a:p>
        </p:txBody>
      </p:sp>
      <p:sp>
        <p:nvSpPr>
          <p:cNvPr id="558" name="Shape 558"/>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8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Garbage disposal and latrines unknown.</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Body lice, dysentery, and diarrhea common.</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Armies rations were small and mal-nutritious.</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Dorthea Dix:  became nations first superintendent of women nurses.</a:t>
            </a:r>
          </a:p>
          <a:p>
            <a:pPr indent="-246062" lvl="1" marL="639762" marR="0" rtl="0" algn="l">
              <a:lnSpc>
                <a:spcPct val="8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Clara Barton:  was one of many union hospital nurses.</a:t>
            </a:r>
          </a:p>
          <a:p>
            <a:pPr indent="-246062" lvl="1" marL="639762" marR="0" rtl="0" algn="l">
              <a:lnSpc>
                <a:spcPct val="8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Prisons:  Andersonville, Georgia hammed 33,000 men into 26 acres.  No shelter except for tents out of blankets or sticks.  Poor conditions in the both Union and Confederate Prisons.</a:t>
            </a:r>
          </a:p>
        </p:txBody>
      </p:sp>
      <p:pic>
        <p:nvPicPr>
          <p:cNvPr descr="C:\Documents and Settings\KellyDunbar\Local Settings\Temporary Internet Files\Content.IE5\JLPS49WW\MC900446070[1].wmf" id="559" name="Shape 559"/>
          <p:cNvPicPr preferRelativeResize="0"/>
          <p:nvPr/>
        </p:nvPicPr>
        <p:blipFill rotWithShape="1">
          <a:blip r:embed="rId3">
            <a:alphaModFix/>
          </a:blip>
          <a:srcRect b="0" l="0" r="0" t="0"/>
          <a:stretch/>
        </p:blipFill>
        <p:spPr>
          <a:xfrm>
            <a:off x="304800" y="3810000"/>
            <a:ext cx="1447800" cy="2732087"/>
          </a:xfrm>
          <a:prstGeom prst="rect">
            <a:avLst/>
          </a:prstGeom>
          <a:noFill/>
          <a:ln>
            <a:noFill/>
          </a:ln>
        </p:spPr>
      </p:pic>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sp>
        <p:nvSpPr>
          <p:cNvPr id="564" name="Shape 564"/>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Battles, bulls, and beatens!</a:t>
            </a:r>
          </a:p>
        </p:txBody>
      </p:sp>
      <p:sp>
        <p:nvSpPr>
          <p:cNvPr id="565" name="Shape 565"/>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You will be organized into groups of 4.</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In your group you are in charge of teaching your battles to the rest of the group.   Please remember to explain the reasons the battle was important.</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Part of your grade will be based on how well you teach the rest of your group. </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You have 20 minutes </a:t>
            </a:r>
          </a:p>
        </p:txBody>
      </p:sp>
      <p:pic>
        <p:nvPicPr>
          <p:cNvPr descr="C:\Documents and Settings\KellyDunbar\Local Settings\Temporary Internet Files\Content.IE5\41BKD9SC\MC900055019[1].wmf" id="566" name="Shape 566"/>
          <p:cNvPicPr preferRelativeResize="0"/>
          <p:nvPr/>
        </p:nvPicPr>
        <p:blipFill rotWithShape="1">
          <a:blip r:embed="rId3">
            <a:alphaModFix/>
          </a:blip>
          <a:srcRect b="0" l="0" r="0" t="0"/>
          <a:stretch/>
        </p:blipFill>
        <p:spPr>
          <a:xfrm>
            <a:off x="304800" y="4495800"/>
            <a:ext cx="1995486" cy="2082800"/>
          </a:xfrm>
          <a:prstGeom prst="rect">
            <a:avLst/>
          </a:prstGeom>
          <a:noFill/>
          <a:ln>
            <a:noFill/>
          </a:ln>
        </p:spPr>
      </p:pic>
      <p:pic>
        <p:nvPicPr>
          <p:cNvPr descr="C:\Documents and Settings\KellyDunbar\Local Settings\Temporary Internet Files\Content.IE5\HEGY2PVC\MC900090422[1].wmf" id="567" name="Shape 567"/>
          <p:cNvPicPr preferRelativeResize="0"/>
          <p:nvPr/>
        </p:nvPicPr>
        <p:blipFill rotWithShape="1">
          <a:blip r:embed="rId4">
            <a:alphaModFix/>
          </a:blip>
          <a:srcRect b="0" l="0" r="0" t="0"/>
          <a:stretch/>
        </p:blipFill>
        <p:spPr>
          <a:xfrm>
            <a:off x="7010400" y="5029200"/>
            <a:ext cx="1706561" cy="1517650"/>
          </a:xfrm>
          <a:prstGeom prst="rect">
            <a:avLst/>
          </a:prstGeom>
          <a:noFill/>
          <a:ln>
            <a:noFill/>
          </a:ln>
        </p:spPr>
      </p:pic>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000" u="none" cap="none" strike="noStrike">
                <a:solidFill>
                  <a:srgbClr val="545E70"/>
                </a:solidFill>
                <a:latin typeface="Cabin"/>
                <a:ea typeface="Cabin"/>
                <a:cs typeface="Cabin"/>
                <a:sym typeface="Cabin"/>
              </a:rPr>
              <a:t>North Takes Charge:  Section 4</a:t>
            </a:r>
          </a:p>
        </p:txBody>
      </p:sp>
      <p:sp>
        <p:nvSpPr>
          <p:cNvPr id="573" name="Shape 573"/>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Gettysburg:   July 3</a:t>
            </a:r>
            <a:r>
              <a:rPr b="0" baseline="30000" i="0" lang="en-US" sz="3200" u="none">
                <a:solidFill>
                  <a:schemeClr val="dk1"/>
                </a:solidFill>
                <a:latin typeface="Cabin"/>
                <a:ea typeface="Cabin"/>
                <a:cs typeface="Cabin"/>
                <a:sym typeface="Cabin"/>
              </a:rPr>
              <a:t>rd</a:t>
            </a:r>
            <a:r>
              <a:rPr b="0" i="0" lang="en-US" sz="3200" u="none">
                <a:solidFill>
                  <a:schemeClr val="dk1"/>
                </a:solidFill>
                <a:latin typeface="Cabin"/>
                <a:ea typeface="Cabin"/>
                <a:cs typeface="Cabin"/>
                <a:sym typeface="Cabin"/>
              </a:rPr>
              <a:t> 1863 - A three day battle, considered the turning point of the civil war.  Crippled General Lee so badly that he would never again possess sufficient forces to invade a northern state.</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Grant wins at Vicksburg July 4</a:t>
            </a:r>
            <a:r>
              <a:rPr b="0" baseline="30000" i="0" lang="en-US" sz="3200" u="none">
                <a:solidFill>
                  <a:schemeClr val="dk1"/>
                </a:solidFill>
                <a:latin typeface="Cabin"/>
                <a:ea typeface="Cabin"/>
                <a:cs typeface="Cabin"/>
                <a:sym typeface="Cabin"/>
              </a:rPr>
              <a:t>th</a:t>
            </a:r>
            <a:r>
              <a:rPr b="0" i="0" lang="en-US" sz="3200" u="none">
                <a:solidFill>
                  <a:schemeClr val="dk1"/>
                </a:solidFill>
                <a:latin typeface="Cabin"/>
                <a:ea typeface="Cabin"/>
                <a:cs typeface="Cabin"/>
                <a:sym typeface="Cabin"/>
              </a:rPr>
              <a:t> 1863</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Gettysburg Address – November 1863</a:t>
            </a:r>
          </a:p>
          <a:p>
            <a:pPr indent="-246062" lvl="1" marL="639762" marR="0" rtl="0" algn="l">
              <a:lnSpc>
                <a:spcPct val="10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Read Address Lesson</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7" name="Shape 577"/>
        <p:cNvGrpSpPr/>
        <p:nvPr/>
      </p:nvGrpSpPr>
      <p:grpSpPr>
        <a:xfrm>
          <a:off x="0" y="0"/>
          <a:ext cx="0" cy="0"/>
          <a:chOff x="0" y="0"/>
          <a:chExt cx="0" cy="0"/>
        </a:xfrm>
      </p:grpSpPr>
      <p:sp>
        <p:nvSpPr>
          <p:cNvPr id="578" name="Shape 578"/>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Confederacy Wears Down</a:t>
            </a:r>
          </a:p>
        </p:txBody>
      </p:sp>
      <p:sp>
        <p:nvSpPr>
          <p:cNvPr id="579" name="Shape 579"/>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Confederate Morale</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Food production poor</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Discord with the government</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In 1863 North Carolinians who wanted peace held more than 100 open meetings.</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President Lincoln appoints Grant as commander of all union armies. </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Grant appoints Sherman as commander in Mississippi.</a:t>
            </a:r>
          </a:p>
          <a:p>
            <a:pPr indent="-246062" lvl="1" marL="639762" marR="0" rtl="0" algn="l">
              <a:lnSpc>
                <a:spcPct val="9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Grant and Lee in Virginia</a:t>
            </a:r>
          </a:p>
          <a:p>
            <a:pPr indent="-238125" lvl="2" marL="885825" marR="0" rtl="0" algn="l">
              <a:lnSpc>
                <a:spcPct val="9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Grants strategy to immobilize Lee’s army in Virginia while Sherman raided Georgia.</a:t>
            </a:r>
          </a:p>
          <a:p>
            <a:pPr indent="-288925" lvl="0" marL="365125" marR="0" rtl="0" algn="l">
              <a:spcBef>
                <a:spcPts val="600"/>
              </a:spcBef>
              <a:spcAft>
                <a:spcPts val="0"/>
              </a:spcAft>
              <a:buClr>
                <a:schemeClr val="accent1"/>
              </a:buClr>
              <a:buSzPct val="80000"/>
              <a:buFont typeface="Noto Sans Symbols"/>
              <a:buNone/>
            </a:pPr>
            <a:r>
              <a:t/>
            </a:r>
            <a:endParaRPr b="0" i="0" sz="2000" u="none" cap="none" strike="noStrike">
              <a:solidFill>
                <a:schemeClr val="dk1"/>
              </a:solidFill>
              <a:latin typeface="Cabin"/>
              <a:ea typeface="Cabin"/>
              <a:cs typeface="Cabin"/>
              <a:sym typeface="Cabin"/>
            </a:endParaRPr>
          </a:p>
        </p:txBody>
      </p:sp>
      <p:pic>
        <p:nvPicPr>
          <p:cNvPr descr="C:\Documents and Settings\KellyDunbar\Local Settings\Temporary Internet Files\Content.IE5\Y352NBP1\MC900014616[1].wmf" id="580" name="Shape 580"/>
          <p:cNvPicPr preferRelativeResize="0"/>
          <p:nvPr/>
        </p:nvPicPr>
        <p:blipFill rotWithShape="1">
          <a:blip r:embed="rId3">
            <a:alphaModFix/>
          </a:blip>
          <a:srcRect b="0" l="0" r="0" t="0"/>
          <a:stretch/>
        </p:blipFill>
        <p:spPr>
          <a:xfrm>
            <a:off x="7239000" y="914400"/>
            <a:ext cx="1428749" cy="1770061"/>
          </a:xfrm>
          <a:prstGeom prst="rect">
            <a:avLst/>
          </a:prstGeom>
          <a:noFill/>
          <a:ln>
            <a:noFill/>
          </a:ln>
        </p:spPr>
      </p:pic>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4" name="Shape 584"/>
        <p:cNvGrpSpPr/>
        <p:nvPr/>
      </p:nvGrpSpPr>
      <p:grpSpPr>
        <a:xfrm>
          <a:off x="0" y="0"/>
          <a:ext cx="0" cy="0"/>
          <a:chOff x="0" y="0"/>
          <a:chExt cx="0" cy="0"/>
        </a:xfrm>
      </p:grpSpPr>
      <p:sp>
        <p:nvSpPr>
          <p:cNvPr id="585" name="Shape 585"/>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Sherman</a:t>
            </a:r>
          </a:p>
        </p:txBody>
      </p:sp>
      <p:sp>
        <p:nvSpPr>
          <p:cNvPr id="586" name="Shape 586"/>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2800" u="none">
                <a:solidFill>
                  <a:schemeClr val="dk1"/>
                </a:solidFill>
                <a:latin typeface="Cabin"/>
                <a:ea typeface="Cabin"/>
                <a:cs typeface="Cabin"/>
                <a:sym typeface="Cabin"/>
              </a:rPr>
              <a:t>Sherman’s March</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Marched southeast through Georgia creating a wide path of destruction.</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“would make southerners so sick of war that generations would pass away before they would again appeal to it.”  Army burned almost every house in its path.  Marched on to help Grant in Virginia.</a:t>
            </a:r>
          </a:p>
          <a:p>
            <a:pPr indent="-288925" lvl="0" marL="365125" marR="0" rtl="0" algn="l">
              <a:spcBef>
                <a:spcPts val="600"/>
              </a:spcBef>
              <a:spcAft>
                <a:spcPts val="0"/>
              </a:spcAft>
              <a:buClr>
                <a:schemeClr val="accent1"/>
              </a:buClr>
              <a:buSzPct val="80000"/>
              <a:buFont typeface="Noto Sans Symbols"/>
              <a:buNone/>
            </a:pPr>
            <a:r>
              <a:t/>
            </a:r>
            <a:endParaRPr b="0" i="0" sz="2400" u="none" cap="none" strike="noStrike">
              <a:solidFill>
                <a:schemeClr val="dk1"/>
              </a:solidFill>
              <a:latin typeface="Cabin"/>
              <a:ea typeface="Cabin"/>
              <a:cs typeface="Cabin"/>
              <a:sym typeface="Cabin"/>
            </a:endParaRPr>
          </a:p>
        </p:txBody>
      </p:sp>
      <p:pic>
        <p:nvPicPr>
          <p:cNvPr descr="C:\Documents and Settings\KellyDunbar\Local Settings\Temporary Internet Files\Content.IE5\O0TEYEJY\MC900064915[1].wmf" id="587" name="Shape 587"/>
          <p:cNvPicPr preferRelativeResize="0"/>
          <p:nvPr/>
        </p:nvPicPr>
        <p:blipFill rotWithShape="1">
          <a:blip r:embed="rId3">
            <a:alphaModFix/>
          </a:blip>
          <a:srcRect b="0" l="0" r="0" t="0"/>
          <a:stretch/>
        </p:blipFill>
        <p:spPr>
          <a:xfrm>
            <a:off x="4267200" y="4495800"/>
            <a:ext cx="1233487" cy="1825625"/>
          </a:xfrm>
          <a:prstGeom prst="rect">
            <a:avLst/>
          </a:prstGeom>
          <a:noFill/>
          <a:ln>
            <a:noFill/>
          </a:ln>
        </p:spPr>
      </p:pic>
      <p:pic>
        <p:nvPicPr>
          <p:cNvPr descr="C:\Documents and Settings\KellyDunbar\Local Settings\Temporary Internet Files\Content.IE5\9IR3X81Z\MC900250417[1].wmf" id="588" name="Shape 588"/>
          <p:cNvPicPr preferRelativeResize="0"/>
          <p:nvPr/>
        </p:nvPicPr>
        <p:blipFill rotWithShape="1">
          <a:blip r:embed="rId4">
            <a:alphaModFix/>
          </a:blip>
          <a:srcRect b="0" l="0" r="0" t="0"/>
          <a:stretch/>
        </p:blipFill>
        <p:spPr>
          <a:xfrm>
            <a:off x="4876800" y="381000"/>
            <a:ext cx="1295400" cy="1624011"/>
          </a:xfrm>
          <a:prstGeom prst="rect">
            <a:avLst/>
          </a:prstGeom>
          <a:noFill/>
          <a:ln>
            <a:noFill/>
          </a:ln>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2" name="Shape 592"/>
        <p:cNvGrpSpPr/>
        <p:nvPr/>
      </p:nvGrpSpPr>
      <p:grpSpPr>
        <a:xfrm>
          <a:off x="0" y="0"/>
          <a:ext cx="0" cy="0"/>
          <a:chOff x="0" y="0"/>
          <a:chExt cx="0" cy="0"/>
        </a:xfrm>
      </p:grpSpPr>
      <p:sp>
        <p:nvSpPr>
          <p:cNvPr id="593" name="Shape 593"/>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Election of 1864</a:t>
            </a:r>
          </a:p>
        </p:txBody>
      </p:sp>
      <p:sp>
        <p:nvSpPr>
          <p:cNvPr id="594" name="Shape 594"/>
          <p:cNvSpPr txBox="1"/>
          <p:nvPr>
            <p:ph idx="1" type="body"/>
          </p:nvPr>
        </p:nvSpPr>
        <p:spPr>
          <a:xfrm>
            <a:off x="1295400" y="12954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79999"/>
              <a:buFont typeface="Noto Sans Symbols"/>
              <a:buChar char="●"/>
            </a:pPr>
            <a:r>
              <a:rPr b="0" i="0" lang="en-US" sz="3600" u="none">
                <a:solidFill>
                  <a:schemeClr val="dk1"/>
                </a:solidFill>
                <a:latin typeface="Cabin"/>
                <a:ea typeface="Cabin"/>
                <a:cs typeface="Cabin"/>
                <a:sym typeface="Cabin"/>
              </a:rPr>
              <a:t>Lincoln faced heavy opposition</a:t>
            </a:r>
          </a:p>
          <a:p>
            <a:pPr indent="-238125" lvl="2" marL="885825" marR="0" rtl="0" algn="l">
              <a:lnSpc>
                <a:spcPct val="10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Pro Southern Party nominated George McCllellen (Northern Democrats)</a:t>
            </a:r>
          </a:p>
          <a:p>
            <a:pPr indent="-238125" lvl="2" marL="885825" marR="0" rtl="0" algn="l">
              <a:lnSpc>
                <a:spcPct val="10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Radical Republicans- Favored harsher proposal for readmission of southern states into union.   They nominated John C. Fremont</a:t>
            </a:r>
          </a:p>
          <a:p>
            <a:pPr indent="-238125" lvl="2" marL="885825" marR="0" rtl="0" algn="l">
              <a:lnSpc>
                <a:spcPct val="10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Republicans changed party name to National Union Party and chose Andrew Johnson as Lincoln’s running mate.</a:t>
            </a:r>
          </a:p>
          <a:p>
            <a:pPr indent="-238125" lvl="2" marL="885825" marR="0" rtl="0" algn="l">
              <a:lnSpc>
                <a:spcPct val="10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Several important union victories happened before the election and ensured Lincoln’s win.</a:t>
            </a:r>
          </a:p>
          <a:p>
            <a:pPr indent="-238125" lvl="2" marL="885825" marR="0" rtl="0" algn="l">
              <a:lnSpc>
                <a:spcPct val="100000"/>
              </a:lnSpc>
              <a:spcBef>
                <a:spcPts val="560"/>
              </a:spcBef>
              <a:spcAft>
                <a:spcPts val="0"/>
              </a:spcAft>
              <a:buClr>
                <a:schemeClr val="accent2"/>
              </a:buClr>
              <a:buSzPct val="100000"/>
              <a:buFont typeface="Noto Sans Symbols"/>
              <a:buNone/>
            </a:pPr>
            <a:r>
              <a:t/>
            </a:r>
            <a:endParaRPr b="0" i="0" sz="2800" u="none" cap="none" strike="noStrike">
              <a:solidFill>
                <a:schemeClr val="dk1"/>
              </a:solidFill>
              <a:latin typeface="Cabin"/>
              <a:ea typeface="Cabin"/>
              <a:cs typeface="Cabin"/>
              <a:sym typeface="Cabin"/>
            </a:endParaRPr>
          </a:p>
          <a:p>
            <a:pPr indent="-238125" lvl="2" marL="885825" marR="0" rtl="0" algn="l">
              <a:lnSpc>
                <a:spcPct val="100000"/>
              </a:lnSpc>
              <a:spcBef>
                <a:spcPts val="400"/>
              </a:spcBef>
              <a:spcAft>
                <a:spcPts val="0"/>
              </a:spcAft>
              <a:buClr>
                <a:schemeClr val="accent2"/>
              </a:buClr>
              <a:buSzPct val="100000"/>
              <a:buFont typeface="Noto Sans Symbols"/>
              <a:buNone/>
            </a:pPr>
            <a:r>
              <a:t/>
            </a:r>
            <a:endParaRPr b="0" i="0" sz="2000" u="none" cap="none" strike="noStrike">
              <a:solidFill>
                <a:schemeClr val="dk1"/>
              </a:solidFill>
              <a:latin typeface="Cabin"/>
              <a:ea typeface="Cabin"/>
              <a:cs typeface="Cabin"/>
              <a:sym typeface="Cabin"/>
            </a:endParaRPr>
          </a:p>
          <a:p>
            <a:pPr indent="-238125" lvl="2" marL="885825" marR="0" rtl="0" algn="l">
              <a:lnSpc>
                <a:spcPct val="100000"/>
              </a:lnSpc>
              <a:spcBef>
                <a:spcPts val="400"/>
              </a:spcBef>
              <a:spcAft>
                <a:spcPts val="0"/>
              </a:spcAft>
              <a:buClr>
                <a:schemeClr val="accent2"/>
              </a:buClr>
              <a:buSzPct val="100000"/>
              <a:buFont typeface="Noto Sans Symbols"/>
              <a:buNone/>
            </a:pPr>
            <a:r>
              <a:t/>
            </a:r>
            <a:endParaRPr b="0" i="0" sz="2000" u="none" cap="none" strike="noStrike">
              <a:solidFill>
                <a:schemeClr val="dk1"/>
              </a:solidFill>
              <a:latin typeface="Cabin"/>
              <a:ea typeface="Cabin"/>
              <a:cs typeface="Cabin"/>
              <a:sym typeface="Cabin"/>
            </a:endParaRPr>
          </a:p>
          <a:p>
            <a:pPr indent="-238125" lvl="2" marL="885825" marR="0" rtl="0" algn="l">
              <a:lnSpc>
                <a:spcPct val="100000"/>
              </a:lnSpc>
              <a:spcBef>
                <a:spcPts val="400"/>
              </a:spcBef>
              <a:spcAft>
                <a:spcPts val="0"/>
              </a:spcAft>
              <a:buClr>
                <a:schemeClr val="accent2"/>
              </a:buClr>
              <a:buSzPct val="100000"/>
              <a:buFont typeface="Noto Sans Symbols"/>
              <a:buNone/>
            </a:pPr>
            <a:r>
              <a:t/>
            </a:r>
            <a:endParaRPr b="0" i="0" sz="2000" u="none" cap="none" strike="noStrike">
              <a:solidFill>
                <a:schemeClr val="dk1"/>
              </a:solidFill>
              <a:latin typeface="Cabin"/>
              <a:ea typeface="Cabin"/>
              <a:cs typeface="Cabin"/>
              <a:sym typeface="Cabin"/>
            </a:endParaRPr>
          </a:p>
          <a:p>
            <a:pPr indent="-238125" lvl="2" marL="885825" marR="0" rtl="0" algn="l">
              <a:lnSpc>
                <a:spcPct val="100000"/>
              </a:lnSpc>
              <a:spcBef>
                <a:spcPts val="400"/>
              </a:spcBef>
              <a:spcAft>
                <a:spcPts val="0"/>
              </a:spcAft>
              <a:buClr>
                <a:schemeClr val="accent2"/>
              </a:buClr>
              <a:buSzPct val="100000"/>
              <a:buFont typeface="Noto Sans Symbols"/>
              <a:buNone/>
            </a:pPr>
            <a:r>
              <a:t/>
            </a:r>
            <a:endParaRPr b="0" i="0" sz="2000" u="none" cap="none" strike="noStrike">
              <a:solidFill>
                <a:schemeClr val="dk1"/>
              </a:solidFill>
              <a:latin typeface="Cabin"/>
              <a:ea typeface="Cabin"/>
              <a:cs typeface="Cabin"/>
              <a:sym typeface="Cabin"/>
            </a:endParaRPr>
          </a:p>
          <a:p>
            <a:pPr indent="-238125" lvl="2" marL="885825" marR="0" rtl="0" algn="l">
              <a:lnSpc>
                <a:spcPct val="100000"/>
              </a:lnSpc>
              <a:spcBef>
                <a:spcPts val="400"/>
              </a:spcBef>
              <a:spcAft>
                <a:spcPts val="0"/>
              </a:spcAft>
              <a:buClr>
                <a:schemeClr val="accent2"/>
              </a:buClr>
              <a:buSzPct val="100000"/>
              <a:buFont typeface="Noto Sans Symbols"/>
              <a:buNone/>
            </a:pPr>
            <a:r>
              <a:t/>
            </a:r>
            <a:endParaRPr b="0" i="0" sz="2000" u="none" cap="none" strike="noStrike">
              <a:solidFill>
                <a:schemeClr val="dk1"/>
              </a:solidFill>
              <a:latin typeface="Cabin"/>
              <a:ea typeface="Cabin"/>
              <a:cs typeface="Cabin"/>
              <a:sym typeface="Cabin"/>
            </a:endParaRPr>
          </a:p>
          <a:p>
            <a:pPr indent="-288925" lvl="0" marL="365125" marR="0" rtl="0" algn="l">
              <a:spcBef>
                <a:spcPts val="600"/>
              </a:spcBef>
              <a:spcAft>
                <a:spcPts val="0"/>
              </a:spcAft>
              <a:buClr>
                <a:schemeClr val="accent1"/>
              </a:buClr>
              <a:buSzPct val="80000"/>
              <a:buFont typeface="Noto Sans Symbols"/>
              <a:buNone/>
            </a:pPr>
            <a:r>
              <a:t/>
            </a:r>
            <a:endParaRPr b="0" i="0" sz="2000" u="none" cap="none" strike="noStrike">
              <a:solidFill>
                <a:schemeClr val="dk1"/>
              </a:solidFill>
              <a:latin typeface="Cabin"/>
              <a:ea typeface="Cabin"/>
              <a:cs typeface="Cabin"/>
              <a:sym typeface="Cabin"/>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8" name="Shape 598"/>
        <p:cNvGrpSpPr/>
        <p:nvPr/>
      </p:nvGrpSpPr>
      <p:grpSpPr>
        <a:xfrm>
          <a:off x="0" y="0"/>
          <a:ext cx="0" cy="0"/>
          <a:chOff x="0" y="0"/>
          <a:chExt cx="0" cy="0"/>
        </a:xfrm>
      </p:grpSpPr>
      <p:sp>
        <p:nvSpPr>
          <p:cNvPr id="599" name="Shape 599"/>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End of War…</a:t>
            </a:r>
          </a:p>
        </p:txBody>
      </p:sp>
      <p:sp>
        <p:nvSpPr>
          <p:cNvPr id="600" name="Shape 600"/>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Surrender at Appomattox, Virginia</a:t>
            </a:r>
          </a:p>
          <a:p>
            <a:pPr indent="-238125" lvl="2" marL="885825" marR="0" rtl="0" algn="l">
              <a:lnSpc>
                <a:spcPct val="10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	April 9, 1865. Terms were generous:</a:t>
            </a:r>
          </a:p>
          <a:p>
            <a:pPr indent="-182562" lvl="3" marL="1096962" marR="0" rtl="0" algn="l">
              <a:lnSpc>
                <a:spcPct val="100000"/>
              </a:lnSpc>
              <a:spcBef>
                <a:spcPts val="400"/>
              </a:spcBef>
              <a:spcAft>
                <a:spcPts val="0"/>
              </a:spcAft>
              <a:buClr>
                <a:srgbClr val="C32D2E"/>
              </a:buClr>
              <a:buSzPct val="100000"/>
              <a:buFont typeface="Noto Sans Symbols"/>
              <a:buChar char="⚫"/>
            </a:pPr>
            <a:r>
              <a:rPr b="0" i="0" lang="en-US" sz="2000" u="none" cap="none" strike="noStrike">
                <a:solidFill>
                  <a:schemeClr val="dk1"/>
                </a:solidFill>
                <a:latin typeface="Cabin"/>
                <a:ea typeface="Cabin"/>
                <a:cs typeface="Cabin"/>
                <a:sym typeface="Cabin"/>
              </a:rPr>
              <a:t>Grant paroled Lee’s soldiers and sent them home with their personal possessions.  </a:t>
            </a:r>
          </a:p>
          <a:p>
            <a:pPr indent="-238125" lvl="2" marL="885825" marR="0" rtl="0" algn="l">
              <a:lnSpc>
                <a:spcPct val="100000"/>
              </a:lnSpc>
              <a:spcBef>
                <a:spcPts val="480"/>
              </a:spcBef>
              <a:spcAft>
                <a:spcPts val="0"/>
              </a:spcAft>
              <a:buClr>
                <a:schemeClr val="accent2"/>
              </a:buClr>
              <a:buSzPct val="100000"/>
              <a:buFont typeface="Noto Sans Symbols"/>
              <a:buChar char="⚫"/>
            </a:pPr>
            <a:r>
              <a:rPr b="0" i="0" lang="en-US" sz="2400" u="none" cap="none" strike="noStrike">
                <a:solidFill>
                  <a:schemeClr val="dk1"/>
                </a:solidFill>
                <a:latin typeface="Cabin"/>
                <a:ea typeface="Cabin"/>
                <a:cs typeface="Cabin"/>
                <a:sym typeface="Cabin"/>
              </a:rPr>
              <a:t>Within 2 months all remaining confederate resistance collapsed.</a:t>
            </a:r>
          </a:p>
          <a:p>
            <a:pPr indent="-288925" lvl="0" marL="365125" marR="0" rtl="0" algn="l">
              <a:spcBef>
                <a:spcPts val="600"/>
              </a:spcBef>
              <a:spcAft>
                <a:spcPts val="0"/>
              </a:spcAft>
              <a:buClr>
                <a:schemeClr val="accent1"/>
              </a:buClr>
              <a:buSzPct val="80000"/>
              <a:buFont typeface="Noto Sans Symbols"/>
              <a:buNone/>
            </a:pPr>
            <a:r>
              <a:t/>
            </a:r>
            <a:endParaRPr b="0" i="0" sz="2400" u="none" cap="none" strike="noStrike">
              <a:solidFill>
                <a:schemeClr val="dk1"/>
              </a:solidFill>
              <a:latin typeface="Cabin"/>
              <a:ea typeface="Cabin"/>
              <a:cs typeface="Cabin"/>
              <a:sym typeface="Cabin"/>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4" name="Shape 604"/>
        <p:cNvGrpSpPr/>
        <p:nvPr/>
      </p:nvGrpSpPr>
      <p:grpSpPr>
        <a:xfrm>
          <a:off x="0" y="0"/>
          <a:ext cx="0" cy="0"/>
          <a:chOff x="0" y="0"/>
          <a:chExt cx="0" cy="0"/>
        </a:xfrm>
      </p:grpSpPr>
      <p:sp>
        <p:nvSpPr>
          <p:cNvPr id="605" name="Shape 605"/>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3600" u="none" cap="none" strike="noStrike">
                <a:solidFill>
                  <a:srgbClr val="545E70"/>
                </a:solidFill>
                <a:latin typeface="Cabin"/>
                <a:ea typeface="Cabin"/>
                <a:cs typeface="Cabin"/>
                <a:sym typeface="Cabin"/>
              </a:rPr>
              <a:t>Legacy of War</a:t>
            </a:r>
            <a:br>
              <a:rPr b="0" i="0" lang="en-US" sz="3600" u="none" cap="none" strike="noStrike">
                <a:solidFill>
                  <a:srgbClr val="545E70"/>
                </a:solidFill>
                <a:latin typeface="Cabin"/>
                <a:ea typeface="Cabin"/>
                <a:cs typeface="Cabin"/>
                <a:sym typeface="Cabin"/>
              </a:rPr>
            </a:br>
            <a:r>
              <a:rPr b="0" i="0" lang="en-US" sz="3600" u="none" cap="none" strike="noStrike">
                <a:solidFill>
                  <a:srgbClr val="545E70"/>
                </a:solidFill>
                <a:latin typeface="Cabin"/>
                <a:ea typeface="Cabin"/>
                <a:cs typeface="Cabin"/>
                <a:sym typeface="Cabin"/>
              </a:rPr>
              <a:t>Section 5</a:t>
            </a:r>
          </a:p>
        </p:txBody>
      </p:sp>
      <p:sp>
        <p:nvSpPr>
          <p:cNvPr id="606" name="Shape 606"/>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80000"/>
              </a:lnSpc>
              <a:spcBef>
                <a:spcPts val="0"/>
              </a:spcBef>
              <a:spcAft>
                <a:spcPts val="0"/>
              </a:spcAft>
              <a:buClr>
                <a:schemeClr val="accent1"/>
              </a:buClr>
              <a:buSzPct val="80000"/>
              <a:buFont typeface="Noto Sans Symbols"/>
              <a:buChar char="●"/>
            </a:pPr>
            <a:r>
              <a:rPr b="0" i="0" lang="en-US" sz="2000" u="none">
                <a:solidFill>
                  <a:schemeClr val="dk1"/>
                </a:solidFill>
                <a:latin typeface="Cabin"/>
                <a:ea typeface="Cabin"/>
                <a:cs typeface="Cabin"/>
                <a:sym typeface="Cabin"/>
              </a:rPr>
              <a:t>Civil war cause tremendous political, economic, technological, and social change in the U.S.</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Increased Federal Governments Power</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Ending the threat of secession</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National Bank Act of 1863:  Set up system of federally chartered banks, set requirements for loans, and provided banks to be inspected.</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Northern states economy boomed.</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Entrepreneurs got rich selling supplies and opened new businesses after the war.</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South’s economy devastated.  Large economic disparity now between the two regions.</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Humans costs:  360,000 union soldiers and 260,000 Confederate soldiers.</a:t>
            </a:r>
          </a:p>
          <a:p>
            <a:pPr indent="-246062" lvl="1" marL="639762" marR="0" rtl="0" algn="l">
              <a:lnSpc>
                <a:spcPct val="80000"/>
              </a:lnSpc>
              <a:spcBef>
                <a:spcPts val="500"/>
              </a:spcBef>
              <a:spcAft>
                <a:spcPts val="0"/>
              </a:spcAft>
              <a:buClr>
                <a:schemeClr val="accent1"/>
              </a:buClr>
              <a:buSzPct val="100000"/>
              <a:buFont typeface="Verdana"/>
              <a:buChar char="◦"/>
            </a:pPr>
            <a:r>
              <a:rPr b="0" i="0" lang="en-US" sz="1800" u="none" cap="none" strike="noStrike">
                <a:solidFill>
                  <a:schemeClr val="dk1"/>
                </a:solidFill>
                <a:latin typeface="Cabin"/>
                <a:ea typeface="Cabin"/>
                <a:cs typeface="Cabin"/>
                <a:sym typeface="Cabin"/>
              </a:rPr>
              <a:t>Union and Confederacy spent a combined total of 3.3 billion during the war.</a:t>
            </a:r>
          </a:p>
        </p:txBody>
      </p:sp>
      <p:pic>
        <p:nvPicPr>
          <p:cNvPr descr="C:\Documents and Settings\KellyDunbar\Local Settings\Temporary Internet Files\Content.IE5\JLPS49WW\MC900019107[1].wmf" id="607" name="Shape 607"/>
          <p:cNvPicPr preferRelativeResize="0"/>
          <p:nvPr/>
        </p:nvPicPr>
        <p:blipFill rotWithShape="1">
          <a:blip r:embed="rId3">
            <a:alphaModFix/>
          </a:blip>
          <a:srcRect b="0" l="0" r="0" t="0"/>
          <a:stretch/>
        </p:blipFill>
        <p:spPr>
          <a:xfrm>
            <a:off x="533400" y="4724400"/>
            <a:ext cx="1055686" cy="1741486"/>
          </a:xfrm>
          <a:prstGeom prst="rect">
            <a:avLst/>
          </a:prstGeom>
          <a:noFill/>
          <a:ln>
            <a:noFill/>
          </a:ln>
        </p:spPr>
      </p:pic>
      <p:pic>
        <p:nvPicPr>
          <p:cNvPr descr="C:\Documents and Settings\KellyDunbar\Local Settings\Temporary Internet Files\Content.IE5\Y352NBP1\MM900354770[1].gif" id="608" name="Shape 608"/>
          <p:cNvPicPr preferRelativeResize="0"/>
          <p:nvPr/>
        </p:nvPicPr>
        <p:blipFill rotWithShape="1">
          <a:blip r:embed="rId4">
            <a:alphaModFix/>
          </a:blip>
          <a:srcRect b="0" l="0" r="0" t="0"/>
          <a:stretch/>
        </p:blipFill>
        <p:spPr>
          <a:xfrm>
            <a:off x="4191000" y="304800"/>
            <a:ext cx="1524000" cy="1168400"/>
          </a:xfrm>
          <a:prstGeom prst="rect">
            <a:avLst/>
          </a:prstGeom>
          <a:noFill/>
          <a:ln>
            <a:noFill/>
          </a:ln>
        </p:spPr>
      </p:pic>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2" name="Shape 612"/>
        <p:cNvGrpSpPr/>
        <p:nvPr/>
      </p:nvGrpSpPr>
      <p:grpSpPr>
        <a:xfrm>
          <a:off x="0" y="0"/>
          <a:ext cx="0" cy="0"/>
          <a:chOff x="0" y="0"/>
          <a:chExt cx="0" cy="0"/>
        </a:xfrm>
      </p:grpSpPr>
      <p:sp>
        <p:nvSpPr>
          <p:cNvPr id="613" name="Shape 613"/>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War Changed Lives</a:t>
            </a:r>
          </a:p>
        </p:txBody>
      </p:sp>
      <p:sp>
        <p:nvSpPr>
          <p:cNvPr id="614" name="Shape 614"/>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9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By the end of 1865 27 states including 8 from the south had ratified the 13</a:t>
            </a:r>
            <a:r>
              <a:rPr b="0" baseline="30000" i="0" lang="en-US" sz="3200" u="none">
                <a:solidFill>
                  <a:schemeClr val="dk1"/>
                </a:solidFill>
                <a:latin typeface="Cabin"/>
                <a:ea typeface="Cabin"/>
                <a:cs typeface="Cabin"/>
                <a:sym typeface="Cabin"/>
              </a:rPr>
              <a:t>th</a:t>
            </a:r>
            <a:r>
              <a:rPr b="0" i="0" lang="en-US" sz="3200" u="none">
                <a:solidFill>
                  <a:schemeClr val="dk1"/>
                </a:solidFill>
                <a:latin typeface="Cabin"/>
                <a:ea typeface="Cabin"/>
                <a:cs typeface="Cabin"/>
                <a:sym typeface="Cabin"/>
              </a:rPr>
              <a:t> amendment. </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“Neither slavery nor involuntary servitude except as punishment for crime whereof the party shall have been duly convicted, shall exist within the U.S.</a:t>
            </a:r>
          </a:p>
          <a:p>
            <a:pPr indent="-288925" lvl="0" marL="365125" marR="0" rtl="0" algn="l">
              <a:lnSpc>
                <a:spcPct val="9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New careers:  Military Careers, Clara Barton formed the Red Cross.   </a:t>
            </a:r>
          </a:p>
        </p:txBody>
      </p:sp>
      <p:pic>
        <p:nvPicPr>
          <p:cNvPr descr="C:\Documents and Settings\KellyDunbar\Local Settings\Temporary Internet Files\Content.IE5\O0TEYEJY\MC900104752[1].wmf" id="615" name="Shape 615"/>
          <p:cNvPicPr preferRelativeResize="0"/>
          <p:nvPr/>
        </p:nvPicPr>
        <p:blipFill rotWithShape="1">
          <a:blip r:embed="rId3">
            <a:alphaModFix/>
          </a:blip>
          <a:srcRect b="0" l="0" r="0" t="0"/>
          <a:stretch/>
        </p:blipFill>
        <p:spPr>
          <a:xfrm>
            <a:off x="7396161" y="1752600"/>
            <a:ext cx="1747837" cy="1819274"/>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000" u="none" cap="none" strike="noStrike">
                <a:solidFill>
                  <a:srgbClr val="545E70"/>
                </a:solidFill>
                <a:latin typeface="Cabin"/>
                <a:ea typeface="Cabin"/>
                <a:cs typeface="Cabin"/>
                <a:sym typeface="Cabin"/>
              </a:rPr>
              <a:t>Section 2</a:t>
            </a:r>
          </a:p>
        </p:txBody>
      </p:sp>
      <p:sp>
        <p:nvSpPr>
          <p:cNvPr id="227" name="Shape 227"/>
          <p:cNvSpPr txBox="1"/>
          <p:nvPr>
            <p:ph idx="1" type="body"/>
          </p:nvPr>
        </p:nvSpPr>
        <p:spPr>
          <a:xfrm>
            <a:off x="1295400" y="12192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1" i="0" lang="en-US" sz="3200" u="none">
                <a:solidFill>
                  <a:schemeClr val="dk1"/>
                </a:solidFill>
                <a:latin typeface="Cabin"/>
                <a:ea typeface="Cabin"/>
                <a:cs typeface="Cabin"/>
                <a:sym typeface="Cabin"/>
              </a:rPr>
              <a:t>Fugitive Slave Act</a:t>
            </a:r>
          </a:p>
          <a:p>
            <a:pPr indent="-246062" lvl="1" marL="639762" marR="0" rtl="0" algn="l">
              <a:lnSpc>
                <a:spcPct val="80000"/>
              </a:lnSpc>
              <a:spcBef>
                <a:spcPts val="500"/>
              </a:spcBef>
              <a:spcAft>
                <a:spcPts val="0"/>
              </a:spcAft>
              <a:buClr>
                <a:schemeClr val="accent1"/>
              </a:buClr>
              <a:buSzPct val="100000"/>
              <a:buFont typeface="Verdana"/>
              <a:buChar char="◦"/>
            </a:pPr>
            <a:r>
              <a:rPr b="0" i="0" lang="en-US" sz="2800" u="none" cap="none" strike="noStrike">
                <a:solidFill>
                  <a:schemeClr val="dk1"/>
                </a:solidFill>
                <a:latin typeface="Cabin"/>
                <a:ea typeface="Cabin"/>
                <a:cs typeface="Cabin"/>
                <a:sym typeface="Cabin"/>
              </a:rPr>
              <a:t>Harsh punishment for escaped slaves and anyone who helped them.</a:t>
            </a:r>
            <a:r>
              <a:rPr b="0" i="0" lang="en-US" sz="2000" u="none" cap="none" strike="noStrike">
                <a:solidFill>
                  <a:schemeClr val="dk1"/>
                </a:solidFill>
                <a:latin typeface="Cabin"/>
                <a:ea typeface="Cabin"/>
                <a:cs typeface="Cabin"/>
                <a:sym typeface="Cabin"/>
              </a:rPr>
              <a:t> </a:t>
            </a:r>
          </a:p>
          <a:p>
            <a:pPr indent="-238125" lvl="2" marL="885825" marR="0" rtl="0" algn="l">
              <a:lnSpc>
                <a:spcPct val="8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Any federal marshal who did not arrest an alleged runaway slave could be fined $1,000. </a:t>
            </a:r>
          </a:p>
          <a:p>
            <a:pPr indent="-238125" lvl="2" marL="885825" marR="0" rtl="0" algn="l">
              <a:lnSpc>
                <a:spcPct val="8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Any person aiding a runaway slave by providing shelter, food or any other form of assistance was liable to six months' imprisonment and a $1,000 fine. </a:t>
            </a:r>
          </a:p>
          <a:p>
            <a:pPr indent="-238125" lvl="2" marL="885825" marR="0" rtl="0" algn="l">
              <a:lnSpc>
                <a:spcPct val="80000"/>
              </a:lnSpc>
              <a:spcBef>
                <a:spcPts val="400"/>
              </a:spcBef>
              <a:spcAft>
                <a:spcPts val="0"/>
              </a:spcAft>
              <a:buClr>
                <a:schemeClr val="accent2"/>
              </a:buClr>
              <a:buSzPct val="25000"/>
              <a:buFont typeface="Noto Sans Symbols"/>
              <a:buNone/>
            </a:pPr>
            <a:r>
              <a:t/>
            </a:r>
            <a:endParaRPr b="0" i="0" sz="2000" u="none" cap="none" strike="noStrike">
              <a:solidFill>
                <a:schemeClr val="dk1"/>
              </a:solidFill>
              <a:latin typeface="Cabin"/>
              <a:ea typeface="Cabin"/>
              <a:cs typeface="Cabin"/>
              <a:sym typeface="Cabin"/>
            </a:endParaRPr>
          </a:p>
          <a:p>
            <a:pPr indent="-238125" lvl="2" marL="885825" marR="0" rtl="0" algn="l">
              <a:lnSpc>
                <a:spcPct val="80000"/>
              </a:lnSpc>
              <a:spcBef>
                <a:spcPts val="400"/>
              </a:spcBef>
              <a:spcAft>
                <a:spcPts val="0"/>
              </a:spcAft>
              <a:buClr>
                <a:schemeClr val="accent2"/>
              </a:buClr>
              <a:buSzPct val="100000"/>
              <a:buFont typeface="Noto Sans Symbols"/>
              <a:buChar char="⚫"/>
            </a:pPr>
            <a:r>
              <a:rPr b="0" i="0" lang="en-US" sz="2000" u="sng" cap="none" strike="noStrike">
                <a:solidFill>
                  <a:schemeClr val="hlink"/>
                </a:solidFill>
                <a:latin typeface="Cabin"/>
                <a:ea typeface="Cabin"/>
                <a:cs typeface="Cabin"/>
                <a:sym typeface="Cabin"/>
                <a:hlinkClick r:id="rId3"/>
              </a:rPr>
              <a:t>Thomas Garrett</a:t>
            </a:r>
            <a:r>
              <a:rPr b="0" i="0" lang="en-US" sz="2000" u="none" cap="none" strike="noStrike">
                <a:solidFill>
                  <a:schemeClr val="dk1"/>
                </a:solidFill>
                <a:latin typeface="Cabin"/>
                <a:ea typeface="Cabin"/>
                <a:cs typeface="Cabin"/>
                <a:sym typeface="Cabin"/>
              </a:rPr>
              <a:t>, the Delaware station-master, paid more than $8,000 in fines.</a:t>
            </a:r>
          </a:p>
          <a:p>
            <a:pPr indent="-238125" lvl="2" marL="885825" marR="0" rtl="0" algn="l">
              <a:lnSpc>
                <a:spcPct val="8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Calvin Fairbanks served over seventeen years in prison for his anti-slavery activities. </a:t>
            </a:r>
          </a:p>
          <a:p>
            <a:pPr indent="-238125" lvl="2" marL="885825" marR="0" rtl="0" algn="l">
              <a:lnSpc>
                <a:spcPct val="80000"/>
              </a:lnSpc>
              <a:spcBef>
                <a:spcPts val="400"/>
              </a:spcBef>
              <a:spcAft>
                <a:spcPts val="0"/>
              </a:spcAft>
              <a:buClr>
                <a:schemeClr val="accent2"/>
              </a:buClr>
              <a:buSzPct val="100000"/>
              <a:buFont typeface="Noto Sans Symbols"/>
              <a:buChar char="⚫"/>
            </a:pPr>
            <a:r>
              <a:rPr b="0" i="0" lang="en-US" sz="2000" u="none" cap="none" strike="noStrike">
                <a:solidFill>
                  <a:schemeClr val="dk1"/>
                </a:solidFill>
                <a:latin typeface="Cabin"/>
                <a:ea typeface="Cabin"/>
                <a:cs typeface="Cabin"/>
                <a:sym typeface="Cabin"/>
              </a:rPr>
              <a:t>John Fairfield, one of the best known of the white conductors, was killed working for the underground railroad. </a:t>
            </a:r>
          </a:p>
          <a:p>
            <a:pPr indent="-288925" lvl="0" marL="365125" marR="0" rtl="0" algn="l">
              <a:spcBef>
                <a:spcPts val="600"/>
              </a:spcBef>
              <a:spcAft>
                <a:spcPts val="0"/>
              </a:spcAft>
              <a:buClr>
                <a:schemeClr val="accent1"/>
              </a:buClr>
              <a:buSzPct val="80000"/>
              <a:buFont typeface="Noto Sans Symbols"/>
              <a:buNone/>
            </a:pPr>
            <a:r>
              <a:t/>
            </a:r>
            <a:endParaRPr b="0" i="0" sz="2000" u="none" cap="none" strike="noStrike">
              <a:solidFill>
                <a:schemeClr val="dk1"/>
              </a:solidFill>
              <a:latin typeface="Cabin"/>
              <a:ea typeface="Cabin"/>
              <a:cs typeface="Cabin"/>
              <a:sym typeface="Cabin"/>
            </a:endParaRPr>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9" name="Shape 619"/>
        <p:cNvGrpSpPr/>
        <p:nvPr/>
      </p:nvGrpSpPr>
      <p:grpSpPr>
        <a:xfrm>
          <a:off x="0" y="0"/>
          <a:ext cx="0" cy="0"/>
          <a:chOff x="0" y="0"/>
          <a:chExt cx="0" cy="0"/>
        </a:xfrm>
      </p:grpSpPr>
      <p:sp>
        <p:nvSpPr>
          <p:cNvPr id="620" name="Shape 620"/>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45E70"/>
              </a:buClr>
              <a:buSzPct val="25000"/>
              <a:buFont typeface="Cabin"/>
              <a:buNone/>
            </a:pPr>
            <a:r>
              <a:rPr b="0" i="0" lang="en-US" sz="4300" u="none" cap="none" strike="noStrike">
                <a:solidFill>
                  <a:srgbClr val="545E70"/>
                </a:solidFill>
                <a:latin typeface="Cabin"/>
                <a:ea typeface="Cabin"/>
                <a:cs typeface="Cabin"/>
                <a:sym typeface="Cabin"/>
              </a:rPr>
              <a:t>Assassination of Lincoln</a:t>
            </a:r>
          </a:p>
        </p:txBody>
      </p:sp>
      <p:sp>
        <p:nvSpPr>
          <p:cNvPr id="621" name="Shape 621"/>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5 days after Lee surrendered at Appomattox John Wilkes Booth assassinated Lincoln at Ford’s Theatre in Washington.</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Booth a southern sympathizer.</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1/3 of the American population turned out to publicly mourn Lincoln.</a:t>
            </a:r>
          </a:p>
        </p:txBody>
      </p:sp>
      <p:pic>
        <p:nvPicPr>
          <p:cNvPr descr="C:\Documents and Settings\clittle\Local Settings\Temporary Internet Files\Content.IE5\3QAH29VI\MCj01498840000[1].wmf" id="622" name="Shape 622"/>
          <p:cNvPicPr preferRelativeResize="0"/>
          <p:nvPr/>
        </p:nvPicPr>
        <p:blipFill rotWithShape="1">
          <a:blip r:embed="rId3">
            <a:alphaModFix/>
          </a:blip>
          <a:srcRect b="0" l="0" r="0" t="0"/>
          <a:stretch/>
        </p:blipFill>
        <p:spPr>
          <a:xfrm>
            <a:off x="5867400" y="5105400"/>
            <a:ext cx="2287587" cy="1524000"/>
          </a:xfrm>
          <a:prstGeom prst="rect">
            <a:avLst/>
          </a:prstGeom>
          <a:noFill/>
          <a:ln>
            <a:noFill/>
          </a:ln>
        </p:spPr>
      </p:pic>
      <p:pic>
        <p:nvPicPr>
          <p:cNvPr descr="C:\Program Files\Microsoft Office\MEDIA\CAGCAT10\j0286034.wmf" id="623" name="Shape 623"/>
          <p:cNvPicPr preferRelativeResize="0"/>
          <p:nvPr/>
        </p:nvPicPr>
        <p:blipFill rotWithShape="1">
          <a:blip r:embed="rId4">
            <a:alphaModFix/>
          </a:blip>
          <a:srcRect b="0" l="0" r="0" t="0"/>
          <a:stretch/>
        </p:blipFill>
        <p:spPr>
          <a:xfrm>
            <a:off x="7239000" y="3124200"/>
            <a:ext cx="919162" cy="885825"/>
          </a:xfrm>
          <a:prstGeom prst="rect">
            <a:avLst/>
          </a:prstGeom>
          <a:noFill/>
          <a:ln>
            <a:noFill/>
          </a:ln>
        </p:spPr>
      </p:pic>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7" name="Shape 627"/>
        <p:cNvGrpSpPr/>
        <p:nvPr/>
      </p:nvGrpSpPr>
      <p:grpSpPr>
        <a:xfrm>
          <a:off x="0" y="0"/>
          <a:ext cx="0" cy="0"/>
          <a:chOff x="0" y="0"/>
          <a:chExt cx="0" cy="0"/>
        </a:xfrm>
      </p:grpSpPr>
      <p:sp>
        <p:nvSpPr>
          <p:cNvPr id="628" name="Shape 628"/>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Cause and Effect Flow Map</a:t>
            </a:r>
          </a:p>
        </p:txBody>
      </p:sp>
      <p:sp>
        <p:nvSpPr>
          <p:cNvPr id="629" name="Shape 629"/>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As an exit slip for this section please complete the following to test to see if your target goals are met. </a:t>
            </a:r>
          </a:p>
          <a:p>
            <a:pPr indent="-288925" lvl="0" marL="365125" marR="0" rtl="0" algn="l">
              <a:lnSpc>
                <a:spcPct val="100000"/>
              </a:lnSpc>
              <a:spcBef>
                <a:spcPts val="600"/>
              </a:spcBef>
              <a:spcAft>
                <a:spcPts val="0"/>
              </a:spcAft>
              <a:buClr>
                <a:schemeClr val="accent1"/>
              </a:buClr>
              <a:buSzPct val="80000"/>
              <a:buFont typeface="Noto Sans Symbols"/>
              <a:buChar char="●"/>
            </a:pPr>
            <a:r>
              <a:rPr b="0" i="0" lang="en-US" sz="3200" u="none">
                <a:solidFill>
                  <a:schemeClr val="dk1"/>
                </a:solidFill>
                <a:latin typeface="Cabin"/>
                <a:ea typeface="Cabin"/>
                <a:cs typeface="Cabin"/>
                <a:sym typeface="Cabin"/>
              </a:rPr>
              <a:t>Complete a cause and effect flow map with at least 5 causes and 5 effects for each side.</a:t>
            </a:r>
          </a:p>
          <a:p>
            <a:pPr indent="-288925" lvl="0" marL="365125" marR="0" rtl="0" algn="l">
              <a:lnSpc>
                <a:spcPct val="100000"/>
              </a:lnSpc>
              <a:spcBef>
                <a:spcPts val="600"/>
              </a:spcBef>
              <a:spcAft>
                <a:spcPts val="0"/>
              </a:spcAft>
              <a:buClr>
                <a:schemeClr val="accent1"/>
              </a:buClr>
              <a:buSzPct val="80000"/>
              <a:buFont typeface="Noto Sans Symbols"/>
              <a:buNone/>
            </a:pPr>
            <a:r>
              <a:t/>
            </a:r>
            <a:endParaRPr b="0" i="0" sz="3200" u="none">
              <a:solidFill>
                <a:schemeClr val="dk1"/>
              </a:solidFill>
              <a:latin typeface="Cabin"/>
              <a:ea typeface="Cabin"/>
              <a:cs typeface="Cabin"/>
              <a:sym typeface="Cabin"/>
            </a:endParaRPr>
          </a:p>
          <a:p>
            <a:pPr indent="-288925" lvl="0" marL="365125" marR="0" rtl="0" algn="l">
              <a:spcBef>
                <a:spcPts val="600"/>
              </a:spcBef>
              <a:spcAft>
                <a:spcPts val="0"/>
              </a:spcAft>
              <a:buClr>
                <a:schemeClr val="accent1"/>
              </a:buClr>
              <a:buSzPct val="80000"/>
              <a:buFont typeface="Noto Sans Symbols"/>
              <a:buNone/>
            </a:pPr>
            <a:r>
              <a:t/>
            </a:r>
            <a:endParaRPr b="0" i="0" sz="3200" u="none">
              <a:solidFill>
                <a:schemeClr val="dk1"/>
              </a:solidFill>
              <a:latin typeface="Cabin"/>
              <a:ea typeface="Cabin"/>
              <a:cs typeface="Cabin"/>
              <a:sym typeface="Cabin"/>
            </a:endParaRPr>
          </a:p>
        </p:txBody>
      </p:sp>
      <p:sp>
        <p:nvSpPr>
          <p:cNvPr id="630" name="Shape 630"/>
          <p:cNvSpPr txBox="1"/>
          <p:nvPr/>
        </p:nvSpPr>
        <p:spPr>
          <a:xfrm>
            <a:off x="4038600" y="4724400"/>
            <a:ext cx="1676399" cy="1295400"/>
          </a:xfrm>
          <a:prstGeom prst="rect">
            <a:avLst/>
          </a:prstGeom>
          <a:solidFill>
            <a:schemeClr val="accent1"/>
          </a:solidFill>
          <a:ln cap="flat" cmpd="sng" w="25400">
            <a:solidFill>
              <a:srgbClr val="BB6126"/>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Cabin"/>
              <a:buNone/>
            </a:pPr>
            <a:r>
              <a:rPr b="0" i="0" lang="en-US" sz="1800" u="none">
                <a:solidFill>
                  <a:srgbClr val="FFFFFF"/>
                </a:solidFill>
                <a:latin typeface="Cabin"/>
                <a:ea typeface="Cabin"/>
                <a:cs typeface="Cabin"/>
                <a:sym typeface="Cabin"/>
              </a:rPr>
              <a:t>Civil War</a:t>
            </a:r>
          </a:p>
        </p:txBody>
      </p:sp>
      <p:cxnSp>
        <p:nvCxnSpPr>
          <p:cNvPr id="631" name="Shape 631"/>
          <p:cNvCxnSpPr/>
          <p:nvPr/>
        </p:nvCxnSpPr>
        <p:spPr>
          <a:xfrm>
            <a:off x="2971800" y="4876800"/>
            <a:ext cx="762000" cy="1587"/>
          </a:xfrm>
          <a:prstGeom prst="straightConnector1">
            <a:avLst/>
          </a:prstGeom>
          <a:noFill/>
          <a:ln cap="flat" cmpd="sng" w="9525">
            <a:solidFill>
              <a:schemeClr val="accent1"/>
            </a:solidFill>
            <a:prstDash val="solid"/>
            <a:miter/>
            <a:headEnd len="med" w="med" type="none"/>
            <a:tailEnd len="lg" w="lg" type="stealth"/>
          </a:ln>
        </p:spPr>
      </p:cxnSp>
      <p:cxnSp>
        <p:nvCxnSpPr>
          <p:cNvPr id="632" name="Shape 632"/>
          <p:cNvCxnSpPr/>
          <p:nvPr/>
        </p:nvCxnSpPr>
        <p:spPr>
          <a:xfrm>
            <a:off x="2895600" y="5257800"/>
            <a:ext cx="914400" cy="1587"/>
          </a:xfrm>
          <a:prstGeom prst="straightConnector1">
            <a:avLst/>
          </a:prstGeom>
          <a:noFill/>
          <a:ln cap="flat" cmpd="sng" w="9525">
            <a:solidFill>
              <a:schemeClr val="accent1"/>
            </a:solidFill>
            <a:prstDash val="solid"/>
            <a:miter/>
            <a:headEnd len="med" w="med" type="none"/>
            <a:tailEnd len="lg" w="lg" type="stealth"/>
          </a:ln>
        </p:spPr>
      </p:cxnSp>
      <p:cxnSp>
        <p:nvCxnSpPr>
          <p:cNvPr id="633" name="Shape 633"/>
          <p:cNvCxnSpPr/>
          <p:nvPr/>
        </p:nvCxnSpPr>
        <p:spPr>
          <a:xfrm>
            <a:off x="2667000" y="5638800"/>
            <a:ext cx="1143000" cy="1587"/>
          </a:xfrm>
          <a:prstGeom prst="straightConnector1">
            <a:avLst/>
          </a:prstGeom>
          <a:noFill/>
          <a:ln cap="flat" cmpd="sng" w="9525">
            <a:solidFill>
              <a:schemeClr val="accent1"/>
            </a:solidFill>
            <a:prstDash val="solid"/>
            <a:miter/>
            <a:headEnd len="med" w="med" type="none"/>
            <a:tailEnd len="lg" w="lg" type="stealth"/>
          </a:ln>
        </p:spPr>
      </p:cxnSp>
      <p:cxnSp>
        <p:nvCxnSpPr>
          <p:cNvPr id="634" name="Shape 634"/>
          <p:cNvCxnSpPr/>
          <p:nvPr/>
        </p:nvCxnSpPr>
        <p:spPr>
          <a:xfrm>
            <a:off x="2590800" y="6019800"/>
            <a:ext cx="1219199" cy="1587"/>
          </a:xfrm>
          <a:prstGeom prst="straightConnector1">
            <a:avLst/>
          </a:prstGeom>
          <a:noFill/>
          <a:ln cap="flat" cmpd="sng" w="9525">
            <a:solidFill>
              <a:schemeClr val="accent1"/>
            </a:solidFill>
            <a:prstDash val="solid"/>
            <a:miter/>
            <a:headEnd len="med" w="med" type="none"/>
            <a:tailEnd len="lg" w="lg" type="stealth"/>
          </a:ln>
        </p:spPr>
      </p:cxnSp>
      <p:cxnSp>
        <p:nvCxnSpPr>
          <p:cNvPr id="635" name="Shape 635"/>
          <p:cNvCxnSpPr/>
          <p:nvPr/>
        </p:nvCxnSpPr>
        <p:spPr>
          <a:xfrm>
            <a:off x="5791200" y="4572000"/>
            <a:ext cx="990599" cy="1587"/>
          </a:xfrm>
          <a:prstGeom prst="straightConnector1">
            <a:avLst/>
          </a:prstGeom>
          <a:noFill/>
          <a:ln cap="flat" cmpd="sng" w="9525">
            <a:solidFill>
              <a:schemeClr val="accent1"/>
            </a:solidFill>
            <a:prstDash val="solid"/>
            <a:miter/>
            <a:headEnd len="med" w="med" type="none"/>
            <a:tailEnd len="lg" w="lg" type="stealth"/>
          </a:ln>
        </p:spPr>
      </p:cxnSp>
      <p:cxnSp>
        <p:nvCxnSpPr>
          <p:cNvPr id="636" name="Shape 636"/>
          <p:cNvCxnSpPr/>
          <p:nvPr/>
        </p:nvCxnSpPr>
        <p:spPr>
          <a:xfrm>
            <a:off x="5867400" y="5029200"/>
            <a:ext cx="1143000" cy="1587"/>
          </a:xfrm>
          <a:prstGeom prst="straightConnector1">
            <a:avLst/>
          </a:prstGeom>
          <a:noFill/>
          <a:ln cap="flat" cmpd="sng" w="9525">
            <a:solidFill>
              <a:schemeClr val="accent1"/>
            </a:solidFill>
            <a:prstDash val="solid"/>
            <a:miter/>
            <a:headEnd len="med" w="med" type="none"/>
            <a:tailEnd len="lg" w="lg" type="stealth"/>
          </a:ln>
        </p:spPr>
      </p:cxnSp>
      <p:cxnSp>
        <p:nvCxnSpPr>
          <p:cNvPr id="637" name="Shape 637"/>
          <p:cNvCxnSpPr/>
          <p:nvPr/>
        </p:nvCxnSpPr>
        <p:spPr>
          <a:xfrm>
            <a:off x="5791200" y="5410200"/>
            <a:ext cx="1447800" cy="1587"/>
          </a:xfrm>
          <a:prstGeom prst="straightConnector1">
            <a:avLst/>
          </a:prstGeom>
          <a:noFill/>
          <a:ln cap="flat" cmpd="sng" w="9525">
            <a:solidFill>
              <a:schemeClr val="accent1"/>
            </a:solidFill>
            <a:prstDash val="solid"/>
            <a:miter/>
            <a:headEnd len="med" w="med" type="none"/>
            <a:tailEnd len="lg" w="lg" type="stealth"/>
          </a:ln>
        </p:spPr>
      </p:cxnSp>
      <p:cxnSp>
        <p:nvCxnSpPr>
          <p:cNvPr id="638" name="Shape 638"/>
          <p:cNvCxnSpPr/>
          <p:nvPr/>
        </p:nvCxnSpPr>
        <p:spPr>
          <a:xfrm>
            <a:off x="5791200" y="5791200"/>
            <a:ext cx="1676399" cy="1587"/>
          </a:xfrm>
          <a:prstGeom prst="straightConnector1">
            <a:avLst/>
          </a:prstGeom>
          <a:noFill/>
          <a:ln cap="flat" cmpd="sng" w="9525">
            <a:solidFill>
              <a:schemeClr val="accent1"/>
            </a:solidFill>
            <a:prstDash val="solid"/>
            <a:miter/>
            <a:headEnd len="med" w="med" type="none"/>
            <a:tailEnd len="lg" w="lg" type="stealth"/>
          </a:ln>
        </p:spPr>
      </p:cxnSp>
      <p:cxnSp>
        <p:nvCxnSpPr>
          <p:cNvPr id="639" name="Shape 639"/>
          <p:cNvCxnSpPr/>
          <p:nvPr/>
        </p:nvCxnSpPr>
        <p:spPr>
          <a:xfrm>
            <a:off x="5791200" y="6096000"/>
            <a:ext cx="1981199" cy="1587"/>
          </a:xfrm>
          <a:prstGeom prst="straightConnector1">
            <a:avLst/>
          </a:prstGeom>
          <a:noFill/>
          <a:ln cap="flat" cmpd="sng" w="9525">
            <a:solidFill>
              <a:schemeClr val="accent1"/>
            </a:solidFill>
            <a:prstDash val="solid"/>
            <a:miter/>
            <a:headEnd len="med" w="med" type="none"/>
            <a:tailEnd len="lg" w="lg" type="stealth"/>
          </a:ln>
        </p:spPr>
      </p:cxnSp>
      <p:cxnSp>
        <p:nvCxnSpPr>
          <p:cNvPr id="640" name="Shape 640"/>
          <p:cNvCxnSpPr/>
          <p:nvPr/>
        </p:nvCxnSpPr>
        <p:spPr>
          <a:xfrm flipH="1" rot="10800000">
            <a:off x="2514600" y="5029200"/>
            <a:ext cx="1219199" cy="152399"/>
          </a:xfrm>
          <a:prstGeom prst="straightConnector1">
            <a:avLst/>
          </a:prstGeom>
          <a:noFill/>
          <a:ln cap="flat" cmpd="sng" w="9525">
            <a:solidFill>
              <a:schemeClr val="accent1"/>
            </a:solidFill>
            <a:prstDash val="solid"/>
            <a:miter/>
            <a:headEnd len="med" w="med" type="none"/>
            <a:tailEnd len="lg" w="lg" type="stealth"/>
          </a:ln>
        </p:spPr>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Personal Liberty Laws</a:t>
            </a:r>
          </a:p>
        </p:txBody>
      </p:sp>
      <p:sp>
        <p:nvSpPr>
          <p:cNvPr id="233" name="Shape 233"/>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100000"/>
              </a:lnSpc>
              <a:spcBef>
                <a:spcPts val="0"/>
              </a:spcBef>
              <a:spcAft>
                <a:spcPts val="0"/>
              </a:spcAft>
              <a:buClr>
                <a:schemeClr val="accent1"/>
              </a:buClr>
              <a:buSzPct val="80000"/>
              <a:buFont typeface="Noto Sans Symbols"/>
              <a:buChar char="●"/>
            </a:pPr>
            <a:r>
              <a:rPr b="1" i="0" lang="en-US" sz="2400" u="none">
                <a:solidFill>
                  <a:schemeClr val="dk1"/>
                </a:solidFill>
                <a:latin typeface="Cabin"/>
                <a:ea typeface="Cabin"/>
                <a:cs typeface="Cabin"/>
                <a:sym typeface="Cabin"/>
              </a:rPr>
              <a:t>Personal Liberty Laws. (Passed by 9 Northern States)</a:t>
            </a:r>
          </a:p>
          <a:p>
            <a:pPr indent="-246062" lvl="1" marL="639762" marR="0" rtl="0" algn="l">
              <a:lnSpc>
                <a:spcPct val="10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Banned the imprisonment of escaped slaves, and guaranteed them a trial by jury.</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Underground Railroad</a:t>
            </a:r>
          </a:p>
        </p:txBody>
      </p:sp>
      <p:sp>
        <p:nvSpPr>
          <p:cNvPr id="239" name="Shape 239"/>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288925" lvl="0" marL="365125" marR="0" rtl="0" algn="l">
              <a:lnSpc>
                <a:spcPct val="80000"/>
              </a:lnSpc>
              <a:spcBef>
                <a:spcPts val="0"/>
              </a:spcBef>
              <a:spcAft>
                <a:spcPts val="0"/>
              </a:spcAft>
              <a:buClr>
                <a:schemeClr val="accent1"/>
              </a:buClr>
              <a:buSzPct val="80000"/>
              <a:buFont typeface="Noto Sans Symbols"/>
              <a:buChar char="●"/>
            </a:pPr>
            <a:r>
              <a:rPr b="1" i="0" lang="en-US" sz="2400" u="none">
                <a:solidFill>
                  <a:schemeClr val="dk1"/>
                </a:solidFill>
                <a:latin typeface="Cabin"/>
                <a:ea typeface="Cabin"/>
                <a:cs typeface="Cabin"/>
                <a:sym typeface="Cabin"/>
              </a:rPr>
              <a:t>The Underground Railroad </a:t>
            </a:r>
          </a:p>
          <a:p>
            <a:pPr indent="-246062" lvl="1" marL="639762" marR="0" rtl="0" algn="l">
              <a:lnSpc>
                <a:spcPct val="80000"/>
              </a:lnSpc>
              <a:spcBef>
                <a:spcPts val="500"/>
              </a:spcBef>
              <a:spcAft>
                <a:spcPts val="0"/>
              </a:spcAft>
              <a:buClr>
                <a:schemeClr val="accent1"/>
              </a:buClr>
              <a:buSzPct val="100000"/>
              <a:buFont typeface="Verdana"/>
              <a:buChar char="◦"/>
            </a:pPr>
            <a:r>
              <a:rPr b="0" i="0" lang="en-US" sz="2400" u="none" cap="none" strike="noStrike">
                <a:solidFill>
                  <a:schemeClr val="dk1"/>
                </a:solidFill>
                <a:latin typeface="Cabin"/>
                <a:ea typeface="Cabin"/>
                <a:cs typeface="Cabin"/>
                <a:sym typeface="Cabin"/>
              </a:rPr>
              <a:t>system by which escaped slaves from the South were helped in their flight to the North. </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The system started in 1787 when Isaac T. Hopper, a </a:t>
            </a:r>
            <a:r>
              <a:rPr b="0" i="0" lang="en-US" sz="2400" u="sng">
                <a:solidFill>
                  <a:schemeClr val="hlink"/>
                </a:solidFill>
                <a:latin typeface="Cabin"/>
                <a:ea typeface="Cabin"/>
                <a:cs typeface="Cabin"/>
                <a:sym typeface="Cabin"/>
                <a:hlinkClick r:id="rId3"/>
              </a:rPr>
              <a:t>Quaker</a:t>
            </a:r>
            <a:r>
              <a:rPr b="0" i="0" lang="en-US" sz="2400" u="none">
                <a:solidFill>
                  <a:schemeClr val="dk1"/>
                </a:solidFill>
                <a:latin typeface="Cabin"/>
                <a:ea typeface="Cabin"/>
                <a:cs typeface="Cabin"/>
                <a:sym typeface="Cabin"/>
              </a:rPr>
              <a:t>The system started in 1787 when Isaac T. Hopper, a Quaker, began to organize a system for hiding and aiding </a:t>
            </a:r>
            <a:r>
              <a:rPr b="0" i="0" lang="en-US" sz="2400" u="sng">
                <a:solidFill>
                  <a:schemeClr val="hlink"/>
                </a:solidFill>
                <a:latin typeface="Cabin"/>
                <a:ea typeface="Cabin"/>
                <a:cs typeface="Cabin"/>
                <a:sym typeface="Cabin"/>
                <a:hlinkClick r:id="rId4"/>
              </a:rPr>
              <a:t>fugitive slaves</a:t>
            </a:r>
            <a:r>
              <a:rPr b="0" i="0" lang="en-US" sz="2400" u="none">
                <a:solidFill>
                  <a:schemeClr val="dk1"/>
                </a:solidFill>
                <a:latin typeface="Cabin"/>
                <a:ea typeface="Cabin"/>
                <a:cs typeface="Cabin"/>
                <a:sym typeface="Cabin"/>
              </a:rPr>
              <a:t>. </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Opponents of slavery allowed their homes, called stations, to be used as places where escaped slaves were provided with food, shelter and money. </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The various routes went through 14 Northern states and </a:t>
            </a:r>
            <a:r>
              <a:rPr b="0" i="0" lang="en-US" sz="2400" u="sng">
                <a:solidFill>
                  <a:schemeClr val="hlink"/>
                </a:solidFill>
                <a:latin typeface="Cabin"/>
                <a:ea typeface="Cabin"/>
                <a:cs typeface="Cabin"/>
                <a:sym typeface="Cabin"/>
                <a:hlinkClick r:id="rId5"/>
              </a:rPr>
              <a:t>Canada</a:t>
            </a:r>
            <a:r>
              <a:rPr b="0" i="0" lang="en-US" sz="2400" u="none">
                <a:solidFill>
                  <a:schemeClr val="dk1"/>
                </a:solidFill>
                <a:latin typeface="Cabin"/>
                <a:ea typeface="Cabin"/>
                <a:cs typeface="Cabin"/>
                <a:sym typeface="Cabin"/>
              </a:rPr>
              <a:t>. </a:t>
            </a:r>
          </a:p>
          <a:p>
            <a:pPr indent="-288925" lvl="0" marL="365125" marR="0" rtl="0" algn="l">
              <a:lnSpc>
                <a:spcPct val="80000"/>
              </a:lnSpc>
              <a:spcBef>
                <a:spcPts val="600"/>
              </a:spcBef>
              <a:spcAft>
                <a:spcPts val="0"/>
              </a:spcAft>
              <a:buClr>
                <a:schemeClr val="accent1"/>
              </a:buClr>
              <a:buSzPct val="80000"/>
              <a:buFont typeface="Noto Sans Symbols"/>
              <a:buChar char="●"/>
            </a:pPr>
            <a:r>
              <a:rPr b="0" i="0" lang="en-US" sz="2400" u="none">
                <a:solidFill>
                  <a:schemeClr val="dk1"/>
                </a:solidFill>
                <a:latin typeface="Cabin"/>
                <a:ea typeface="Cabin"/>
                <a:cs typeface="Cabin"/>
                <a:sym typeface="Cabin"/>
              </a:rPr>
              <a:t>It is estimated that by 1850 around 3,000 people worked on the underground railroad. </a:t>
            </a:r>
          </a:p>
          <a:p>
            <a:pPr indent="-288925" lvl="0" marL="365125" marR="0" rtl="0" algn="l">
              <a:spcBef>
                <a:spcPts val="600"/>
              </a:spcBef>
              <a:spcAft>
                <a:spcPts val="0"/>
              </a:spcAft>
              <a:buClr>
                <a:schemeClr val="accent1"/>
              </a:buClr>
              <a:buSzPct val="80000"/>
              <a:buFont typeface="Noto Sans Symbols"/>
              <a:buNone/>
            </a:pPr>
            <a:r>
              <a:t/>
            </a:r>
            <a:endParaRPr b="0" i="0" sz="2400" u="none">
              <a:solidFill>
                <a:schemeClr val="dk1"/>
              </a:solidFill>
              <a:latin typeface="Cabin"/>
              <a:ea typeface="Cabin"/>
              <a:cs typeface="Cabin"/>
              <a:sym typeface="Cabin"/>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1435100" y="274637"/>
            <a:ext cx="749934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572314"/>
              </a:buClr>
              <a:buSzPct val="25000"/>
              <a:buFont typeface="Cabin"/>
              <a:buNone/>
            </a:pPr>
            <a:r>
              <a:rPr b="0" i="0" lang="en-US" sz="4300" u="none" cap="none" strike="noStrike">
                <a:solidFill>
                  <a:srgbClr val="572314"/>
                </a:solidFill>
                <a:latin typeface="Cabin"/>
                <a:ea typeface="Cabin"/>
                <a:cs typeface="Cabin"/>
                <a:sym typeface="Cabin"/>
              </a:rPr>
              <a:t>People of the Railroad</a:t>
            </a:r>
          </a:p>
        </p:txBody>
      </p:sp>
      <p:sp>
        <p:nvSpPr>
          <p:cNvPr id="245" name="Shape 245"/>
          <p:cNvSpPr txBox="1"/>
          <p:nvPr>
            <p:ph idx="1" type="body"/>
          </p:nvPr>
        </p:nvSpPr>
        <p:spPr>
          <a:xfrm>
            <a:off x="1435100" y="1447800"/>
            <a:ext cx="7499349" cy="4800600"/>
          </a:xfrm>
          <a:prstGeom prst="rect">
            <a:avLst/>
          </a:prstGeom>
          <a:noFill/>
          <a:ln>
            <a:noFill/>
          </a:ln>
        </p:spPr>
        <p:txBody>
          <a:bodyPr anchorCtr="0" anchor="t" bIns="45700" lIns="91425" rIns="91425" tIns="45700">
            <a:noAutofit/>
          </a:bodyPr>
          <a:lstStyle/>
          <a:p>
            <a:pPr indent="-514350" lvl="0" marL="514350" marR="0" rtl="0" algn="l">
              <a:lnSpc>
                <a:spcPct val="90000"/>
              </a:lnSpc>
              <a:spcBef>
                <a:spcPts val="0"/>
              </a:spcBef>
              <a:spcAft>
                <a:spcPts val="0"/>
              </a:spcAft>
              <a:buClr>
                <a:schemeClr val="accent1"/>
              </a:buClr>
              <a:buSzPct val="80000"/>
              <a:buFont typeface="Arial"/>
              <a:buChar char="•"/>
            </a:pPr>
            <a:r>
              <a:rPr b="0" i="0" lang="en-US" sz="2800" u="none">
                <a:solidFill>
                  <a:schemeClr val="dk1"/>
                </a:solidFill>
                <a:latin typeface="Cabin"/>
                <a:ea typeface="Cabin"/>
                <a:cs typeface="Cabin"/>
                <a:sym typeface="Cabin"/>
              </a:rPr>
              <a:t>The </a:t>
            </a:r>
            <a:r>
              <a:rPr b="1" i="0" lang="en-US" sz="2800" u="none">
                <a:solidFill>
                  <a:schemeClr val="dk1"/>
                </a:solidFill>
                <a:latin typeface="Cabin"/>
                <a:ea typeface="Cabin"/>
                <a:cs typeface="Cabin"/>
                <a:sym typeface="Cabin"/>
              </a:rPr>
              <a:t>Underground Railroad </a:t>
            </a:r>
            <a:r>
              <a:rPr b="0" i="0" lang="en-US" sz="2800" u="none">
                <a:solidFill>
                  <a:schemeClr val="dk1"/>
                </a:solidFill>
                <a:latin typeface="Cabin"/>
                <a:ea typeface="Cabin"/>
                <a:cs typeface="Cabin"/>
                <a:sym typeface="Cabin"/>
              </a:rPr>
              <a:t>also had people known as conductors who went to the south and helped guide slaves to safety. </a:t>
            </a:r>
          </a:p>
          <a:p>
            <a:pPr indent="-466725" lvl="1" marL="822325" marR="0" rtl="0" algn="l">
              <a:lnSpc>
                <a:spcPct val="90000"/>
              </a:lnSpc>
              <a:spcBef>
                <a:spcPts val="500"/>
              </a:spcBef>
              <a:spcAft>
                <a:spcPts val="0"/>
              </a:spcAft>
              <a:buClr>
                <a:schemeClr val="accent1"/>
              </a:buClr>
              <a:buSzPct val="100000"/>
              <a:buFont typeface="Arial"/>
              <a:buChar char="•"/>
            </a:pPr>
            <a:r>
              <a:rPr b="1" i="0" lang="en-US" sz="2400" u="sng" cap="none" strike="noStrike">
                <a:solidFill>
                  <a:schemeClr val="hlink"/>
                </a:solidFill>
                <a:latin typeface="Cabin"/>
                <a:ea typeface="Cabin"/>
                <a:cs typeface="Cabin"/>
                <a:sym typeface="Cabin"/>
                <a:hlinkClick r:id="rId3"/>
              </a:rPr>
              <a:t>Harriet Tubman</a:t>
            </a:r>
          </a:p>
          <a:p>
            <a:pPr indent="-466725" lvl="1" marL="822325" marR="0" rtl="0" algn="l">
              <a:lnSpc>
                <a:spcPct val="90000"/>
              </a:lnSpc>
              <a:spcBef>
                <a:spcPts val="500"/>
              </a:spcBef>
              <a:spcAft>
                <a:spcPts val="0"/>
              </a:spcAft>
              <a:buClr>
                <a:schemeClr val="accent1"/>
              </a:buClr>
              <a:buSzPct val="100000"/>
              <a:buFont typeface="Arial"/>
              <a:buChar char="•"/>
            </a:pPr>
            <a:r>
              <a:rPr b="0" i="0" lang="en-US" sz="2400" u="none" cap="none" strike="noStrike">
                <a:solidFill>
                  <a:schemeClr val="dk1"/>
                </a:solidFill>
                <a:latin typeface="Cabin"/>
                <a:ea typeface="Cabin"/>
                <a:cs typeface="Cabin"/>
                <a:sym typeface="Cabin"/>
              </a:rPr>
              <a:t>Stations</a:t>
            </a:r>
            <a:r>
              <a:rPr b="1" i="0" lang="en-US" sz="2400" u="none" cap="none" strike="noStrike">
                <a:solidFill>
                  <a:schemeClr val="dk1"/>
                </a:solidFill>
                <a:latin typeface="Cabin"/>
                <a:ea typeface="Cabin"/>
                <a:cs typeface="Cabin"/>
                <a:sym typeface="Cabin"/>
              </a:rPr>
              <a:t> </a:t>
            </a:r>
            <a:r>
              <a:rPr b="0" i="0" lang="en-US" sz="2400" u="none" cap="none" strike="noStrike">
                <a:solidFill>
                  <a:schemeClr val="dk1"/>
                </a:solidFill>
                <a:latin typeface="Cabin"/>
                <a:ea typeface="Cabin"/>
                <a:cs typeface="Cabin"/>
                <a:sym typeface="Cabin"/>
              </a:rPr>
              <a:t>were usually about twenty miles apart. Conductors</a:t>
            </a:r>
            <a:r>
              <a:rPr b="1" i="0" lang="en-US" sz="2400" u="none" cap="none" strike="noStrike">
                <a:solidFill>
                  <a:schemeClr val="dk1"/>
                </a:solidFill>
                <a:latin typeface="Cabin"/>
                <a:ea typeface="Cabin"/>
                <a:cs typeface="Cabin"/>
                <a:sym typeface="Cabin"/>
              </a:rPr>
              <a:t> </a:t>
            </a:r>
            <a:r>
              <a:rPr b="0" i="0" lang="en-US" sz="2400" u="none" cap="none" strike="noStrike">
                <a:solidFill>
                  <a:schemeClr val="dk1"/>
                </a:solidFill>
                <a:latin typeface="Cabin"/>
                <a:ea typeface="Cabin"/>
                <a:cs typeface="Cabin"/>
                <a:sym typeface="Cabin"/>
              </a:rPr>
              <a:t>used covered wagons or carts with false bottoms to carry slaves from one station to another. </a:t>
            </a:r>
          </a:p>
          <a:p>
            <a:pPr indent="-466725" lvl="1" marL="822325" marR="0" rtl="0" algn="l">
              <a:lnSpc>
                <a:spcPct val="90000"/>
              </a:lnSpc>
              <a:spcBef>
                <a:spcPts val="500"/>
              </a:spcBef>
              <a:spcAft>
                <a:spcPts val="0"/>
              </a:spcAft>
              <a:buClr>
                <a:schemeClr val="accent1"/>
              </a:buClr>
              <a:buSzPct val="100000"/>
              <a:buFont typeface="Arial"/>
              <a:buChar char="•"/>
            </a:pPr>
            <a:r>
              <a:rPr b="0" i="0" lang="en-US" sz="2400" u="none" cap="none" strike="noStrike">
                <a:solidFill>
                  <a:schemeClr val="dk1"/>
                </a:solidFill>
                <a:latin typeface="Cabin"/>
                <a:ea typeface="Cabin"/>
                <a:cs typeface="Cabin"/>
                <a:sym typeface="Cabin"/>
              </a:rPr>
              <a:t>Runaway slaves usually hid during the day and traveled at night. </a:t>
            </a:r>
          </a:p>
          <a:p>
            <a:pPr indent="-466725" lvl="1" marL="822325" marR="0" rtl="0" algn="l">
              <a:lnSpc>
                <a:spcPct val="90000"/>
              </a:lnSpc>
              <a:spcBef>
                <a:spcPts val="500"/>
              </a:spcBef>
              <a:spcAft>
                <a:spcPts val="0"/>
              </a:spcAft>
              <a:buClr>
                <a:schemeClr val="accent1"/>
              </a:buClr>
              <a:buSzPct val="100000"/>
              <a:buFont typeface="Arial"/>
              <a:buChar char="•"/>
            </a:pPr>
            <a:r>
              <a:rPr b="0" i="0" lang="en-US" sz="2400" u="none" cap="none" strike="noStrike">
                <a:solidFill>
                  <a:schemeClr val="dk1"/>
                </a:solidFill>
                <a:latin typeface="Cabin"/>
                <a:ea typeface="Cabin"/>
                <a:cs typeface="Cabin"/>
                <a:sym typeface="Cabin"/>
              </a:rPr>
              <a:t>Some of those involved notified runaways of their stations by brightly lit candles in a window or by lanterns positioned in the front yard. </a:t>
            </a:r>
          </a:p>
          <a:p>
            <a:pPr indent="-288925" lvl="0" marL="365125" marR="0" rtl="0" algn="l">
              <a:spcBef>
                <a:spcPts val="600"/>
              </a:spcBef>
              <a:spcAft>
                <a:spcPts val="0"/>
              </a:spcAft>
              <a:buClr>
                <a:schemeClr val="accent1"/>
              </a:buClr>
              <a:buSzPct val="80000"/>
              <a:buFont typeface="Noto Sans Symbols"/>
              <a:buNone/>
            </a:pPr>
            <a:r>
              <a:t/>
            </a:r>
            <a:endParaRPr b="0" i="0" sz="2400" u="none" cap="none" strike="noStrike">
              <a:solidFill>
                <a:schemeClr val="dk1"/>
              </a:solidFill>
              <a:latin typeface="Cabin"/>
              <a:ea typeface="Cabin"/>
              <a:cs typeface="Cabin"/>
              <a:sym typeface="Cabin"/>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6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8_Solstice">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