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0" name="Shape 16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7" name="Shape 2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1" name="Shape 231"/>
        <p:cNvGrpSpPr/>
        <p:nvPr/>
      </p:nvGrpSpPr>
      <p:grpSpPr>
        <a:xfrm>
          <a:off x="0" y="0"/>
          <a:ext cx="0" cy="0"/>
          <a:chOff x="0" y="0"/>
          <a:chExt cx="0" cy="0"/>
        </a:xfrm>
      </p:grpSpPr>
      <p:sp>
        <p:nvSpPr>
          <p:cNvPr id="232" name="Shape 23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3" name="Shape 23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0" name="Shape 24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7" name="Shape 247"/>
        <p:cNvGrpSpPr/>
        <p:nvPr/>
      </p:nvGrpSpPr>
      <p:grpSpPr>
        <a:xfrm>
          <a:off x="0" y="0"/>
          <a:ext cx="0" cy="0"/>
          <a:chOff x="0" y="0"/>
          <a:chExt cx="0" cy="0"/>
        </a:xfrm>
      </p:grpSpPr>
      <p:sp>
        <p:nvSpPr>
          <p:cNvPr id="248" name="Shape 24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9" name="Shape 24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4" name="Shape 254"/>
        <p:cNvGrpSpPr/>
        <p:nvPr/>
      </p:nvGrpSpPr>
      <p:grpSpPr>
        <a:xfrm>
          <a:off x="0" y="0"/>
          <a:ext cx="0" cy="0"/>
          <a:chOff x="0" y="0"/>
          <a:chExt cx="0" cy="0"/>
        </a:xfrm>
      </p:grpSpPr>
      <p:sp>
        <p:nvSpPr>
          <p:cNvPr id="255" name="Shape 25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6" name="Shape 25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1" name="Shape 261"/>
        <p:cNvGrpSpPr/>
        <p:nvPr/>
      </p:nvGrpSpPr>
      <p:grpSpPr>
        <a:xfrm>
          <a:off x="0" y="0"/>
          <a:ext cx="0" cy="0"/>
          <a:chOff x="0" y="0"/>
          <a:chExt cx="0" cy="0"/>
        </a:xfrm>
      </p:grpSpPr>
      <p:sp>
        <p:nvSpPr>
          <p:cNvPr id="262" name="Shape 26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3" name="Shape 26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8" name="Shape 268"/>
        <p:cNvGrpSpPr/>
        <p:nvPr/>
      </p:nvGrpSpPr>
      <p:grpSpPr>
        <a:xfrm>
          <a:off x="0" y="0"/>
          <a:ext cx="0" cy="0"/>
          <a:chOff x="0" y="0"/>
          <a:chExt cx="0" cy="0"/>
        </a:xfrm>
      </p:grpSpPr>
      <p:sp>
        <p:nvSpPr>
          <p:cNvPr id="269" name="Shape 26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0" name="Shape 27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6" name="Shape 276"/>
        <p:cNvGrpSpPr/>
        <p:nvPr/>
      </p:nvGrpSpPr>
      <p:grpSpPr>
        <a:xfrm>
          <a:off x="0" y="0"/>
          <a:ext cx="0" cy="0"/>
          <a:chOff x="0" y="0"/>
          <a:chExt cx="0" cy="0"/>
        </a:xfrm>
      </p:grpSpPr>
      <p:sp>
        <p:nvSpPr>
          <p:cNvPr id="277" name="Shape 27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8" name="Shape 27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4" name="Shape 294"/>
        <p:cNvGrpSpPr/>
        <p:nvPr/>
      </p:nvGrpSpPr>
      <p:grpSpPr>
        <a:xfrm>
          <a:off x="0" y="0"/>
          <a:ext cx="0" cy="0"/>
          <a:chOff x="0" y="0"/>
          <a:chExt cx="0" cy="0"/>
        </a:xfrm>
      </p:grpSpPr>
      <p:sp>
        <p:nvSpPr>
          <p:cNvPr id="295" name="Shape 29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6" name="Shape 29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2" name="Shape 302"/>
        <p:cNvGrpSpPr/>
        <p:nvPr/>
      </p:nvGrpSpPr>
      <p:grpSpPr>
        <a:xfrm>
          <a:off x="0" y="0"/>
          <a:ext cx="0" cy="0"/>
          <a:chOff x="0" y="0"/>
          <a:chExt cx="0" cy="0"/>
        </a:xfrm>
      </p:grpSpPr>
      <p:sp>
        <p:nvSpPr>
          <p:cNvPr id="303" name="Shape 30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4" name="Shape 30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0" name="Shape 17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0" name="Shape 310"/>
        <p:cNvGrpSpPr/>
        <p:nvPr/>
      </p:nvGrpSpPr>
      <p:grpSpPr>
        <a:xfrm>
          <a:off x="0" y="0"/>
          <a:ext cx="0" cy="0"/>
          <a:chOff x="0" y="0"/>
          <a:chExt cx="0" cy="0"/>
        </a:xfrm>
      </p:grpSpPr>
      <p:sp>
        <p:nvSpPr>
          <p:cNvPr id="311" name="Shape 31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2" name="Shape 31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7" name="Shape 317"/>
        <p:cNvGrpSpPr/>
        <p:nvPr/>
      </p:nvGrpSpPr>
      <p:grpSpPr>
        <a:xfrm>
          <a:off x="0" y="0"/>
          <a:ext cx="0" cy="0"/>
          <a:chOff x="0" y="0"/>
          <a:chExt cx="0" cy="0"/>
        </a:xfrm>
      </p:grpSpPr>
      <p:sp>
        <p:nvSpPr>
          <p:cNvPr id="318" name="Shape 31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9" name="Shape 31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5" name="Shape 325"/>
        <p:cNvGrpSpPr/>
        <p:nvPr/>
      </p:nvGrpSpPr>
      <p:grpSpPr>
        <a:xfrm>
          <a:off x="0" y="0"/>
          <a:ext cx="0" cy="0"/>
          <a:chOff x="0" y="0"/>
          <a:chExt cx="0" cy="0"/>
        </a:xfrm>
      </p:grpSpPr>
      <p:sp>
        <p:nvSpPr>
          <p:cNvPr id="326" name="Shape 32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27" name="Shape 3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2" name="Shape 332"/>
        <p:cNvGrpSpPr/>
        <p:nvPr/>
      </p:nvGrpSpPr>
      <p:grpSpPr>
        <a:xfrm>
          <a:off x="0" y="0"/>
          <a:ext cx="0" cy="0"/>
          <a:chOff x="0" y="0"/>
          <a:chExt cx="0" cy="0"/>
        </a:xfrm>
      </p:grpSpPr>
      <p:sp>
        <p:nvSpPr>
          <p:cNvPr id="333" name="Shape 33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34" name="Shape 33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9" name="Shape 339"/>
        <p:cNvGrpSpPr/>
        <p:nvPr/>
      </p:nvGrpSpPr>
      <p:grpSpPr>
        <a:xfrm>
          <a:off x="0" y="0"/>
          <a:ext cx="0" cy="0"/>
          <a:chOff x="0" y="0"/>
          <a:chExt cx="0" cy="0"/>
        </a:xfrm>
      </p:grpSpPr>
      <p:sp>
        <p:nvSpPr>
          <p:cNvPr id="340" name="Shape 34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41" name="Shape 34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7" name="Shape 17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5" name="Shape 18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1" name="Shape 19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9" name="Shape 19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6" name="Shape 20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2" name="Shape 212"/>
        <p:cNvGrpSpPr/>
        <p:nvPr/>
      </p:nvGrpSpPr>
      <p:grpSpPr>
        <a:xfrm>
          <a:off x="0" y="0"/>
          <a:ext cx="0" cy="0"/>
          <a:chOff x="0" y="0"/>
          <a:chExt cx="0" cy="0"/>
        </a:xfrm>
      </p:grpSpPr>
      <p:sp>
        <p:nvSpPr>
          <p:cNvPr id="213" name="Shape 21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4" name="Shape 21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0" name="Shape 2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lt2"/>
        </a:solidFill>
      </p:bgPr>
    </p:bg>
    <p:spTree>
      <p:nvGrpSpPr>
        <p:cNvPr id="20" name="Shape 20"/>
        <p:cNvGrpSpPr/>
        <p:nvPr/>
      </p:nvGrpSpPr>
      <p:grpSpPr>
        <a:xfrm>
          <a:off x="0" y="0"/>
          <a:ext cx="0" cy="0"/>
          <a:chOff x="0" y="0"/>
          <a:chExt cx="0" cy="0"/>
        </a:xfrm>
      </p:grpSpPr>
      <p:sp>
        <p:nvSpPr>
          <p:cNvPr id="21" name="Shape 21"/>
          <p:cNvSpPr/>
          <p:nvPr/>
        </p:nvSpPr>
        <p:spPr>
          <a:xfrm>
            <a:off x="0" y="6705600"/>
            <a:ext cx="9144000" cy="152399"/>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22" name="Shape 22"/>
          <p:cNvSpPr/>
          <p:nvPr/>
        </p:nvSpPr>
        <p:spPr>
          <a:xfrm>
            <a:off x="8991600" y="3047"/>
            <a:ext cx="152399" cy="68580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23" name="Shape 23"/>
          <p:cNvSpPr/>
          <p:nvPr/>
        </p:nvSpPr>
        <p:spPr>
          <a:xfrm>
            <a:off x="0" y="0"/>
            <a:ext cx="152399" cy="68580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24" name="Shape 24"/>
          <p:cNvSpPr/>
          <p:nvPr/>
        </p:nvSpPr>
        <p:spPr>
          <a:xfrm>
            <a:off x="0" y="0"/>
            <a:ext cx="9144000" cy="2514599"/>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25" name="Shape 25"/>
          <p:cNvSpPr/>
          <p:nvPr/>
        </p:nvSpPr>
        <p:spPr>
          <a:xfrm>
            <a:off x="146304" y="6391655"/>
            <a:ext cx="8833103" cy="309562"/>
          </a:xfrm>
          <a:prstGeom prst="rect">
            <a:avLst/>
          </a:prstGeom>
          <a:solidFill>
            <a:schemeClr val="accent3"/>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26" name="Shape 26"/>
          <p:cNvSpPr txBox="1"/>
          <p:nvPr>
            <p:ph idx="1" type="subTitle"/>
          </p:nvPr>
        </p:nvSpPr>
        <p:spPr>
          <a:xfrm>
            <a:off x="1371600" y="2819400"/>
            <a:ext cx="6400799" cy="1752600"/>
          </a:xfrm>
          <a:prstGeom prst="rect">
            <a:avLst/>
          </a:prstGeom>
          <a:noFill/>
          <a:ln>
            <a:noFill/>
          </a:ln>
        </p:spPr>
        <p:txBody>
          <a:bodyPr anchorCtr="0" anchor="t" bIns="91425" lIns="91425" rIns="91425" tIns="91425"/>
          <a:lstStyle>
            <a:lvl1pPr indent="0" lvl="0" marL="0" marR="0" rtl="0" algn="ctr">
              <a:spcBef>
                <a:spcPts val="320"/>
              </a:spcBef>
              <a:buClr>
                <a:schemeClr val="accent1"/>
              </a:buClr>
              <a:buFont typeface="Noto Sans Symbols"/>
              <a:buNone/>
              <a:defRPr b="1" i="0" sz="1600" u="none" cap="none" strike="noStrike">
                <a:solidFill>
                  <a:schemeClr val="dk2"/>
                </a:solidFill>
                <a:latin typeface="Georgia"/>
                <a:ea typeface="Georgia"/>
                <a:cs typeface="Georgia"/>
                <a:sym typeface="Georgia"/>
              </a:defRPr>
            </a:lvl1pPr>
            <a:lvl2pPr indent="0" lvl="1" marL="457200" marR="0" rtl="0" algn="ctr">
              <a:spcBef>
                <a:spcPts val="440"/>
              </a:spcBef>
              <a:buClr>
                <a:schemeClr val="accent2"/>
              </a:buClr>
              <a:buFont typeface="Noto Sans Symbols"/>
              <a:buNone/>
              <a:defRPr b="0" i="0" sz="2200" u="none" cap="none" strike="noStrike">
                <a:solidFill>
                  <a:schemeClr val="dk2"/>
                </a:solidFill>
                <a:latin typeface="Georgia"/>
                <a:ea typeface="Georgia"/>
                <a:cs typeface="Georgia"/>
                <a:sym typeface="Georgia"/>
              </a:defRPr>
            </a:lvl2pPr>
            <a:lvl3pPr indent="0" lvl="2" marL="914400" marR="0" rtl="0" algn="ctr">
              <a:spcBef>
                <a:spcPts val="400"/>
              </a:spcBef>
              <a:buClr>
                <a:schemeClr val="accent3"/>
              </a:buClr>
              <a:buFont typeface="Noto Sans Symbols"/>
              <a:buNone/>
              <a:defRPr b="0" i="0" sz="2000" u="none" cap="none" strike="noStrike">
                <a:solidFill>
                  <a:schemeClr val="dk1"/>
                </a:solidFill>
                <a:latin typeface="Georgia"/>
                <a:ea typeface="Georgia"/>
                <a:cs typeface="Georgia"/>
                <a:sym typeface="Georgia"/>
              </a:defRPr>
            </a:lvl3pPr>
            <a:lvl4pPr indent="0" lvl="3" marL="1371600" marR="0" rtl="0" algn="ctr">
              <a:spcBef>
                <a:spcPts val="400"/>
              </a:spcBef>
              <a:buClr>
                <a:schemeClr val="accent4"/>
              </a:buClr>
              <a:buFont typeface="Noto Sans Symbols"/>
              <a:buNone/>
              <a:defRPr b="0" i="0" sz="2000" u="none" cap="none" strike="noStrike">
                <a:solidFill>
                  <a:schemeClr val="dk2"/>
                </a:solidFill>
                <a:latin typeface="Georgia"/>
                <a:ea typeface="Georgia"/>
                <a:cs typeface="Georgia"/>
                <a:sym typeface="Georgia"/>
              </a:defRPr>
            </a:lvl4pPr>
            <a:lvl5pPr indent="0" lvl="4" marL="1828800" marR="0" rtl="0" algn="ctr">
              <a:spcBef>
                <a:spcPts val="360"/>
              </a:spcBef>
              <a:buClr>
                <a:schemeClr val="accent5"/>
              </a:buClr>
              <a:buFont typeface="Georgia"/>
              <a:buNone/>
              <a:defRPr b="0" i="0" sz="1800" u="none" cap="none" strike="noStrike">
                <a:solidFill>
                  <a:schemeClr val="dk1"/>
                </a:solidFill>
                <a:latin typeface="Georgia"/>
                <a:ea typeface="Georgia"/>
                <a:cs typeface="Georgia"/>
                <a:sym typeface="Georgia"/>
              </a:defRPr>
            </a:lvl5pPr>
            <a:lvl6pPr indent="0" lvl="5" marL="2286000" marR="0" rtl="0" algn="ctr">
              <a:spcBef>
                <a:spcPts val="360"/>
              </a:spcBef>
              <a:buClr>
                <a:schemeClr val="accent6"/>
              </a:buClr>
              <a:buFont typeface="Noto Sans Symbols"/>
              <a:buNone/>
              <a:defRPr b="0" i="0" sz="1800" u="none" cap="none" strike="noStrike">
                <a:solidFill>
                  <a:schemeClr val="dk1"/>
                </a:solidFill>
                <a:latin typeface="Georgia"/>
                <a:ea typeface="Georgia"/>
                <a:cs typeface="Georgia"/>
                <a:sym typeface="Georgia"/>
              </a:defRPr>
            </a:lvl6pPr>
            <a:lvl7pPr indent="0" lvl="6" marL="2743200" marR="0" rtl="0" algn="ctr">
              <a:spcBef>
                <a:spcPts val="320"/>
              </a:spcBef>
              <a:buClr>
                <a:srgbClr val="B75640"/>
              </a:buClr>
              <a:buFont typeface="Georgia"/>
              <a:buNone/>
              <a:defRPr b="0" i="0" sz="1600" u="none" cap="none" strike="noStrike">
                <a:solidFill>
                  <a:schemeClr val="dk1"/>
                </a:solidFill>
                <a:latin typeface="Georgia"/>
                <a:ea typeface="Georgia"/>
                <a:cs typeface="Georgia"/>
                <a:sym typeface="Georgia"/>
              </a:defRPr>
            </a:lvl7pPr>
            <a:lvl8pPr indent="0" lvl="7" marL="3200400" marR="0" rtl="0" algn="ctr">
              <a:spcBef>
                <a:spcPts val="320"/>
              </a:spcBef>
              <a:buClr>
                <a:srgbClr val="7A6B62"/>
              </a:buClr>
              <a:buFont typeface="Georgia"/>
              <a:buNone/>
              <a:defRPr b="0" i="0" sz="1600" u="none" cap="none" strike="noStrike">
                <a:solidFill>
                  <a:schemeClr val="dk1"/>
                </a:solidFill>
                <a:latin typeface="Georgia"/>
                <a:ea typeface="Georgia"/>
                <a:cs typeface="Georgia"/>
                <a:sym typeface="Georgia"/>
              </a:defRPr>
            </a:lvl8pPr>
            <a:lvl9pPr indent="0" lvl="8" marL="3657600" marR="0" rtl="0" algn="ctr">
              <a:spcBef>
                <a:spcPts val="280"/>
              </a:spcBef>
              <a:buClr>
                <a:srgbClr val="B29D00"/>
              </a:buClr>
              <a:buFont typeface="Georgia"/>
              <a:buNone/>
              <a:defRPr b="0" i="0" sz="1400" u="none" cap="none" strike="noStrike">
                <a:solidFill>
                  <a:schemeClr val="dk1"/>
                </a:solidFill>
                <a:latin typeface="Georgia"/>
                <a:ea typeface="Georgia"/>
                <a:cs typeface="Georgia"/>
                <a:sym typeface="Georgia"/>
              </a:defRPr>
            </a:lvl9pPr>
          </a:lstStyle>
          <a:p/>
        </p:txBody>
      </p:sp>
      <p:sp>
        <p:nvSpPr>
          <p:cNvPr id="27" name="Shape 27"/>
          <p:cNvSpPr txBox="1"/>
          <p:nvPr>
            <p:ph idx="10" type="dt"/>
          </p:nvPr>
        </p:nvSpPr>
        <p:spPr>
          <a:xfrm>
            <a:off x="5791200" y="6404983"/>
            <a:ext cx="3044952" cy="365759"/>
          </a:xfrm>
          <a:prstGeom prst="rect">
            <a:avLst/>
          </a:prstGeom>
          <a:noFill/>
          <a:ln>
            <a:noFill/>
          </a:ln>
        </p:spPr>
        <p:txBody>
          <a:bodyPr anchorCtr="0" anchor="t" bIns="91425" lIns="91425" rIns="91425" tIns="91425"/>
          <a:lstStyle>
            <a:lvl1pPr indent="0" lvl="0" marL="0" marR="0" rtl="0" algn="r">
              <a:spcBef>
                <a:spcPts val="0"/>
              </a:spcBef>
              <a:buNone/>
              <a:defRPr sz="14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sp>
        <p:nvSpPr>
          <p:cNvPr id="28" name="Shape 28"/>
          <p:cNvSpPr txBox="1"/>
          <p:nvPr>
            <p:ph idx="11" type="ftr"/>
          </p:nvPr>
        </p:nvSpPr>
        <p:spPr>
          <a:xfrm>
            <a:off x="304800" y="6410848"/>
            <a:ext cx="3581399" cy="365759"/>
          </a:xfrm>
          <a:prstGeom prst="rect">
            <a:avLst/>
          </a:prstGeom>
          <a:noFill/>
          <a:ln>
            <a:noFill/>
          </a:ln>
        </p:spPr>
        <p:txBody>
          <a:bodyPr anchorCtr="0" anchor="t" bIns="91425" lIns="91425" rIns="91425" tIns="91425"/>
          <a:lstStyle>
            <a:lvl1pPr indent="0" lvl="0" marL="0" marR="0" rtl="0" algn="l">
              <a:spcBef>
                <a:spcPts val="0"/>
              </a:spcBef>
              <a:buNone/>
              <a:defRPr sz="12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cxnSp>
        <p:nvCxnSpPr>
          <p:cNvPr id="29" name="Shape 29"/>
          <p:cNvCxnSpPr/>
          <p:nvPr/>
        </p:nvCxnSpPr>
        <p:spPr>
          <a:xfrm>
            <a:off x="155447" y="2420111"/>
            <a:ext cx="8833103" cy="0"/>
          </a:xfrm>
          <a:prstGeom prst="straightConnector1">
            <a:avLst/>
          </a:prstGeom>
          <a:noFill/>
          <a:ln cap="flat" cmpd="sng" w="11425">
            <a:solidFill>
              <a:srgbClr val="7A9798"/>
            </a:solidFill>
            <a:prstDash val="dash"/>
            <a:round/>
            <a:headEnd len="med" w="med" type="none"/>
            <a:tailEnd len="med" w="med" type="none"/>
          </a:ln>
        </p:spPr>
      </p:cxnSp>
      <p:sp>
        <p:nvSpPr>
          <p:cNvPr id="30" name="Shape 30"/>
          <p:cNvSpPr/>
          <p:nvPr/>
        </p:nvSpPr>
        <p:spPr>
          <a:xfrm>
            <a:off x="152400" y="152400"/>
            <a:ext cx="8833103" cy="6547104"/>
          </a:xfrm>
          <a:prstGeom prst="rect">
            <a:avLst/>
          </a:prstGeom>
          <a:noFill/>
          <a:ln cap="flat" cmpd="sng" w="9525">
            <a:solidFill>
              <a:srgbClr val="7A9798"/>
            </a:solidFill>
            <a:prstDash val="solid"/>
            <a:miter/>
            <a:headEnd len="med" w="med" type="none"/>
            <a:tailEnd len="med" w="med" type="none"/>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31" name="Shape 31"/>
          <p:cNvSpPr/>
          <p:nvPr/>
        </p:nvSpPr>
        <p:spPr>
          <a:xfrm>
            <a:off x="4267200" y="2115311"/>
            <a:ext cx="609599" cy="609599"/>
          </a:xfrm>
          <a:prstGeom prst="ellipse">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Georgia"/>
              <a:ea typeface="Georgia"/>
              <a:cs typeface="Georgia"/>
              <a:sym typeface="Georgia"/>
            </a:endParaRPr>
          </a:p>
        </p:txBody>
      </p:sp>
      <p:sp>
        <p:nvSpPr>
          <p:cNvPr id="32" name="Shape 32"/>
          <p:cNvSpPr/>
          <p:nvPr/>
        </p:nvSpPr>
        <p:spPr>
          <a:xfrm>
            <a:off x="4361687" y="2209800"/>
            <a:ext cx="420624" cy="420624"/>
          </a:xfrm>
          <a:prstGeom prst="ellipse">
            <a:avLst/>
          </a:prstGeom>
          <a:solidFill>
            <a:srgbClr val="FFFFFF"/>
          </a:solidFill>
          <a:ln cap="rnd" cmpd="dbl" w="50800">
            <a:solidFill>
              <a:srgbClr val="7A9798"/>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Georgia"/>
              <a:ea typeface="Georgia"/>
              <a:cs typeface="Georgia"/>
              <a:sym typeface="Georgia"/>
            </a:endParaRPr>
          </a:p>
        </p:txBody>
      </p:sp>
      <p:sp>
        <p:nvSpPr>
          <p:cNvPr id="33" name="Shape 33"/>
          <p:cNvSpPr txBox="1"/>
          <p:nvPr>
            <p:ph idx="12" type="sldNum"/>
          </p:nvPr>
        </p:nvSpPr>
        <p:spPr>
          <a:xfrm>
            <a:off x="4343400" y="2199450"/>
            <a:ext cx="457200" cy="441324"/>
          </a:xfrm>
          <a:prstGeom prst="rect">
            <a:avLst/>
          </a:prstGeom>
          <a:noFill/>
          <a:ln>
            <a:noFill/>
          </a:ln>
        </p:spPr>
        <p:txBody>
          <a:bodyPr anchorCtr="0" anchor="ctr" bIns="45700" lIns="45700" rIns="45700" tIns="45700">
            <a:noAutofit/>
          </a:bodyPr>
          <a:lstStyle/>
          <a:p>
            <a:pPr indent="0" lvl="0" marL="0" marR="0" rtl="0" algn="ctr">
              <a:spcBef>
                <a:spcPts val="0"/>
              </a:spcBef>
              <a:buSzPct val="25000"/>
              <a:buNone/>
            </a:pPr>
            <a:fld id="{00000000-1234-1234-1234-123412341234}" type="slidenum">
              <a:rPr lang="en-US" sz="1600">
                <a:solidFill>
                  <a:srgbClr val="7A9798"/>
                </a:solidFill>
                <a:latin typeface="Georgia"/>
                <a:ea typeface="Georgia"/>
                <a:cs typeface="Georgia"/>
                <a:sym typeface="Georgia"/>
              </a:rPr>
              <a:t>‹#›</a:t>
            </a:fld>
          </a:p>
        </p:txBody>
      </p:sp>
      <p:sp>
        <p:nvSpPr>
          <p:cNvPr id="34" name="Shape 34"/>
          <p:cNvSpPr txBox="1"/>
          <p:nvPr>
            <p:ph type="ctrTitle"/>
          </p:nvPr>
        </p:nvSpPr>
        <p:spPr>
          <a:xfrm>
            <a:off x="685800" y="381000"/>
            <a:ext cx="7772400" cy="1752600"/>
          </a:xfrm>
          <a:prstGeom prst="rect">
            <a:avLst/>
          </a:prstGeom>
          <a:noFill/>
          <a:ln>
            <a:noFill/>
          </a:ln>
        </p:spPr>
        <p:txBody>
          <a:bodyPr anchorCtr="0" anchor="b" bIns="91425" lIns="91425" rIns="91425" tIns="91425"/>
          <a:lstStyle>
            <a:lvl1pPr indent="0" lvl="0" marL="0" marR="0" rtl="0" algn="ctr">
              <a:spcBef>
                <a:spcPts val="0"/>
              </a:spcBef>
              <a:buClr>
                <a:schemeClr val="accent1"/>
              </a:buClr>
              <a:buFont typeface="Georgia"/>
              <a:buNone/>
              <a:defRPr b="0" i="0" sz="4200" u="none" cap="none" strike="noStrike">
                <a:solidFill>
                  <a:schemeClr val="accent1"/>
                </a:solidFill>
                <a:latin typeface="Georgia"/>
                <a:ea typeface="Georgia"/>
                <a:cs typeface="Georgia"/>
                <a:sym typeface="Georg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bg>
      <p:bgPr>
        <a:solidFill>
          <a:schemeClr val="lt2"/>
        </a:solidFill>
      </p:bgPr>
    </p:bg>
    <p:spTree>
      <p:nvGrpSpPr>
        <p:cNvPr id="137" name="Shape 137"/>
        <p:cNvGrpSpPr/>
        <p:nvPr/>
      </p:nvGrpSpPr>
      <p:grpSpPr>
        <a:xfrm>
          <a:off x="0" y="0"/>
          <a:ext cx="0" cy="0"/>
          <a:chOff x="0" y="0"/>
          <a:chExt cx="0" cy="0"/>
        </a:xfrm>
      </p:grpSpPr>
      <p:sp>
        <p:nvSpPr>
          <p:cNvPr id="138" name="Shape 138"/>
          <p:cNvSpPr txBox="1"/>
          <p:nvPr>
            <p:ph type="title"/>
          </p:nvPr>
        </p:nvSpPr>
        <p:spPr>
          <a:xfrm>
            <a:off x="301752" y="228600"/>
            <a:ext cx="8534399" cy="758951"/>
          </a:xfrm>
          <a:prstGeom prst="rect">
            <a:avLst/>
          </a:prstGeom>
          <a:noFill/>
          <a:ln>
            <a:noFill/>
          </a:ln>
        </p:spPr>
        <p:txBody>
          <a:bodyPr anchorCtr="0" anchor="b" bIns="91425" lIns="91425" rIns="91425" tIns="91425"/>
          <a:lstStyle>
            <a:lvl1pPr indent="0" lvl="0" marL="0" marR="0" rtl="0" algn="ctr">
              <a:spcBef>
                <a:spcPts val="0"/>
              </a:spcBef>
              <a:buClr>
                <a:srgbClr val="7A9798"/>
              </a:buClr>
              <a:buFont typeface="Georgia"/>
              <a:buNone/>
              <a:defRPr b="0" i="0" sz="3300" u="none" cap="none" strike="noStrike">
                <a:solidFill>
                  <a:srgbClr val="7A9798"/>
                </a:solidFill>
                <a:latin typeface="Georgia"/>
                <a:ea typeface="Georgia"/>
                <a:cs typeface="Georgia"/>
                <a:sym typeface="Georg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9" name="Shape 139"/>
          <p:cNvSpPr txBox="1"/>
          <p:nvPr>
            <p:ph idx="1" type="body"/>
          </p:nvPr>
        </p:nvSpPr>
        <p:spPr>
          <a:xfrm rot="5400000">
            <a:off x="2269236" y="-443483"/>
            <a:ext cx="4599431" cy="8534399"/>
          </a:xfrm>
          <a:prstGeom prst="rect">
            <a:avLst/>
          </a:prstGeom>
          <a:noFill/>
          <a:ln>
            <a:noFill/>
          </a:ln>
        </p:spPr>
        <p:txBody>
          <a:bodyPr anchorCtr="0" anchor="t" bIns="91425" lIns="91425" rIns="91425" tIns="91425"/>
          <a:lstStyle>
            <a:lvl1pPr indent="-128587" lvl="0" marL="274320" marR="0" rtl="0" algn="l">
              <a:spcBef>
                <a:spcPts val="540"/>
              </a:spcBef>
              <a:buClr>
                <a:schemeClr val="accent1"/>
              </a:buClr>
              <a:buSzPct val="85000"/>
              <a:buFont typeface="Noto Sans Symbols"/>
              <a:buChar char="●"/>
              <a:defRPr b="0" i="0" sz="2700" u="none" cap="none" strike="noStrike">
                <a:solidFill>
                  <a:schemeClr val="dk1"/>
                </a:solidFill>
                <a:latin typeface="Georgia"/>
                <a:ea typeface="Georgia"/>
                <a:cs typeface="Georgia"/>
                <a:sym typeface="Georgia"/>
              </a:defRPr>
            </a:lvl1pPr>
            <a:lvl2pPr indent="-184150" lvl="1" marL="548640" marR="0" rtl="0" algn="l">
              <a:spcBef>
                <a:spcPts val="440"/>
              </a:spcBef>
              <a:buClr>
                <a:schemeClr val="accent2"/>
              </a:buClr>
              <a:buSzPct val="70000"/>
              <a:buFont typeface="Noto Sans Symbols"/>
              <a:buChar char="○"/>
              <a:defRPr b="0" i="0" sz="2200" u="none" cap="none" strike="noStrike">
                <a:solidFill>
                  <a:schemeClr val="dk2"/>
                </a:solidFill>
                <a:latin typeface="Georgia"/>
                <a:ea typeface="Georgia"/>
                <a:cs typeface="Georgia"/>
                <a:sym typeface="Georgia"/>
              </a:defRPr>
            </a:lvl2pPr>
            <a:lvl3pPr indent="-143510" lvl="2" marL="822960" marR="0" rtl="0" algn="l">
              <a:spcBef>
                <a:spcPts val="400"/>
              </a:spcBef>
              <a:buClr>
                <a:schemeClr val="accent3"/>
              </a:buClr>
              <a:buSzPct val="75000"/>
              <a:buFont typeface="Noto Sans Symbols"/>
              <a:buChar char="•"/>
              <a:defRPr b="0" i="0" sz="2000" u="none" cap="none" strike="noStrike">
                <a:solidFill>
                  <a:schemeClr val="dk1"/>
                </a:solidFill>
                <a:latin typeface="Georgia"/>
                <a:ea typeface="Georgia"/>
                <a:cs typeface="Georgia"/>
                <a:sym typeface="Georgia"/>
              </a:defRPr>
            </a:lvl3pPr>
            <a:lvl4pPr indent="-144780" lvl="3" marL="1097280" marR="0" rtl="0" algn="l">
              <a:spcBef>
                <a:spcPts val="400"/>
              </a:spcBef>
              <a:buClr>
                <a:schemeClr val="accent4"/>
              </a:buClr>
              <a:buSzPct val="70000"/>
              <a:buFont typeface="Noto Sans Symbols"/>
              <a:buChar char="•"/>
              <a:defRPr b="0" i="0" sz="2000" u="none" cap="none" strike="noStrike">
                <a:solidFill>
                  <a:schemeClr val="dk2"/>
                </a:solidFill>
                <a:latin typeface="Georgia"/>
                <a:ea typeface="Georgia"/>
                <a:cs typeface="Georgia"/>
                <a:sym typeface="Georgia"/>
              </a:defRPr>
            </a:lvl4pPr>
            <a:lvl5pPr indent="-114300" lvl="4" marL="1371600" marR="0" rtl="0" algn="l">
              <a:spcBef>
                <a:spcPts val="360"/>
              </a:spcBef>
              <a:buClr>
                <a:schemeClr val="accent5"/>
              </a:buClr>
              <a:buSzPct val="100000"/>
              <a:buFont typeface="Georgia"/>
              <a:buChar char="•"/>
              <a:defRPr b="0" i="0" sz="18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140" name="Shape 140"/>
          <p:cNvSpPr txBox="1"/>
          <p:nvPr>
            <p:ph idx="10" type="dt"/>
          </p:nvPr>
        </p:nvSpPr>
        <p:spPr>
          <a:xfrm>
            <a:off x="5791200" y="6404983"/>
            <a:ext cx="3044952" cy="365759"/>
          </a:xfrm>
          <a:prstGeom prst="rect">
            <a:avLst/>
          </a:prstGeom>
          <a:noFill/>
          <a:ln>
            <a:noFill/>
          </a:ln>
        </p:spPr>
        <p:txBody>
          <a:bodyPr anchorCtr="0" anchor="t" bIns="91425" lIns="91425" rIns="91425" tIns="91425"/>
          <a:lstStyle>
            <a:lvl1pPr indent="0" lvl="0" marL="0" marR="0" rtl="0" algn="r">
              <a:spcBef>
                <a:spcPts val="0"/>
              </a:spcBef>
              <a:buNone/>
              <a:defRPr sz="14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sp>
        <p:nvSpPr>
          <p:cNvPr id="141" name="Shape 141"/>
          <p:cNvSpPr txBox="1"/>
          <p:nvPr>
            <p:ph idx="11" type="ftr"/>
          </p:nvPr>
        </p:nvSpPr>
        <p:spPr>
          <a:xfrm>
            <a:off x="304800" y="6410848"/>
            <a:ext cx="3581399" cy="365759"/>
          </a:xfrm>
          <a:prstGeom prst="rect">
            <a:avLst/>
          </a:prstGeom>
          <a:noFill/>
          <a:ln>
            <a:noFill/>
          </a:ln>
        </p:spPr>
        <p:txBody>
          <a:bodyPr anchorCtr="0" anchor="t" bIns="91425" lIns="91425" rIns="91425" tIns="91425"/>
          <a:lstStyle>
            <a:lvl1pPr indent="0" lvl="0" marL="0" marR="0" rtl="0" algn="l">
              <a:spcBef>
                <a:spcPts val="0"/>
              </a:spcBef>
              <a:buNone/>
              <a:defRPr sz="12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sp>
        <p:nvSpPr>
          <p:cNvPr id="142" name="Shape 142"/>
          <p:cNvSpPr txBox="1"/>
          <p:nvPr>
            <p:ph idx="12" type="sldNum"/>
          </p:nvPr>
        </p:nvSpPr>
        <p:spPr>
          <a:xfrm>
            <a:off x="4343400" y="1040174"/>
            <a:ext cx="457200" cy="441324"/>
          </a:xfrm>
          <a:prstGeom prst="rect">
            <a:avLst/>
          </a:prstGeom>
          <a:noFill/>
          <a:ln>
            <a:noFill/>
          </a:ln>
        </p:spPr>
        <p:txBody>
          <a:bodyPr anchorCtr="0" anchor="ctr" bIns="45700" lIns="45700" rIns="45700" tIns="45700">
            <a:noAutofit/>
          </a:bodyPr>
          <a:lstStyle/>
          <a:p>
            <a:pPr indent="0" lvl="0" marL="0" marR="0" rtl="0" algn="ctr">
              <a:spcBef>
                <a:spcPts val="0"/>
              </a:spcBef>
              <a:buSzPct val="25000"/>
              <a:buNone/>
            </a:pPr>
            <a:fld id="{00000000-1234-1234-1234-123412341234}" type="slidenum">
              <a:rPr lang="en-US" sz="1600">
                <a:solidFill>
                  <a:srgbClr val="7A9798"/>
                </a:solidFill>
                <a:latin typeface="Georgia"/>
                <a:ea typeface="Georgia"/>
                <a:cs typeface="Georgia"/>
                <a:sym typeface="Georgia"/>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bg>
      <p:bgPr>
        <a:solidFill>
          <a:schemeClr val="lt2"/>
        </a:solidFill>
      </p:bgPr>
    </p:bg>
    <p:spTree>
      <p:nvGrpSpPr>
        <p:cNvPr id="143" name="Shape 143"/>
        <p:cNvGrpSpPr/>
        <p:nvPr/>
      </p:nvGrpSpPr>
      <p:grpSpPr>
        <a:xfrm>
          <a:off x="0" y="0"/>
          <a:ext cx="0" cy="0"/>
          <a:chOff x="0" y="0"/>
          <a:chExt cx="0" cy="0"/>
        </a:xfrm>
      </p:grpSpPr>
      <p:sp>
        <p:nvSpPr>
          <p:cNvPr id="144" name="Shape 144"/>
          <p:cNvSpPr/>
          <p:nvPr/>
        </p:nvSpPr>
        <p:spPr>
          <a:xfrm>
            <a:off x="0" y="6705600"/>
            <a:ext cx="9144000" cy="152399"/>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145" name="Shape 145"/>
          <p:cNvSpPr/>
          <p:nvPr/>
        </p:nvSpPr>
        <p:spPr>
          <a:xfrm>
            <a:off x="7010400" y="0"/>
            <a:ext cx="2133599" cy="68580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146" name="Shape 146"/>
          <p:cNvSpPr/>
          <p:nvPr/>
        </p:nvSpPr>
        <p:spPr>
          <a:xfrm>
            <a:off x="0" y="0"/>
            <a:ext cx="9144000" cy="155448"/>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147" name="Shape 147"/>
          <p:cNvSpPr/>
          <p:nvPr/>
        </p:nvSpPr>
        <p:spPr>
          <a:xfrm>
            <a:off x="0" y="0"/>
            <a:ext cx="152399" cy="68580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148" name="Shape 148"/>
          <p:cNvSpPr/>
          <p:nvPr/>
        </p:nvSpPr>
        <p:spPr>
          <a:xfrm>
            <a:off x="146304" y="6391655"/>
            <a:ext cx="8833103" cy="309562"/>
          </a:xfrm>
          <a:prstGeom prst="rect">
            <a:avLst/>
          </a:prstGeom>
          <a:solidFill>
            <a:schemeClr val="accent3"/>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149" name="Shape 149"/>
          <p:cNvSpPr/>
          <p:nvPr/>
        </p:nvSpPr>
        <p:spPr>
          <a:xfrm>
            <a:off x="152400" y="155447"/>
            <a:ext cx="8833103" cy="6547104"/>
          </a:xfrm>
          <a:prstGeom prst="rect">
            <a:avLst/>
          </a:prstGeom>
          <a:noFill/>
          <a:ln cap="flat" cmpd="sng" w="9525">
            <a:solidFill>
              <a:srgbClr val="7A9798"/>
            </a:solidFill>
            <a:prstDash val="solid"/>
            <a:miter/>
            <a:headEnd len="med" w="med" type="none"/>
            <a:tailEnd len="med" w="med" type="none"/>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cxnSp>
        <p:nvCxnSpPr>
          <p:cNvPr id="150" name="Shape 150"/>
          <p:cNvCxnSpPr/>
          <p:nvPr/>
        </p:nvCxnSpPr>
        <p:spPr>
          <a:xfrm rot="5400000">
            <a:off x="4021835" y="3278124"/>
            <a:ext cx="6245352" cy="0"/>
          </a:xfrm>
          <a:prstGeom prst="straightConnector1">
            <a:avLst/>
          </a:prstGeom>
          <a:noFill/>
          <a:ln cap="flat" cmpd="sng" w="9525">
            <a:solidFill>
              <a:srgbClr val="7A9798"/>
            </a:solidFill>
            <a:prstDash val="dash"/>
            <a:round/>
            <a:headEnd len="med" w="med" type="none"/>
            <a:tailEnd len="med" w="med" type="none"/>
          </a:ln>
        </p:spPr>
      </p:cxnSp>
      <p:sp>
        <p:nvSpPr>
          <p:cNvPr id="151" name="Shape 151"/>
          <p:cNvSpPr/>
          <p:nvPr/>
        </p:nvSpPr>
        <p:spPr>
          <a:xfrm>
            <a:off x="6839711" y="2925763"/>
            <a:ext cx="609599" cy="609599"/>
          </a:xfrm>
          <a:prstGeom prst="ellipse">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Georgia"/>
              <a:ea typeface="Georgia"/>
              <a:cs typeface="Georgia"/>
              <a:sym typeface="Georgia"/>
            </a:endParaRPr>
          </a:p>
        </p:txBody>
      </p:sp>
      <p:sp>
        <p:nvSpPr>
          <p:cNvPr id="152" name="Shape 152"/>
          <p:cNvSpPr/>
          <p:nvPr/>
        </p:nvSpPr>
        <p:spPr>
          <a:xfrm>
            <a:off x="6934200" y="3020250"/>
            <a:ext cx="420624" cy="420624"/>
          </a:xfrm>
          <a:prstGeom prst="ellipse">
            <a:avLst/>
          </a:prstGeom>
          <a:solidFill>
            <a:srgbClr val="FFFFFF"/>
          </a:solidFill>
          <a:ln cap="rnd" cmpd="dbl" w="50800">
            <a:solidFill>
              <a:srgbClr val="7A9798"/>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Georgia"/>
              <a:ea typeface="Georgia"/>
              <a:cs typeface="Georgia"/>
              <a:sym typeface="Georgia"/>
            </a:endParaRPr>
          </a:p>
        </p:txBody>
      </p:sp>
      <p:sp>
        <p:nvSpPr>
          <p:cNvPr id="153" name="Shape 153"/>
          <p:cNvSpPr txBox="1"/>
          <p:nvPr>
            <p:ph idx="12" type="sldNum"/>
          </p:nvPr>
        </p:nvSpPr>
        <p:spPr>
          <a:xfrm>
            <a:off x="6915911" y="3009900"/>
            <a:ext cx="457200" cy="441324"/>
          </a:xfrm>
          <a:prstGeom prst="rect">
            <a:avLst/>
          </a:prstGeom>
          <a:noFill/>
          <a:ln>
            <a:noFill/>
          </a:ln>
        </p:spPr>
        <p:txBody>
          <a:bodyPr anchorCtr="0" anchor="ctr" bIns="45700" lIns="45700" rIns="45700" tIns="45700">
            <a:noAutofit/>
          </a:bodyPr>
          <a:lstStyle/>
          <a:p>
            <a:pPr indent="0" lvl="0" marL="0" marR="0" rtl="0" algn="ctr">
              <a:spcBef>
                <a:spcPts val="0"/>
              </a:spcBef>
              <a:buSzPct val="25000"/>
              <a:buNone/>
            </a:pPr>
            <a:fld id="{00000000-1234-1234-1234-123412341234}" type="slidenum">
              <a:rPr lang="en-US" sz="1600">
                <a:solidFill>
                  <a:srgbClr val="7A9798"/>
                </a:solidFill>
                <a:latin typeface="Georgia"/>
                <a:ea typeface="Georgia"/>
                <a:cs typeface="Georgia"/>
                <a:sym typeface="Georgia"/>
              </a:rPr>
              <a:t>‹#›</a:t>
            </a:fld>
          </a:p>
        </p:txBody>
      </p:sp>
      <p:sp>
        <p:nvSpPr>
          <p:cNvPr id="154" name="Shape 154"/>
          <p:cNvSpPr txBox="1"/>
          <p:nvPr>
            <p:ph idx="1" type="body"/>
          </p:nvPr>
        </p:nvSpPr>
        <p:spPr>
          <a:xfrm rot="5400000">
            <a:off x="670716" y="-61117"/>
            <a:ext cx="5821365" cy="6553200"/>
          </a:xfrm>
          <a:prstGeom prst="rect">
            <a:avLst/>
          </a:prstGeom>
          <a:noFill/>
          <a:ln>
            <a:noFill/>
          </a:ln>
        </p:spPr>
        <p:txBody>
          <a:bodyPr anchorCtr="0" anchor="t" bIns="91425" lIns="91425" rIns="91425" tIns="91425"/>
          <a:lstStyle>
            <a:lvl1pPr indent="-128587" lvl="0" marL="274320" marR="0" rtl="0" algn="l">
              <a:spcBef>
                <a:spcPts val="540"/>
              </a:spcBef>
              <a:buClr>
                <a:schemeClr val="accent1"/>
              </a:buClr>
              <a:buSzPct val="85000"/>
              <a:buFont typeface="Noto Sans Symbols"/>
              <a:buChar char="●"/>
              <a:defRPr b="0" i="0" sz="2700" u="none" cap="none" strike="noStrike">
                <a:solidFill>
                  <a:schemeClr val="dk1"/>
                </a:solidFill>
                <a:latin typeface="Georgia"/>
                <a:ea typeface="Georgia"/>
                <a:cs typeface="Georgia"/>
                <a:sym typeface="Georgia"/>
              </a:defRPr>
            </a:lvl1pPr>
            <a:lvl2pPr indent="-184150" lvl="1" marL="548640" marR="0" rtl="0" algn="l">
              <a:spcBef>
                <a:spcPts val="440"/>
              </a:spcBef>
              <a:buClr>
                <a:schemeClr val="accent2"/>
              </a:buClr>
              <a:buSzPct val="70000"/>
              <a:buFont typeface="Noto Sans Symbols"/>
              <a:buChar char="○"/>
              <a:defRPr b="0" i="0" sz="2200" u="none" cap="none" strike="noStrike">
                <a:solidFill>
                  <a:schemeClr val="dk2"/>
                </a:solidFill>
                <a:latin typeface="Georgia"/>
                <a:ea typeface="Georgia"/>
                <a:cs typeface="Georgia"/>
                <a:sym typeface="Georgia"/>
              </a:defRPr>
            </a:lvl2pPr>
            <a:lvl3pPr indent="-143510" lvl="2" marL="822960" marR="0" rtl="0" algn="l">
              <a:spcBef>
                <a:spcPts val="400"/>
              </a:spcBef>
              <a:buClr>
                <a:schemeClr val="accent3"/>
              </a:buClr>
              <a:buSzPct val="75000"/>
              <a:buFont typeface="Noto Sans Symbols"/>
              <a:buChar char="•"/>
              <a:defRPr b="0" i="0" sz="2000" u="none" cap="none" strike="noStrike">
                <a:solidFill>
                  <a:schemeClr val="dk1"/>
                </a:solidFill>
                <a:latin typeface="Georgia"/>
                <a:ea typeface="Georgia"/>
                <a:cs typeface="Georgia"/>
                <a:sym typeface="Georgia"/>
              </a:defRPr>
            </a:lvl3pPr>
            <a:lvl4pPr indent="-144780" lvl="3" marL="1097280" marR="0" rtl="0" algn="l">
              <a:spcBef>
                <a:spcPts val="400"/>
              </a:spcBef>
              <a:buClr>
                <a:schemeClr val="accent4"/>
              </a:buClr>
              <a:buSzPct val="70000"/>
              <a:buFont typeface="Noto Sans Symbols"/>
              <a:buChar char="•"/>
              <a:defRPr b="0" i="0" sz="2000" u="none" cap="none" strike="noStrike">
                <a:solidFill>
                  <a:schemeClr val="dk2"/>
                </a:solidFill>
                <a:latin typeface="Georgia"/>
                <a:ea typeface="Georgia"/>
                <a:cs typeface="Georgia"/>
                <a:sym typeface="Georgia"/>
              </a:defRPr>
            </a:lvl4pPr>
            <a:lvl5pPr indent="-114300" lvl="4" marL="1371600" marR="0" rtl="0" algn="l">
              <a:spcBef>
                <a:spcPts val="360"/>
              </a:spcBef>
              <a:buClr>
                <a:schemeClr val="accent5"/>
              </a:buClr>
              <a:buSzPct val="100000"/>
              <a:buFont typeface="Georgia"/>
              <a:buChar char="•"/>
              <a:defRPr b="0" i="0" sz="18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155" name="Shape 155"/>
          <p:cNvSpPr txBox="1"/>
          <p:nvPr>
            <p:ph idx="10" type="dt"/>
          </p:nvPr>
        </p:nvSpPr>
        <p:spPr>
          <a:xfrm>
            <a:off x="5791200" y="6404983"/>
            <a:ext cx="3044952" cy="365759"/>
          </a:xfrm>
          <a:prstGeom prst="rect">
            <a:avLst/>
          </a:prstGeom>
          <a:noFill/>
          <a:ln>
            <a:noFill/>
          </a:ln>
        </p:spPr>
        <p:txBody>
          <a:bodyPr anchorCtr="0" anchor="t" bIns="91425" lIns="91425" rIns="91425" tIns="91425"/>
          <a:lstStyle>
            <a:lvl1pPr indent="0" lvl="0" marL="0" marR="0" rtl="0" algn="r">
              <a:spcBef>
                <a:spcPts val="0"/>
              </a:spcBef>
              <a:buNone/>
              <a:defRPr sz="14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sp>
        <p:nvSpPr>
          <p:cNvPr id="156" name="Shape 156"/>
          <p:cNvSpPr txBox="1"/>
          <p:nvPr>
            <p:ph idx="11" type="ftr"/>
          </p:nvPr>
        </p:nvSpPr>
        <p:spPr>
          <a:xfrm>
            <a:off x="304800" y="6410848"/>
            <a:ext cx="3581399" cy="365759"/>
          </a:xfrm>
          <a:prstGeom prst="rect">
            <a:avLst/>
          </a:prstGeom>
          <a:noFill/>
          <a:ln>
            <a:noFill/>
          </a:ln>
        </p:spPr>
        <p:txBody>
          <a:bodyPr anchorCtr="0" anchor="t" bIns="91425" lIns="91425" rIns="91425" tIns="91425"/>
          <a:lstStyle>
            <a:lvl1pPr indent="0" lvl="0" marL="0" marR="0" rtl="0" algn="l">
              <a:spcBef>
                <a:spcPts val="0"/>
              </a:spcBef>
              <a:buNone/>
              <a:defRPr sz="12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sp>
        <p:nvSpPr>
          <p:cNvPr id="157" name="Shape 157"/>
          <p:cNvSpPr txBox="1"/>
          <p:nvPr>
            <p:ph type="title"/>
          </p:nvPr>
        </p:nvSpPr>
        <p:spPr>
          <a:xfrm rot="5400000">
            <a:off x="5189537" y="2506663"/>
            <a:ext cx="5851525" cy="1447800"/>
          </a:xfrm>
          <a:prstGeom prst="rect">
            <a:avLst/>
          </a:prstGeom>
          <a:noFill/>
          <a:ln>
            <a:noFill/>
          </a:ln>
        </p:spPr>
        <p:txBody>
          <a:bodyPr anchorCtr="0" anchor="b" bIns="91425" lIns="91425" rIns="91425" tIns="91425"/>
          <a:lstStyle>
            <a:lvl1pPr indent="0" lvl="0" marL="0" marR="0" rtl="0" algn="ctr">
              <a:spcBef>
                <a:spcPts val="0"/>
              </a:spcBef>
              <a:buClr>
                <a:srgbClr val="7A9798"/>
              </a:buClr>
              <a:buFont typeface="Georgia"/>
              <a:buNone/>
              <a:defRPr b="0" i="0" sz="3300" u="none" cap="none" strike="noStrike">
                <a:solidFill>
                  <a:srgbClr val="7A9798"/>
                </a:solidFill>
                <a:latin typeface="Georgia"/>
                <a:ea typeface="Georgia"/>
                <a:cs typeface="Georgia"/>
                <a:sym typeface="Georg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bg>
      <p:bgPr>
        <a:solidFill>
          <a:schemeClr val="lt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301752" y="228600"/>
            <a:ext cx="8534399" cy="758951"/>
          </a:xfrm>
          <a:prstGeom prst="rect">
            <a:avLst/>
          </a:prstGeom>
          <a:noFill/>
          <a:ln>
            <a:noFill/>
          </a:ln>
        </p:spPr>
        <p:txBody>
          <a:bodyPr anchorCtr="0" anchor="b" bIns="91425" lIns="91425" rIns="91425" tIns="91425"/>
          <a:lstStyle>
            <a:lvl1pPr indent="0" lvl="0" marL="0" marR="0" rtl="0" algn="ctr">
              <a:spcBef>
                <a:spcPts val="0"/>
              </a:spcBef>
              <a:buClr>
                <a:srgbClr val="7A9798"/>
              </a:buClr>
              <a:buFont typeface="Georgia"/>
              <a:buNone/>
              <a:defRPr b="0" i="0" sz="3300" u="none" cap="none" strike="noStrike">
                <a:solidFill>
                  <a:srgbClr val="7A9798"/>
                </a:solidFill>
                <a:latin typeface="Georgia"/>
                <a:ea typeface="Georgia"/>
                <a:cs typeface="Georgia"/>
                <a:sym typeface="Georg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7" name="Shape 37"/>
          <p:cNvSpPr txBox="1"/>
          <p:nvPr>
            <p:ph idx="10" type="dt"/>
          </p:nvPr>
        </p:nvSpPr>
        <p:spPr>
          <a:xfrm>
            <a:off x="5791200" y="6404983"/>
            <a:ext cx="3044952" cy="365759"/>
          </a:xfrm>
          <a:prstGeom prst="rect">
            <a:avLst/>
          </a:prstGeom>
          <a:noFill/>
          <a:ln>
            <a:noFill/>
          </a:ln>
        </p:spPr>
        <p:txBody>
          <a:bodyPr anchorCtr="0" anchor="t" bIns="91425" lIns="91425" rIns="91425" tIns="91425"/>
          <a:lstStyle>
            <a:lvl1pPr indent="0" lvl="0" marL="0" marR="0" rtl="0" algn="r">
              <a:spcBef>
                <a:spcPts val="0"/>
              </a:spcBef>
              <a:buNone/>
              <a:defRPr sz="14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sp>
        <p:nvSpPr>
          <p:cNvPr id="38" name="Shape 38"/>
          <p:cNvSpPr txBox="1"/>
          <p:nvPr>
            <p:ph idx="11" type="ftr"/>
          </p:nvPr>
        </p:nvSpPr>
        <p:spPr>
          <a:xfrm>
            <a:off x="304800" y="6410848"/>
            <a:ext cx="3581399" cy="365759"/>
          </a:xfrm>
          <a:prstGeom prst="rect">
            <a:avLst/>
          </a:prstGeom>
          <a:noFill/>
          <a:ln>
            <a:noFill/>
          </a:ln>
        </p:spPr>
        <p:txBody>
          <a:bodyPr anchorCtr="0" anchor="t" bIns="91425" lIns="91425" rIns="91425" tIns="91425"/>
          <a:lstStyle>
            <a:lvl1pPr indent="0" lvl="0" marL="0" marR="0" rtl="0" algn="l">
              <a:spcBef>
                <a:spcPts val="0"/>
              </a:spcBef>
              <a:buNone/>
              <a:defRPr sz="12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sp>
        <p:nvSpPr>
          <p:cNvPr id="39" name="Shape 39"/>
          <p:cNvSpPr txBox="1"/>
          <p:nvPr>
            <p:ph idx="12" type="sldNum"/>
          </p:nvPr>
        </p:nvSpPr>
        <p:spPr>
          <a:xfrm>
            <a:off x="4361687" y="1026371"/>
            <a:ext cx="457200" cy="441324"/>
          </a:xfrm>
          <a:prstGeom prst="rect">
            <a:avLst/>
          </a:prstGeom>
          <a:noFill/>
          <a:ln>
            <a:noFill/>
          </a:ln>
        </p:spPr>
        <p:txBody>
          <a:bodyPr anchorCtr="0" anchor="ctr" bIns="45700" lIns="45700" rIns="45700" tIns="45700">
            <a:noAutofit/>
          </a:bodyPr>
          <a:lstStyle/>
          <a:p>
            <a:pPr indent="0" lvl="0" marL="0" marR="0" rtl="0" algn="ctr">
              <a:spcBef>
                <a:spcPts val="0"/>
              </a:spcBef>
              <a:buSzPct val="25000"/>
              <a:buNone/>
            </a:pPr>
            <a:fld id="{00000000-1234-1234-1234-123412341234}" type="slidenum">
              <a:rPr lang="en-US" sz="1600">
                <a:solidFill>
                  <a:srgbClr val="7A9798"/>
                </a:solidFill>
                <a:latin typeface="Georgia"/>
                <a:ea typeface="Georgia"/>
                <a:cs typeface="Georgia"/>
                <a:sym typeface="Georgia"/>
              </a:rPr>
              <a:t>‹#›</a:t>
            </a:fld>
          </a:p>
        </p:txBody>
      </p:sp>
      <p:sp>
        <p:nvSpPr>
          <p:cNvPr id="40" name="Shape 40"/>
          <p:cNvSpPr txBox="1"/>
          <p:nvPr>
            <p:ph idx="1" type="body"/>
          </p:nvPr>
        </p:nvSpPr>
        <p:spPr>
          <a:xfrm>
            <a:off x="301752" y="1527048"/>
            <a:ext cx="8503920" cy="4572000"/>
          </a:xfrm>
          <a:prstGeom prst="rect">
            <a:avLst/>
          </a:prstGeom>
          <a:noFill/>
          <a:ln>
            <a:noFill/>
          </a:ln>
        </p:spPr>
        <p:txBody>
          <a:bodyPr anchorCtr="0" anchor="t" bIns="91425" lIns="91425" rIns="91425" tIns="91425"/>
          <a:lstStyle>
            <a:lvl1pPr indent="-128587" lvl="0" marL="274320" marR="0" rtl="0" algn="l">
              <a:spcBef>
                <a:spcPts val="540"/>
              </a:spcBef>
              <a:buClr>
                <a:schemeClr val="accent1"/>
              </a:buClr>
              <a:buSzPct val="85000"/>
              <a:buFont typeface="Noto Sans Symbols"/>
              <a:buChar char="●"/>
              <a:defRPr b="0" i="0" sz="2700" u="none" cap="none" strike="noStrike">
                <a:solidFill>
                  <a:schemeClr val="dk1"/>
                </a:solidFill>
                <a:latin typeface="Georgia"/>
                <a:ea typeface="Georgia"/>
                <a:cs typeface="Georgia"/>
                <a:sym typeface="Georgia"/>
              </a:defRPr>
            </a:lvl1pPr>
            <a:lvl2pPr indent="-184150" lvl="1" marL="548640" marR="0" rtl="0" algn="l">
              <a:spcBef>
                <a:spcPts val="440"/>
              </a:spcBef>
              <a:buClr>
                <a:schemeClr val="accent2"/>
              </a:buClr>
              <a:buSzPct val="70000"/>
              <a:buFont typeface="Noto Sans Symbols"/>
              <a:buChar char="○"/>
              <a:defRPr b="0" i="0" sz="2200" u="none" cap="none" strike="noStrike">
                <a:solidFill>
                  <a:schemeClr val="dk2"/>
                </a:solidFill>
                <a:latin typeface="Georgia"/>
                <a:ea typeface="Georgia"/>
                <a:cs typeface="Georgia"/>
                <a:sym typeface="Georgia"/>
              </a:defRPr>
            </a:lvl2pPr>
            <a:lvl3pPr indent="-143510" lvl="2" marL="822960" marR="0" rtl="0" algn="l">
              <a:spcBef>
                <a:spcPts val="400"/>
              </a:spcBef>
              <a:buClr>
                <a:schemeClr val="accent3"/>
              </a:buClr>
              <a:buSzPct val="75000"/>
              <a:buFont typeface="Noto Sans Symbols"/>
              <a:buChar char="•"/>
              <a:defRPr b="0" i="0" sz="2000" u="none" cap="none" strike="noStrike">
                <a:solidFill>
                  <a:schemeClr val="dk1"/>
                </a:solidFill>
                <a:latin typeface="Georgia"/>
                <a:ea typeface="Georgia"/>
                <a:cs typeface="Georgia"/>
                <a:sym typeface="Georgia"/>
              </a:defRPr>
            </a:lvl3pPr>
            <a:lvl4pPr indent="-144780" lvl="3" marL="1097280" marR="0" rtl="0" algn="l">
              <a:spcBef>
                <a:spcPts val="400"/>
              </a:spcBef>
              <a:buClr>
                <a:schemeClr val="accent4"/>
              </a:buClr>
              <a:buSzPct val="70000"/>
              <a:buFont typeface="Noto Sans Symbols"/>
              <a:buChar char="•"/>
              <a:defRPr b="0" i="0" sz="2000" u="none" cap="none" strike="noStrike">
                <a:solidFill>
                  <a:schemeClr val="dk2"/>
                </a:solidFill>
                <a:latin typeface="Georgia"/>
                <a:ea typeface="Georgia"/>
                <a:cs typeface="Georgia"/>
                <a:sym typeface="Georgia"/>
              </a:defRPr>
            </a:lvl4pPr>
            <a:lvl5pPr indent="-114300" lvl="4" marL="1371600" marR="0" rtl="0" algn="l">
              <a:spcBef>
                <a:spcPts val="360"/>
              </a:spcBef>
              <a:buClr>
                <a:schemeClr val="accent5"/>
              </a:buClr>
              <a:buSzPct val="100000"/>
              <a:buFont typeface="Georgia"/>
              <a:buChar char="•"/>
              <a:defRPr b="0" i="0" sz="18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1" name="Shape 41"/>
        <p:cNvGrpSpPr/>
        <p:nvPr/>
      </p:nvGrpSpPr>
      <p:grpSpPr>
        <a:xfrm>
          <a:off x="0" y="0"/>
          <a:ext cx="0" cy="0"/>
          <a:chOff x="0" y="0"/>
          <a:chExt cx="0" cy="0"/>
        </a:xfrm>
      </p:grpSpPr>
      <p:sp>
        <p:nvSpPr>
          <p:cNvPr id="42" name="Shape 42"/>
          <p:cNvSpPr txBox="1"/>
          <p:nvPr>
            <p:ph type="title"/>
          </p:nvPr>
        </p:nvSpPr>
        <p:spPr>
          <a:xfrm>
            <a:off x="301752" y="228600"/>
            <a:ext cx="8534399" cy="758951"/>
          </a:xfrm>
          <a:prstGeom prst="rect">
            <a:avLst/>
          </a:prstGeom>
          <a:noFill/>
          <a:ln>
            <a:noFill/>
          </a:ln>
        </p:spPr>
        <p:txBody>
          <a:bodyPr anchorCtr="0" anchor="b" bIns="91425" lIns="91425" rIns="91425" tIns="91425"/>
          <a:lstStyle>
            <a:lvl1pPr indent="0" lvl="0" marL="0" marR="0" rtl="0" algn="ctr">
              <a:spcBef>
                <a:spcPts val="0"/>
              </a:spcBef>
              <a:buClr>
                <a:srgbClr val="7A9798"/>
              </a:buClr>
              <a:buFont typeface="Georgia"/>
              <a:buNone/>
              <a:defRPr b="0" i="0" sz="3300" u="none" cap="none" strike="noStrike">
                <a:solidFill>
                  <a:srgbClr val="7A9798"/>
                </a:solidFill>
                <a:latin typeface="Georgia"/>
                <a:ea typeface="Georgia"/>
                <a:cs typeface="Georgia"/>
                <a:sym typeface="Georg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3" name="Shape 43"/>
          <p:cNvSpPr txBox="1"/>
          <p:nvPr>
            <p:ph idx="10" type="dt"/>
          </p:nvPr>
        </p:nvSpPr>
        <p:spPr>
          <a:xfrm>
            <a:off x="5791200" y="6404983"/>
            <a:ext cx="3044952" cy="365759"/>
          </a:xfrm>
          <a:prstGeom prst="rect">
            <a:avLst/>
          </a:prstGeom>
          <a:noFill/>
          <a:ln>
            <a:noFill/>
          </a:ln>
        </p:spPr>
        <p:txBody>
          <a:bodyPr anchorCtr="0" anchor="t" bIns="91425" lIns="91425" rIns="91425" tIns="91425"/>
          <a:lstStyle>
            <a:lvl1pPr indent="0" lvl="0" marL="0" marR="0" rtl="0" algn="r">
              <a:spcBef>
                <a:spcPts val="0"/>
              </a:spcBef>
              <a:buNone/>
              <a:defRPr sz="14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sp>
        <p:nvSpPr>
          <p:cNvPr id="44" name="Shape 44"/>
          <p:cNvSpPr txBox="1"/>
          <p:nvPr>
            <p:ph idx="11" type="ftr"/>
          </p:nvPr>
        </p:nvSpPr>
        <p:spPr>
          <a:xfrm>
            <a:off x="304800" y="6410848"/>
            <a:ext cx="3581399" cy="365759"/>
          </a:xfrm>
          <a:prstGeom prst="rect">
            <a:avLst/>
          </a:prstGeom>
          <a:noFill/>
          <a:ln>
            <a:noFill/>
          </a:ln>
        </p:spPr>
        <p:txBody>
          <a:bodyPr anchorCtr="0" anchor="t" bIns="91425" lIns="91425" rIns="91425" tIns="91425"/>
          <a:lstStyle>
            <a:lvl1pPr indent="0" lvl="0" marL="0" marR="0" rtl="0" algn="l">
              <a:spcBef>
                <a:spcPts val="0"/>
              </a:spcBef>
              <a:buNone/>
              <a:defRPr sz="12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sp>
        <p:nvSpPr>
          <p:cNvPr id="45" name="Shape 45"/>
          <p:cNvSpPr txBox="1"/>
          <p:nvPr>
            <p:ph idx="12" type="sldNum"/>
          </p:nvPr>
        </p:nvSpPr>
        <p:spPr>
          <a:xfrm>
            <a:off x="4343400" y="1036020"/>
            <a:ext cx="457200" cy="441324"/>
          </a:xfrm>
          <a:prstGeom prst="rect">
            <a:avLst/>
          </a:prstGeom>
          <a:noFill/>
          <a:ln>
            <a:noFill/>
          </a:ln>
        </p:spPr>
        <p:txBody>
          <a:bodyPr anchorCtr="0" anchor="ctr" bIns="45700" lIns="45700" rIns="45700" tIns="45700">
            <a:noAutofit/>
          </a:bodyPr>
          <a:lstStyle/>
          <a:p>
            <a:pPr indent="0" lvl="0" marL="0" marR="0" rtl="0" algn="ctr">
              <a:spcBef>
                <a:spcPts val="0"/>
              </a:spcBef>
              <a:buSzPct val="25000"/>
              <a:buNone/>
            </a:pPr>
            <a:fld id="{00000000-1234-1234-1234-123412341234}" type="slidenum">
              <a:rPr lang="en-US" sz="1600">
                <a:solidFill>
                  <a:srgbClr val="7A9798"/>
                </a:solidFill>
                <a:latin typeface="Georgia"/>
                <a:ea typeface="Georgia"/>
                <a:cs typeface="Georgia"/>
                <a:sym typeface="Georgia"/>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lt1"/>
        </a:solidFill>
      </p:bgPr>
    </p:bg>
    <p:spTree>
      <p:nvGrpSpPr>
        <p:cNvPr id="46" name="Shape 46"/>
        <p:cNvGrpSpPr/>
        <p:nvPr/>
      </p:nvGrpSpPr>
      <p:grpSpPr>
        <a:xfrm>
          <a:off x="0" y="0"/>
          <a:ext cx="0" cy="0"/>
          <a:chOff x="0" y="0"/>
          <a:chExt cx="0" cy="0"/>
        </a:xfrm>
      </p:grpSpPr>
      <p:sp>
        <p:nvSpPr>
          <p:cNvPr id="47" name="Shape 47"/>
          <p:cNvSpPr/>
          <p:nvPr/>
        </p:nvSpPr>
        <p:spPr>
          <a:xfrm>
            <a:off x="0" y="0"/>
            <a:ext cx="152399" cy="68580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48" name="Shape 48"/>
          <p:cNvSpPr/>
          <p:nvPr/>
        </p:nvSpPr>
        <p:spPr>
          <a:xfrm>
            <a:off x="0" y="6705600"/>
            <a:ext cx="9144000" cy="152399"/>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49" name="Shape 49"/>
          <p:cNvSpPr/>
          <p:nvPr/>
        </p:nvSpPr>
        <p:spPr>
          <a:xfrm>
            <a:off x="0" y="0"/>
            <a:ext cx="9144000" cy="152399"/>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50" name="Shape 50"/>
          <p:cNvSpPr/>
          <p:nvPr/>
        </p:nvSpPr>
        <p:spPr>
          <a:xfrm>
            <a:off x="8991600" y="19050"/>
            <a:ext cx="152399" cy="68580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51" name="Shape 51"/>
          <p:cNvSpPr/>
          <p:nvPr/>
        </p:nvSpPr>
        <p:spPr>
          <a:xfrm>
            <a:off x="152400" y="2286000"/>
            <a:ext cx="8833103" cy="304799"/>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52" name="Shape 52"/>
          <p:cNvSpPr/>
          <p:nvPr/>
        </p:nvSpPr>
        <p:spPr>
          <a:xfrm>
            <a:off x="155447" y="142352"/>
            <a:ext cx="8833103" cy="2139695"/>
          </a:xfrm>
          <a:prstGeom prst="rect">
            <a:avLst/>
          </a:prstGeom>
          <a:solidFill>
            <a:schemeClr val="accent1"/>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53" name="Shape 53"/>
          <p:cNvSpPr txBox="1"/>
          <p:nvPr>
            <p:ph idx="1" type="body"/>
          </p:nvPr>
        </p:nvSpPr>
        <p:spPr>
          <a:xfrm>
            <a:off x="1368425" y="2743200"/>
            <a:ext cx="6480174" cy="1673224"/>
          </a:xfrm>
          <a:prstGeom prst="rect">
            <a:avLst/>
          </a:prstGeom>
          <a:noFill/>
          <a:ln>
            <a:noFill/>
          </a:ln>
        </p:spPr>
        <p:txBody>
          <a:bodyPr anchorCtr="0" anchor="t" bIns="91425" lIns="91425" rIns="91425" tIns="91425"/>
          <a:lstStyle>
            <a:lvl1pPr indent="0" lvl="0" marL="0" marR="0" rtl="0" algn="ctr">
              <a:spcBef>
                <a:spcPts val="320"/>
              </a:spcBef>
              <a:buClr>
                <a:schemeClr val="accent1"/>
              </a:buClr>
              <a:buFont typeface="Noto Sans Symbols"/>
              <a:buNone/>
              <a:defRPr b="1" i="0" sz="1600" u="none" cap="none" strike="noStrike">
                <a:solidFill>
                  <a:schemeClr val="dk2"/>
                </a:solidFill>
                <a:latin typeface="Georgia"/>
                <a:ea typeface="Georgia"/>
                <a:cs typeface="Georgia"/>
                <a:sym typeface="Georgia"/>
              </a:defRPr>
            </a:lvl1pPr>
            <a:lvl2pPr indent="-281940" lvl="1" marL="548640" marR="0" rtl="0" algn="l">
              <a:spcBef>
                <a:spcPts val="360"/>
              </a:spcBef>
              <a:buClr>
                <a:schemeClr val="accent2"/>
              </a:buClr>
              <a:buFont typeface="Noto Sans Symbols"/>
              <a:buNone/>
              <a:defRPr b="0" i="0" sz="1800" u="none" cap="none" strike="noStrike">
                <a:solidFill>
                  <a:srgbClr val="888888"/>
                </a:solidFill>
                <a:latin typeface="Georgia"/>
                <a:ea typeface="Georgia"/>
                <a:cs typeface="Georgia"/>
                <a:sym typeface="Georgia"/>
              </a:defRPr>
            </a:lvl2pPr>
            <a:lvl3pPr indent="-238760" lvl="2" marL="822960" marR="0" rtl="0" algn="l">
              <a:spcBef>
                <a:spcPts val="320"/>
              </a:spcBef>
              <a:buClr>
                <a:schemeClr val="accent3"/>
              </a:buClr>
              <a:buFont typeface="Noto Sans Symbols"/>
              <a:buNone/>
              <a:defRPr b="0" i="0" sz="1600" u="none" cap="none" strike="noStrike">
                <a:solidFill>
                  <a:srgbClr val="888888"/>
                </a:solidFill>
                <a:latin typeface="Georgia"/>
                <a:ea typeface="Georgia"/>
                <a:cs typeface="Georgia"/>
                <a:sym typeface="Georgia"/>
              </a:defRPr>
            </a:lvl3pPr>
            <a:lvl4pPr indent="-233680" lvl="3" marL="1097280" marR="0" rtl="0" algn="l">
              <a:spcBef>
                <a:spcPts val="280"/>
              </a:spcBef>
              <a:buClr>
                <a:schemeClr val="accent4"/>
              </a:buClr>
              <a:buFont typeface="Noto Sans Symbols"/>
              <a:buNone/>
              <a:defRPr b="0" i="0" sz="1400" u="none" cap="none" strike="noStrike">
                <a:solidFill>
                  <a:srgbClr val="888888"/>
                </a:solidFill>
                <a:latin typeface="Georgia"/>
                <a:ea typeface="Georgia"/>
                <a:cs typeface="Georgia"/>
                <a:sym typeface="Georgia"/>
              </a:defRPr>
            </a:lvl4pPr>
            <a:lvl5pPr indent="-228600" lvl="4" marL="1371600" marR="0" rtl="0" algn="l">
              <a:spcBef>
                <a:spcPts val="280"/>
              </a:spcBef>
              <a:buClr>
                <a:schemeClr val="accent5"/>
              </a:buClr>
              <a:buFont typeface="Georgia"/>
              <a:buNone/>
              <a:defRPr b="0" i="0" sz="1400" u="none" cap="none" strike="noStrike">
                <a:solidFill>
                  <a:srgbClr val="888888"/>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54" name="Shape 54"/>
          <p:cNvSpPr/>
          <p:nvPr/>
        </p:nvSpPr>
        <p:spPr>
          <a:xfrm>
            <a:off x="146304" y="6391655"/>
            <a:ext cx="8833103" cy="309562"/>
          </a:xfrm>
          <a:prstGeom prst="rect">
            <a:avLst/>
          </a:prstGeom>
          <a:solidFill>
            <a:schemeClr val="accent3"/>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55" name="Shape 55"/>
          <p:cNvSpPr/>
          <p:nvPr/>
        </p:nvSpPr>
        <p:spPr>
          <a:xfrm>
            <a:off x="152400" y="152400"/>
            <a:ext cx="8833103" cy="6547104"/>
          </a:xfrm>
          <a:prstGeom prst="rect">
            <a:avLst/>
          </a:prstGeom>
          <a:noFill/>
          <a:ln cap="flat" cmpd="sng" w="9525">
            <a:solidFill>
              <a:srgbClr val="7A9798"/>
            </a:solidFill>
            <a:prstDash val="solid"/>
            <a:miter/>
            <a:headEnd len="med" w="med" type="none"/>
            <a:tailEnd len="med" w="med" type="none"/>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56" name="Shape 56"/>
          <p:cNvSpPr txBox="1"/>
          <p:nvPr>
            <p:ph idx="11" type="ftr"/>
          </p:nvPr>
        </p:nvSpPr>
        <p:spPr>
          <a:xfrm>
            <a:off x="304800" y="6410848"/>
            <a:ext cx="3581399" cy="365759"/>
          </a:xfrm>
          <a:prstGeom prst="rect">
            <a:avLst/>
          </a:prstGeom>
          <a:noFill/>
          <a:ln>
            <a:noFill/>
          </a:ln>
        </p:spPr>
        <p:txBody>
          <a:bodyPr anchorCtr="0" anchor="t" bIns="91425" lIns="91425" rIns="91425" tIns="91425"/>
          <a:lstStyle>
            <a:lvl1pPr indent="0" lvl="0" marL="0" marR="0" rtl="0" algn="l">
              <a:spcBef>
                <a:spcPts val="0"/>
              </a:spcBef>
              <a:buNone/>
              <a:defRPr sz="12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sp>
        <p:nvSpPr>
          <p:cNvPr id="57" name="Shape 57"/>
          <p:cNvSpPr txBox="1"/>
          <p:nvPr>
            <p:ph idx="10" type="dt"/>
          </p:nvPr>
        </p:nvSpPr>
        <p:spPr>
          <a:xfrm>
            <a:off x="5791200" y="6404983"/>
            <a:ext cx="3044952" cy="365759"/>
          </a:xfrm>
          <a:prstGeom prst="rect">
            <a:avLst/>
          </a:prstGeom>
          <a:noFill/>
          <a:ln>
            <a:noFill/>
          </a:ln>
        </p:spPr>
        <p:txBody>
          <a:bodyPr anchorCtr="0" anchor="t" bIns="91425" lIns="91425" rIns="91425" tIns="91425"/>
          <a:lstStyle>
            <a:lvl1pPr indent="0" lvl="0" marL="0" marR="0" rtl="0" algn="r">
              <a:spcBef>
                <a:spcPts val="0"/>
              </a:spcBef>
              <a:buNone/>
              <a:defRPr sz="14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cxnSp>
        <p:nvCxnSpPr>
          <p:cNvPr id="58" name="Shape 58"/>
          <p:cNvCxnSpPr/>
          <p:nvPr/>
        </p:nvCxnSpPr>
        <p:spPr>
          <a:xfrm>
            <a:off x="152400" y="2438400"/>
            <a:ext cx="8833103" cy="0"/>
          </a:xfrm>
          <a:prstGeom prst="straightConnector1">
            <a:avLst/>
          </a:prstGeom>
          <a:noFill/>
          <a:ln cap="flat" cmpd="sng" w="11425">
            <a:solidFill>
              <a:srgbClr val="7A9798"/>
            </a:solidFill>
            <a:prstDash val="dash"/>
            <a:round/>
            <a:headEnd len="med" w="med" type="none"/>
            <a:tailEnd len="med" w="med" type="none"/>
          </a:ln>
        </p:spPr>
      </p:cxnSp>
      <p:sp>
        <p:nvSpPr>
          <p:cNvPr id="59" name="Shape 59"/>
          <p:cNvSpPr/>
          <p:nvPr/>
        </p:nvSpPr>
        <p:spPr>
          <a:xfrm>
            <a:off x="4267200" y="2115311"/>
            <a:ext cx="609599" cy="609599"/>
          </a:xfrm>
          <a:prstGeom prst="ellipse">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Georgia"/>
              <a:ea typeface="Georgia"/>
              <a:cs typeface="Georgia"/>
              <a:sym typeface="Georgia"/>
            </a:endParaRPr>
          </a:p>
        </p:txBody>
      </p:sp>
      <p:sp>
        <p:nvSpPr>
          <p:cNvPr id="60" name="Shape 60"/>
          <p:cNvSpPr/>
          <p:nvPr/>
        </p:nvSpPr>
        <p:spPr>
          <a:xfrm>
            <a:off x="4361687" y="2209800"/>
            <a:ext cx="420624" cy="420624"/>
          </a:xfrm>
          <a:prstGeom prst="ellipse">
            <a:avLst/>
          </a:prstGeom>
          <a:solidFill>
            <a:srgbClr val="FFFFFF"/>
          </a:solidFill>
          <a:ln cap="rnd" cmpd="dbl" w="50800">
            <a:solidFill>
              <a:srgbClr val="7A9798"/>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Georgia"/>
              <a:ea typeface="Georgia"/>
              <a:cs typeface="Georgia"/>
              <a:sym typeface="Georgia"/>
            </a:endParaRPr>
          </a:p>
        </p:txBody>
      </p:sp>
      <p:sp>
        <p:nvSpPr>
          <p:cNvPr id="61" name="Shape 61"/>
          <p:cNvSpPr txBox="1"/>
          <p:nvPr>
            <p:ph idx="12" type="sldNum"/>
          </p:nvPr>
        </p:nvSpPr>
        <p:spPr>
          <a:xfrm>
            <a:off x="4343400" y="2199450"/>
            <a:ext cx="457200" cy="441324"/>
          </a:xfrm>
          <a:prstGeom prst="rect">
            <a:avLst/>
          </a:prstGeom>
          <a:noFill/>
          <a:ln>
            <a:noFill/>
          </a:ln>
        </p:spPr>
        <p:txBody>
          <a:bodyPr anchorCtr="0" anchor="ctr" bIns="45700" lIns="45700" rIns="45700" tIns="45700">
            <a:noAutofit/>
          </a:bodyPr>
          <a:lstStyle/>
          <a:p>
            <a:pPr indent="0" lvl="0" marL="0" marR="0" rtl="0" algn="ctr">
              <a:spcBef>
                <a:spcPts val="0"/>
              </a:spcBef>
              <a:buSzPct val="25000"/>
              <a:buNone/>
            </a:pPr>
            <a:fld id="{00000000-1234-1234-1234-123412341234}" type="slidenum">
              <a:rPr lang="en-US" sz="1600">
                <a:solidFill>
                  <a:srgbClr val="7A9798"/>
                </a:solidFill>
                <a:latin typeface="Georgia"/>
                <a:ea typeface="Georgia"/>
                <a:cs typeface="Georgia"/>
                <a:sym typeface="Georgia"/>
              </a:rPr>
              <a:t>‹#›</a:t>
            </a:fld>
          </a:p>
        </p:txBody>
      </p:sp>
      <p:sp>
        <p:nvSpPr>
          <p:cNvPr id="62" name="Shape 62"/>
          <p:cNvSpPr txBox="1"/>
          <p:nvPr>
            <p:ph type="title"/>
          </p:nvPr>
        </p:nvSpPr>
        <p:spPr>
          <a:xfrm>
            <a:off x="722312" y="533400"/>
            <a:ext cx="7772400" cy="1524000"/>
          </a:xfrm>
          <a:prstGeom prst="rect">
            <a:avLst/>
          </a:prstGeom>
          <a:noFill/>
          <a:ln>
            <a:noFill/>
          </a:ln>
        </p:spPr>
        <p:txBody>
          <a:bodyPr anchorCtr="0" anchor="b" bIns="91425" lIns="91425" rIns="91425" tIns="91425"/>
          <a:lstStyle>
            <a:lvl1pPr indent="0" lvl="0" marL="0" marR="0" rtl="0" algn="ctr">
              <a:spcBef>
                <a:spcPts val="0"/>
              </a:spcBef>
              <a:buClr>
                <a:srgbClr val="FFFFFF"/>
              </a:buClr>
              <a:buFont typeface="Georgia"/>
              <a:buNone/>
              <a:defRPr b="0" i="0" sz="4200" u="none" cap="none" strike="noStrike">
                <a:solidFill>
                  <a:srgbClr val="FFFFFF"/>
                </a:solidFill>
                <a:latin typeface="Georgia"/>
                <a:ea typeface="Georgia"/>
                <a:cs typeface="Georgia"/>
                <a:sym typeface="Georg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bg>
      <p:bgPr>
        <a:solidFill>
          <a:schemeClr val="lt2"/>
        </a:solidFill>
      </p:bgPr>
    </p:bg>
    <p:spTree>
      <p:nvGrpSpPr>
        <p:cNvPr id="63" name="Shape 63"/>
        <p:cNvGrpSpPr/>
        <p:nvPr/>
      </p:nvGrpSpPr>
      <p:grpSpPr>
        <a:xfrm>
          <a:off x="0" y="0"/>
          <a:ext cx="0" cy="0"/>
          <a:chOff x="0" y="0"/>
          <a:chExt cx="0" cy="0"/>
        </a:xfrm>
      </p:grpSpPr>
      <p:sp>
        <p:nvSpPr>
          <p:cNvPr id="64" name="Shape 64"/>
          <p:cNvSpPr txBox="1"/>
          <p:nvPr>
            <p:ph type="title"/>
          </p:nvPr>
        </p:nvSpPr>
        <p:spPr>
          <a:xfrm>
            <a:off x="301752" y="228600"/>
            <a:ext cx="8534399" cy="758951"/>
          </a:xfrm>
          <a:prstGeom prst="rect">
            <a:avLst/>
          </a:prstGeom>
          <a:noFill/>
          <a:ln>
            <a:noFill/>
          </a:ln>
        </p:spPr>
        <p:txBody>
          <a:bodyPr anchorCtr="0" anchor="b" bIns="91425" lIns="91425" rIns="91425" tIns="91425"/>
          <a:lstStyle>
            <a:lvl1pPr indent="0" lvl="0" marL="0" marR="0" rtl="0" algn="ctr">
              <a:spcBef>
                <a:spcPts val="0"/>
              </a:spcBef>
              <a:buClr>
                <a:srgbClr val="7A9798"/>
              </a:buClr>
              <a:buFont typeface="Georgia"/>
              <a:buNone/>
              <a:defRPr b="0" i="0" sz="3300" u="none" cap="none" strike="noStrike">
                <a:solidFill>
                  <a:srgbClr val="7A9798"/>
                </a:solidFill>
                <a:latin typeface="Georgia"/>
                <a:ea typeface="Georgia"/>
                <a:cs typeface="Georgia"/>
                <a:sym typeface="Georg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5" name="Shape 65"/>
          <p:cNvSpPr txBox="1"/>
          <p:nvPr>
            <p:ph idx="10" type="dt"/>
          </p:nvPr>
        </p:nvSpPr>
        <p:spPr>
          <a:xfrm>
            <a:off x="5791200" y="6409944"/>
            <a:ext cx="3044952" cy="365759"/>
          </a:xfrm>
          <a:prstGeom prst="rect">
            <a:avLst/>
          </a:prstGeom>
          <a:noFill/>
          <a:ln>
            <a:noFill/>
          </a:ln>
        </p:spPr>
        <p:txBody>
          <a:bodyPr anchorCtr="0" anchor="t" bIns="91425" lIns="91425" rIns="91425" tIns="91425"/>
          <a:lstStyle>
            <a:lvl1pPr indent="0" lvl="0" marL="0" marR="0" rtl="0" algn="r">
              <a:spcBef>
                <a:spcPts val="0"/>
              </a:spcBef>
              <a:buNone/>
              <a:defRPr sz="14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sp>
        <p:nvSpPr>
          <p:cNvPr id="66" name="Shape 66"/>
          <p:cNvSpPr txBox="1"/>
          <p:nvPr>
            <p:ph idx="11" type="ftr"/>
          </p:nvPr>
        </p:nvSpPr>
        <p:spPr>
          <a:xfrm>
            <a:off x="304800" y="6410848"/>
            <a:ext cx="3581399" cy="365759"/>
          </a:xfrm>
          <a:prstGeom prst="rect">
            <a:avLst/>
          </a:prstGeom>
          <a:noFill/>
          <a:ln>
            <a:noFill/>
          </a:ln>
        </p:spPr>
        <p:txBody>
          <a:bodyPr anchorCtr="0" anchor="t" bIns="91425" lIns="91425" rIns="91425" tIns="91425"/>
          <a:lstStyle>
            <a:lvl1pPr indent="0" lvl="0" marL="0" marR="0" rtl="0" algn="l">
              <a:spcBef>
                <a:spcPts val="0"/>
              </a:spcBef>
              <a:buNone/>
              <a:defRPr sz="12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sp>
        <p:nvSpPr>
          <p:cNvPr id="67" name="Shape 67"/>
          <p:cNvSpPr txBox="1"/>
          <p:nvPr>
            <p:ph idx="12" type="sldNum"/>
          </p:nvPr>
        </p:nvSpPr>
        <p:spPr>
          <a:xfrm>
            <a:off x="4343400" y="1040174"/>
            <a:ext cx="457200" cy="441324"/>
          </a:xfrm>
          <a:prstGeom prst="rect">
            <a:avLst/>
          </a:prstGeom>
          <a:noFill/>
          <a:ln>
            <a:noFill/>
          </a:ln>
        </p:spPr>
        <p:txBody>
          <a:bodyPr anchorCtr="0" anchor="ctr" bIns="45700" lIns="45700" rIns="45700" tIns="45700">
            <a:noAutofit/>
          </a:bodyPr>
          <a:lstStyle/>
          <a:p>
            <a:pPr indent="0" lvl="0" marL="0" marR="0" rtl="0" algn="ctr">
              <a:spcBef>
                <a:spcPts val="0"/>
              </a:spcBef>
              <a:buSzPct val="25000"/>
              <a:buNone/>
            </a:pPr>
            <a:fld id="{00000000-1234-1234-1234-123412341234}" type="slidenum">
              <a:rPr lang="en-US" sz="1600">
                <a:solidFill>
                  <a:srgbClr val="7A9798"/>
                </a:solidFill>
                <a:latin typeface="Georgia"/>
                <a:ea typeface="Georgia"/>
                <a:cs typeface="Georgia"/>
                <a:sym typeface="Georgia"/>
              </a:rPr>
              <a:t>‹#›</a:t>
            </a:fld>
          </a:p>
        </p:txBody>
      </p:sp>
      <p:cxnSp>
        <p:nvCxnSpPr>
          <p:cNvPr id="68" name="Shape 68"/>
          <p:cNvCxnSpPr/>
          <p:nvPr/>
        </p:nvCxnSpPr>
        <p:spPr>
          <a:xfrm flipH="1" rot="10800000">
            <a:off x="4563080" y="1575652"/>
            <a:ext cx="8920" cy="4819556"/>
          </a:xfrm>
          <a:prstGeom prst="straightConnector1">
            <a:avLst/>
          </a:prstGeom>
          <a:noFill/>
          <a:ln cap="flat" cmpd="sng" w="9525">
            <a:solidFill>
              <a:schemeClr val="dk2"/>
            </a:solidFill>
            <a:prstDash val="dash"/>
            <a:round/>
            <a:headEnd len="med" w="med" type="none"/>
            <a:tailEnd len="med" w="med" type="none"/>
          </a:ln>
        </p:spPr>
      </p:cxnSp>
      <p:sp>
        <p:nvSpPr>
          <p:cNvPr id="69" name="Shape 69"/>
          <p:cNvSpPr txBox="1"/>
          <p:nvPr>
            <p:ph idx="1" type="body"/>
          </p:nvPr>
        </p:nvSpPr>
        <p:spPr>
          <a:xfrm>
            <a:off x="301752" y="1371600"/>
            <a:ext cx="4038599" cy="4681727"/>
          </a:xfrm>
          <a:prstGeom prst="rect">
            <a:avLst/>
          </a:prstGeom>
          <a:noFill/>
          <a:ln>
            <a:noFill/>
          </a:ln>
        </p:spPr>
        <p:txBody>
          <a:bodyPr anchorCtr="0" anchor="t" bIns="91425" lIns="91425" rIns="91425" tIns="91425"/>
          <a:lstStyle>
            <a:lvl1pPr indent="-139382" lvl="0" marL="274320" marR="0" rtl="0" algn="l">
              <a:spcBef>
                <a:spcPts val="500"/>
              </a:spcBef>
              <a:buClr>
                <a:schemeClr val="accent1"/>
              </a:buClr>
              <a:buSzPct val="85000"/>
              <a:buFont typeface="Noto Sans Symbols"/>
              <a:buChar char="●"/>
              <a:defRPr b="0" i="0" sz="2500" u="none" cap="none" strike="noStrike">
                <a:solidFill>
                  <a:schemeClr val="dk1"/>
                </a:solidFill>
                <a:latin typeface="Georgia"/>
                <a:ea typeface="Georgia"/>
                <a:cs typeface="Georgia"/>
                <a:sym typeface="Georgia"/>
              </a:defRPr>
            </a:lvl1pPr>
            <a:lvl2pPr indent="-184150" lvl="1" marL="548640" marR="0" rtl="0" algn="l">
              <a:spcBef>
                <a:spcPts val="440"/>
              </a:spcBef>
              <a:buClr>
                <a:schemeClr val="accent2"/>
              </a:buClr>
              <a:buSzPct val="70000"/>
              <a:buFont typeface="Noto Sans Symbols"/>
              <a:buChar char="○"/>
              <a:defRPr b="0" i="0" sz="2200" u="none" cap="none" strike="noStrike">
                <a:solidFill>
                  <a:schemeClr val="dk2"/>
                </a:solidFill>
                <a:latin typeface="Georgia"/>
                <a:ea typeface="Georgia"/>
                <a:cs typeface="Georgia"/>
                <a:sym typeface="Georgia"/>
              </a:defRPr>
            </a:lvl2pPr>
            <a:lvl3pPr indent="-143510" lvl="2" marL="822960" marR="0" rtl="0" algn="l">
              <a:spcBef>
                <a:spcPts val="400"/>
              </a:spcBef>
              <a:buClr>
                <a:schemeClr val="accent3"/>
              </a:buClr>
              <a:buSzPct val="75000"/>
              <a:buFont typeface="Noto Sans Symbols"/>
              <a:buChar char="•"/>
              <a:defRPr b="0" i="0" sz="2000" u="none" cap="none" strike="noStrike">
                <a:solidFill>
                  <a:schemeClr val="dk1"/>
                </a:solidFill>
                <a:latin typeface="Georgia"/>
                <a:ea typeface="Georgia"/>
                <a:cs typeface="Georgia"/>
                <a:sym typeface="Georgia"/>
              </a:defRPr>
            </a:lvl3pPr>
            <a:lvl4pPr indent="-144780" lvl="3" marL="1097280" marR="0" rtl="0" algn="l">
              <a:spcBef>
                <a:spcPts val="400"/>
              </a:spcBef>
              <a:buClr>
                <a:schemeClr val="accent4"/>
              </a:buClr>
              <a:buSzPct val="70000"/>
              <a:buFont typeface="Noto Sans Symbols"/>
              <a:buChar char="•"/>
              <a:defRPr b="0" i="0" sz="2000" u="none" cap="none" strike="noStrike">
                <a:solidFill>
                  <a:schemeClr val="dk2"/>
                </a:solidFill>
                <a:latin typeface="Georgia"/>
                <a:ea typeface="Georgia"/>
                <a:cs typeface="Georgia"/>
                <a:sym typeface="Georgia"/>
              </a:defRPr>
            </a:lvl4pPr>
            <a:lvl5pPr indent="-114300" lvl="4" marL="1371600" marR="0" rtl="0" algn="l">
              <a:spcBef>
                <a:spcPts val="360"/>
              </a:spcBef>
              <a:buClr>
                <a:schemeClr val="accent5"/>
              </a:buClr>
              <a:buSzPct val="100000"/>
              <a:buFont typeface="Georgia"/>
              <a:buChar char="•"/>
              <a:defRPr b="0" i="0" sz="18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70" name="Shape 70"/>
          <p:cNvSpPr txBox="1"/>
          <p:nvPr>
            <p:ph idx="2" type="body"/>
          </p:nvPr>
        </p:nvSpPr>
        <p:spPr>
          <a:xfrm>
            <a:off x="4800600" y="1371600"/>
            <a:ext cx="4038599" cy="4681727"/>
          </a:xfrm>
          <a:prstGeom prst="rect">
            <a:avLst/>
          </a:prstGeom>
          <a:noFill/>
          <a:ln>
            <a:noFill/>
          </a:ln>
        </p:spPr>
        <p:txBody>
          <a:bodyPr anchorCtr="0" anchor="t" bIns="91425" lIns="91425" rIns="91425" tIns="91425"/>
          <a:lstStyle>
            <a:lvl1pPr indent="-139382" lvl="0" marL="274320" marR="0" rtl="0" algn="l">
              <a:spcBef>
                <a:spcPts val="500"/>
              </a:spcBef>
              <a:buClr>
                <a:schemeClr val="accent1"/>
              </a:buClr>
              <a:buSzPct val="85000"/>
              <a:buFont typeface="Noto Sans Symbols"/>
              <a:buChar char="●"/>
              <a:defRPr b="0" i="0" sz="2500" u="none" cap="none" strike="noStrike">
                <a:solidFill>
                  <a:schemeClr val="dk1"/>
                </a:solidFill>
                <a:latin typeface="Georgia"/>
                <a:ea typeface="Georgia"/>
                <a:cs typeface="Georgia"/>
                <a:sym typeface="Georgia"/>
              </a:defRPr>
            </a:lvl1pPr>
            <a:lvl2pPr indent="-184150" lvl="1" marL="548640" marR="0" rtl="0" algn="l">
              <a:spcBef>
                <a:spcPts val="440"/>
              </a:spcBef>
              <a:buClr>
                <a:schemeClr val="accent2"/>
              </a:buClr>
              <a:buSzPct val="70000"/>
              <a:buFont typeface="Noto Sans Symbols"/>
              <a:buChar char="○"/>
              <a:defRPr b="0" i="0" sz="2200" u="none" cap="none" strike="noStrike">
                <a:solidFill>
                  <a:schemeClr val="dk2"/>
                </a:solidFill>
                <a:latin typeface="Georgia"/>
                <a:ea typeface="Georgia"/>
                <a:cs typeface="Georgia"/>
                <a:sym typeface="Georgia"/>
              </a:defRPr>
            </a:lvl2pPr>
            <a:lvl3pPr indent="-143510" lvl="2" marL="822960" marR="0" rtl="0" algn="l">
              <a:spcBef>
                <a:spcPts val="400"/>
              </a:spcBef>
              <a:buClr>
                <a:schemeClr val="accent3"/>
              </a:buClr>
              <a:buSzPct val="75000"/>
              <a:buFont typeface="Noto Sans Symbols"/>
              <a:buChar char="•"/>
              <a:defRPr b="0" i="0" sz="2000" u="none" cap="none" strike="noStrike">
                <a:solidFill>
                  <a:schemeClr val="dk1"/>
                </a:solidFill>
                <a:latin typeface="Georgia"/>
                <a:ea typeface="Georgia"/>
                <a:cs typeface="Georgia"/>
                <a:sym typeface="Georgia"/>
              </a:defRPr>
            </a:lvl3pPr>
            <a:lvl4pPr indent="-144780" lvl="3" marL="1097280" marR="0" rtl="0" algn="l">
              <a:spcBef>
                <a:spcPts val="400"/>
              </a:spcBef>
              <a:buClr>
                <a:schemeClr val="accent4"/>
              </a:buClr>
              <a:buSzPct val="70000"/>
              <a:buFont typeface="Noto Sans Symbols"/>
              <a:buChar char="•"/>
              <a:defRPr b="0" i="0" sz="2000" u="none" cap="none" strike="noStrike">
                <a:solidFill>
                  <a:schemeClr val="dk2"/>
                </a:solidFill>
                <a:latin typeface="Georgia"/>
                <a:ea typeface="Georgia"/>
                <a:cs typeface="Georgia"/>
                <a:sym typeface="Georgia"/>
              </a:defRPr>
            </a:lvl4pPr>
            <a:lvl5pPr indent="-114300" lvl="4" marL="1371600" marR="0" rtl="0" algn="l">
              <a:spcBef>
                <a:spcPts val="360"/>
              </a:spcBef>
              <a:buClr>
                <a:schemeClr val="accent5"/>
              </a:buClr>
              <a:buSzPct val="100000"/>
              <a:buFont typeface="Georgia"/>
              <a:buChar char="•"/>
              <a:defRPr b="0" i="0" sz="18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bg>
      <p:bgPr>
        <a:solidFill>
          <a:schemeClr val="lt2"/>
        </a:solidFill>
      </p:bgPr>
    </p:bg>
    <p:spTree>
      <p:nvGrpSpPr>
        <p:cNvPr id="71" name="Shape 71"/>
        <p:cNvGrpSpPr/>
        <p:nvPr/>
      </p:nvGrpSpPr>
      <p:grpSpPr>
        <a:xfrm>
          <a:off x="0" y="0"/>
          <a:ext cx="0" cy="0"/>
          <a:chOff x="0" y="0"/>
          <a:chExt cx="0" cy="0"/>
        </a:xfrm>
      </p:grpSpPr>
      <p:cxnSp>
        <p:nvCxnSpPr>
          <p:cNvPr id="72" name="Shape 72"/>
          <p:cNvCxnSpPr/>
          <p:nvPr/>
        </p:nvCxnSpPr>
        <p:spPr>
          <a:xfrm rot="10800000">
            <a:off x="4572000" y="2200274"/>
            <a:ext cx="0" cy="4187952"/>
          </a:xfrm>
          <a:prstGeom prst="straightConnector1">
            <a:avLst/>
          </a:prstGeom>
          <a:noFill/>
          <a:ln cap="flat" cmpd="sng" w="9525">
            <a:solidFill>
              <a:schemeClr val="dk2"/>
            </a:solidFill>
            <a:prstDash val="dash"/>
            <a:round/>
            <a:headEnd len="med" w="med" type="none"/>
            <a:tailEnd len="med" w="med" type="none"/>
          </a:ln>
        </p:spPr>
      </p:cxnSp>
      <p:sp>
        <p:nvSpPr>
          <p:cNvPr id="73" name="Shape 73"/>
          <p:cNvSpPr/>
          <p:nvPr/>
        </p:nvSpPr>
        <p:spPr>
          <a:xfrm>
            <a:off x="0" y="0"/>
            <a:ext cx="9144000" cy="14478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74" name="Shape 74"/>
          <p:cNvSpPr/>
          <p:nvPr/>
        </p:nvSpPr>
        <p:spPr>
          <a:xfrm>
            <a:off x="0" y="6705600"/>
            <a:ext cx="9144000" cy="152399"/>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75" name="Shape 75"/>
          <p:cNvSpPr/>
          <p:nvPr/>
        </p:nvSpPr>
        <p:spPr>
          <a:xfrm>
            <a:off x="0" y="0"/>
            <a:ext cx="152399" cy="68580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76" name="Shape 76"/>
          <p:cNvSpPr/>
          <p:nvPr/>
        </p:nvSpPr>
        <p:spPr>
          <a:xfrm>
            <a:off x="8991600" y="0"/>
            <a:ext cx="152399" cy="68580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77" name="Shape 77"/>
          <p:cNvSpPr/>
          <p:nvPr/>
        </p:nvSpPr>
        <p:spPr>
          <a:xfrm>
            <a:off x="152400" y="1371600"/>
            <a:ext cx="8833103" cy="914400"/>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Georgia"/>
              <a:ea typeface="Georgia"/>
              <a:cs typeface="Georgia"/>
              <a:sym typeface="Georgia"/>
            </a:endParaRPr>
          </a:p>
        </p:txBody>
      </p:sp>
      <p:sp>
        <p:nvSpPr>
          <p:cNvPr id="78" name="Shape 78"/>
          <p:cNvSpPr/>
          <p:nvPr/>
        </p:nvSpPr>
        <p:spPr>
          <a:xfrm>
            <a:off x="145922" y="6391655"/>
            <a:ext cx="8833103" cy="310896"/>
          </a:xfrm>
          <a:prstGeom prst="rect">
            <a:avLst/>
          </a:prstGeom>
          <a:solidFill>
            <a:schemeClr val="accent3"/>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79" name="Shape 79"/>
          <p:cNvSpPr txBox="1"/>
          <p:nvPr>
            <p:ph idx="1" type="body"/>
          </p:nvPr>
        </p:nvSpPr>
        <p:spPr>
          <a:xfrm>
            <a:off x="301752" y="1524000"/>
            <a:ext cx="4040187" cy="732974"/>
          </a:xfrm>
          <a:prstGeom prst="rect">
            <a:avLst/>
          </a:prstGeom>
          <a:noFill/>
          <a:ln>
            <a:noFill/>
          </a:ln>
        </p:spPr>
        <p:txBody>
          <a:bodyPr anchorCtr="0" anchor="ctr" bIns="91425" lIns="91425" rIns="91425" tIns="91425"/>
          <a:lstStyle>
            <a:lvl1pPr indent="0" lvl="0" marL="0" marR="0" rtl="0" algn="l">
              <a:spcBef>
                <a:spcPts val="440"/>
              </a:spcBef>
              <a:buClr>
                <a:schemeClr val="accent1"/>
              </a:buClr>
              <a:buFont typeface="Noto Sans Symbols"/>
              <a:buNone/>
              <a:defRPr b="1" i="0" sz="2200" u="none" cap="none" strike="noStrike">
                <a:solidFill>
                  <a:srgbClr val="FFFFFF"/>
                </a:solidFill>
                <a:latin typeface="Georgia"/>
                <a:ea typeface="Georgia"/>
                <a:cs typeface="Georgia"/>
                <a:sym typeface="Georgia"/>
              </a:defRPr>
            </a:lvl1pPr>
            <a:lvl2pPr indent="-281940" lvl="1" marL="548640" marR="0" rtl="0" algn="l">
              <a:spcBef>
                <a:spcPts val="400"/>
              </a:spcBef>
              <a:buClr>
                <a:schemeClr val="accent2"/>
              </a:buClr>
              <a:buFont typeface="Noto Sans Symbols"/>
              <a:buNone/>
              <a:defRPr b="1" i="0" sz="2000" u="none" cap="none" strike="noStrike">
                <a:solidFill>
                  <a:schemeClr val="dk2"/>
                </a:solidFill>
                <a:latin typeface="Georgia"/>
                <a:ea typeface="Georgia"/>
                <a:cs typeface="Georgia"/>
                <a:sym typeface="Georgia"/>
              </a:defRPr>
            </a:lvl2pPr>
            <a:lvl3pPr indent="-238760" lvl="2" marL="822960" marR="0" rtl="0" algn="l">
              <a:spcBef>
                <a:spcPts val="360"/>
              </a:spcBef>
              <a:buClr>
                <a:schemeClr val="accent3"/>
              </a:buClr>
              <a:buFont typeface="Noto Sans Symbols"/>
              <a:buNone/>
              <a:defRPr b="1" i="0" sz="1800" u="none" cap="none" strike="noStrike">
                <a:solidFill>
                  <a:schemeClr val="dk1"/>
                </a:solidFill>
                <a:latin typeface="Georgia"/>
                <a:ea typeface="Georgia"/>
                <a:cs typeface="Georgia"/>
                <a:sym typeface="Georgia"/>
              </a:defRPr>
            </a:lvl3pPr>
            <a:lvl4pPr indent="-233680" lvl="3" marL="1097280" marR="0" rtl="0" algn="l">
              <a:spcBef>
                <a:spcPts val="320"/>
              </a:spcBef>
              <a:buClr>
                <a:schemeClr val="accent4"/>
              </a:buClr>
              <a:buFont typeface="Noto Sans Symbols"/>
              <a:buNone/>
              <a:defRPr b="1" i="0" sz="1600" u="none" cap="none" strike="noStrike">
                <a:solidFill>
                  <a:schemeClr val="dk2"/>
                </a:solidFill>
                <a:latin typeface="Georgia"/>
                <a:ea typeface="Georgia"/>
                <a:cs typeface="Georgia"/>
                <a:sym typeface="Georgia"/>
              </a:defRPr>
            </a:lvl4pPr>
            <a:lvl5pPr indent="-228600" lvl="4" marL="1371600" marR="0" rtl="0" algn="l">
              <a:spcBef>
                <a:spcPts val="320"/>
              </a:spcBef>
              <a:buClr>
                <a:schemeClr val="accent5"/>
              </a:buClr>
              <a:buFont typeface="Georgia"/>
              <a:buNone/>
              <a:defRPr b="1" i="0" sz="16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80" name="Shape 80"/>
          <p:cNvSpPr txBox="1"/>
          <p:nvPr>
            <p:ph idx="2" type="body"/>
          </p:nvPr>
        </p:nvSpPr>
        <p:spPr>
          <a:xfrm>
            <a:off x="4791330" y="1524000"/>
            <a:ext cx="4041774" cy="731519"/>
          </a:xfrm>
          <a:prstGeom prst="rect">
            <a:avLst/>
          </a:prstGeom>
          <a:noFill/>
          <a:ln>
            <a:noFill/>
          </a:ln>
        </p:spPr>
        <p:txBody>
          <a:bodyPr anchorCtr="0" anchor="ctr" bIns="91425" lIns="91425" rIns="91425" tIns="91425"/>
          <a:lstStyle>
            <a:lvl1pPr indent="0" lvl="0" marL="0" marR="0" rtl="0" algn="l">
              <a:spcBef>
                <a:spcPts val="440"/>
              </a:spcBef>
              <a:buClr>
                <a:schemeClr val="accent1"/>
              </a:buClr>
              <a:buFont typeface="Noto Sans Symbols"/>
              <a:buNone/>
              <a:defRPr b="1" i="0" sz="2200" u="none" cap="none" strike="noStrike">
                <a:solidFill>
                  <a:schemeClr val="dk1"/>
                </a:solidFill>
                <a:latin typeface="Georgia"/>
                <a:ea typeface="Georgia"/>
                <a:cs typeface="Georgia"/>
                <a:sym typeface="Georgia"/>
              </a:defRPr>
            </a:lvl1pPr>
            <a:lvl2pPr indent="-281940" lvl="1" marL="548640" marR="0" rtl="0" algn="l">
              <a:spcBef>
                <a:spcPts val="400"/>
              </a:spcBef>
              <a:buClr>
                <a:schemeClr val="accent2"/>
              </a:buClr>
              <a:buFont typeface="Noto Sans Symbols"/>
              <a:buNone/>
              <a:defRPr b="1" i="0" sz="2000" u="none" cap="none" strike="noStrike">
                <a:solidFill>
                  <a:schemeClr val="dk2"/>
                </a:solidFill>
                <a:latin typeface="Georgia"/>
                <a:ea typeface="Georgia"/>
                <a:cs typeface="Georgia"/>
                <a:sym typeface="Georgia"/>
              </a:defRPr>
            </a:lvl2pPr>
            <a:lvl3pPr indent="-238760" lvl="2" marL="822960" marR="0" rtl="0" algn="l">
              <a:spcBef>
                <a:spcPts val="360"/>
              </a:spcBef>
              <a:buClr>
                <a:schemeClr val="accent3"/>
              </a:buClr>
              <a:buFont typeface="Noto Sans Symbols"/>
              <a:buNone/>
              <a:defRPr b="1" i="0" sz="1800" u="none" cap="none" strike="noStrike">
                <a:solidFill>
                  <a:schemeClr val="dk1"/>
                </a:solidFill>
                <a:latin typeface="Georgia"/>
                <a:ea typeface="Georgia"/>
                <a:cs typeface="Georgia"/>
                <a:sym typeface="Georgia"/>
              </a:defRPr>
            </a:lvl3pPr>
            <a:lvl4pPr indent="-233680" lvl="3" marL="1097280" marR="0" rtl="0" algn="l">
              <a:spcBef>
                <a:spcPts val="320"/>
              </a:spcBef>
              <a:buClr>
                <a:schemeClr val="accent4"/>
              </a:buClr>
              <a:buFont typeface="Noto Sans Symbols"/>
              <a:buNone/>
              <a:defRPr b="1" i="0" sz="1600" u="none" cap="none" strike="noStrike">
                <a:solidFill>
                  <a:schemeClr val="dk2"/>
                </a:solidFill>
                <a:latin typeface="Georgia"/>
                <a:ea typeface="Georgia"/>
                <a:cs typeface="Georgia"/>
                <a:sym typeface="Georgia"/>
              </a:defRPr>
            </a:lvl4pPr>
            <a:lvl5pPr indent="-228600" lvl="4" marL="1371600" marR="0" rtl="0" algn="l">
              <a:spcBef>
                <a:spcPts val="320"/>
              </a:spcBef>
              <a:buClr>
                <a:schemeClr val="accent5"/>
              </a:buClr>
              <a:buFont typeface="Georgia"/>
              <a:buNone/>
              <a:defRPr b="1" i="0" sz="16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81" name="Shape 81"/>
          <p:cNvSpPr txBox="1"/>
          <p:nvPr>
            <p:ph idx="10" type="dt"/>
          </p:nvPr>
        </p:nvSpPr>
        <p:spPr>
          <a:xfrm>
            <a:off x="5791200" y="6404983"/>
            <a:ext cx="3044952" cy="365759"/>
          </a:xfrm>
          <a:prstGeom prst="rect">
            <a:avLst/>
          </a:prstGeom>
          <a:noFill/>
          <a:ln>
            <a:noFill/>
          </a:ln>
        </p:spPr>
        <p:txBody>
          <a:bodyPr anchorCtr="0" anchor="t" bIns="91425" lIns="91425" rIns="91425" tIns="91425"/>
          <a:lstStyle>
            <a:lvl1pPr indent="0" lvl="0" marL="0" marR="0" rtl="0" algn="r">
              <a:spcBef>
                <a:spcPts val="0"/>
              </a:spcBef>
              <a:buNone/>
              <a:defRPr sz="14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sp>
        <p:nvSpPr>
          <p:cNvPr id="82" name="Shape 82"/>
          <p:cNvSpPr txBox="1"/>
          <p:nvPr>
            <p:ph idx="11" type="ftr"/>
          </p:nvPr>
        </p:nvSpPr>
        <p:spPr>
          <a:xfrm>
            <a:off x="304800" y="6409944"/>
            <a:ext cx="3581399" cy="365759"/>
          </a:xfrm>
          <a:prstGeom prst="rect">
            <a:avLst/>
          </a:prstGeom>
          <a:noFill/>
          <a:ln>
            <a:noFill/>
          </a:ln>
        </p:spPr>
        <p:txBody>
          <a:bodyPr anchorCtr="0" anchor="t" bIns="91425" lIns="91425" rIns="91425" tIns="91425"/>
          <a:lstStyle>
            <a:lvl1pPr indent="0" lvl="0" marL="0" marR="0" rtl="0" algn="l">
              <a:spcBef>
                <a:spcPts val="0"/>
              </a:spcBef>
              <a:buNone/>
              <a:defRPr sz="12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cxnSp>
        <p:nvCxnSpPr>
          <p:cNvPr id="83" name="Shape 83"/>
          <p:cNvCxnSpPr/>
          <p:nvPr/>
        </p:nvCxnSpPr>
        <p:spPr>
          <a:xfrm>
            <a:off x="152400" y="1280159"/>
            <a:ext cx="8833103" cy="0"/>
          </a:xfrm>
          <a:prstGeom prst="straightConnector1">
            <a:avLst/>
          </a:prstGeom>
          <a:noFill/>
          <a:ln cap="flat" cmpd="sng" w="11425">
            <a:solidFill>
              <a:srgbClr val="7A9798"/>
            </a:solidFill>
            <a:prstDash val="dash"/>
            <a:round/>
            <a:headEnd len="med" w="med" type="none"/>
            <a:tailEnd len="med" w="med" type="none"/>
          </a:ln>
        </p:spPr>
      </p:cxnSp>
      <p:sp>
        <p:nvSpPr>
          <p:cNvPr id="84" name="Shape 84"/>
          <p:cNvSpPr/>
          <p:nvPr/>
        </p:nvSpPr>
        <p:spPr>
          <a:xfrm>
            <a:off x="152400" y="155447"/>
            <a:ext cx="8833103" cy="6547104"/>
          </a:xfrm>
          <a:prstGeom prst="rect">
            <a:avLst/>
          </a:prstGeom>
          <a:noFill/>
          <a:ln cap="flat" cmpd="sng" w="9525">
            <a:solidFill>
              <a:srgbClr val="7A9798"/>
            </a:solidFill>
            <a:prstDash val="solid"/>
            <a:miter/>
            <a:headEnd len="med" w="med" type="none"/>
            <a:tailEnd len="med" w="med" type="none"/>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85" name="Shape 85"/>
          <p:cNvSpPr txBox="1"/>
          <p:nvPr>
            <p:ph idx="3" type="body"/>
          </p:nvPr>
        </p:nvSpPr>
        <p:spPr>
          <a:xfrm>
            <a:off x="301752" y="2471383"/>
            <a:ext cx="4041648" cy="3818403"/>
          </a:xfrm>
          <a:prstGeom prst="rect">
            <a:avLst/>
          </a:prstGeom>
          <a:noFill/>
          <a:ln>
            <a:noFill/>
          </a:ln>
        </p:spPr>
        <p:txBody>
          <a:bodyPr anchorCtr="0" anchor="t" bIns="91425" lIns="91425" rIns="91425" tIns="91425"/>
          <a:lstStyle>
            <a:lvl1pPr indent="-128587" lvl="0" marL="274320" marR="0" rtl="0" algn="l">
              <a:spcBef>
                <a:spcPts val="540"/>
              </a:spcBef>
              <a:buClr>
                <a:schemeClr val="accent1"/>
              </a:buClr>
              <a:buSzPct val="85000"/>
              <a:buFont typeface="Noto Sans Symbols"/>
              <a:buChar char="●"/>
              <a:defRPr b="0" i="0" sz="2700" u="none" cap="none" strike="noStrike">
                <a:solidFill>
                  <a:schemeClr val="dk1"/>
                </a:solidFill>
                <a:latin typeface="Georgia"/>
                <a:ea typeface="Georgia"/>
                <a:cs typeface="Georgia"/>
                <a:sym typeface="Georgia"/>
              </a:defRPr>
            </a:lvl1pPr>
            <a:lvl2pPr indent="-184150" lvl="1" marL="548640" marR="0" rtl="0" algn="l">
              <a:spcBef>
                <a:spcPts val="440"/>
              </a:spcBef>
              <a:buClr>
                <a:schemeClr val="accent2"/>
              </a:buClr>
              <a:buSzPct val="70000"/>
              <a:buFont typeface="Noto Sans Symbols"/>
              <a:buChar char="○"/>
              <a:defRPr b="0" i="0" sz="2200" u="none" cap="none" strike="noStrike">
                <a:solidFill>
                  <a:schemeClr val="dk2"/>
                </a:solidFill>
                <a:latin typeface="Georgia"/>
                <a:ea typeface="Georgia"/>
                <a:cs typeface="Georgia"/>
                <a:sym typeface="Georgia"/>
              </a:defRPr>
            </a:lvl2pPr>
            <a:lvl3pPr indent="-143510" lvl="2" marL="822960" marR="0" rtl="0" algn="l">
              <a:spcBef>
                <a:spcPts val="400"/>
              </a:spcBef>
              <a:buClr>
                <a:schemeClr val="accent3"/>
              </a:buClr>
              <a:buSzPct val="75000"/>
              <a:buFont typeface="Noto Sans Symbols"/>
              <a:buChar char="•"/>
              <a:defRPr b="0" i="0" sz="2000" u="none" cap="none" strike="noStrike">
                <a:solidFill>
                  <a:schemeClr val="dk1"/>
                </a:solidFill>
                <a:latin typeface="Georgia"/>
                <a:ea typeface="Georgia"/>
                <a:cs typeface="Georgia"/>
                <a:sym typeface="Georgia"/>
              </a:defRPr>
            </a:lvl3pPr>
            <a:lvl4pPr indent="-144780" lvl="3" marL="1097280" marR="0" rtl="0" algn="l">
              <a:spcBef>
                <a:spcPts val="400"/>
              </a:spcBef>
              <a:buClr>
                <a:schemeClr val="accent4"/>
              </a:buClr>
              <a:buSzPct val="70000"/>
              <a:buFont typeface="Noto Sans Symbols"/>
              <a:buChar char="•"/>
              <a:defRPr b="0" i="0" sz="2000" u="none" cap="none" strike="noStrike">
                <a:solidFill>
                  <a:schemeClr val="dk2"/>
                </a:solidFill>
                <a:latin typeface="Georgia"/>
                <a:ea typeface="Georgia"/>
                <a:cs typeface="Georgia"/>
                <a:sym typeface="Georgia"/>
              </a:defRPr>
            </a:lvl4pPr>
            <a:lvl5pPr indent="-114300" lvl="4" marL="1371600" marR="0" rtl="0" algn="l">
              <a:spcBef>
                <a:spcPts val="360"/>
              </a:spcBef>
              <a:buClr>
                <a:schemeClr val="accent5"/>
              </a:buClr>
              <a:buSzPct val="100000"/>
              <a:buFont typeface="Georgia"/>
              <a:buChar char="•"/>
              <a:defRPr b="0" i="0" sz="18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86" name="Shape 86"/>
          <p:cNvSpPr txBox="1"/>
          <p:nvPr>
            <p:ph idx="4" type="body"/>
          </p:nvPr>
        </p:nvSpPr>
        <p:spPr>
          <a:xfrm>
            <a:off x="4800600" y="2471383"/>
            <a:ext cx="4038599" cy="3822191"/>
          </a:xfrm>
          <a:prstGeom prst="rect">
            <a:avLst/>
          </a:prstGeom>
          <a:noFill/>
          <a:ln>
            <a:noFill/>
          </a:ln>
        </p:spPr>
        <p:txBody>
          <a:bodyPr anchorCtr="0" anchor="t" bIns="91425" lIns="91425" rIns="91425" tIns="91425"/>
          <a:lstStyle>
            <a:lvl1pPr indent="-128587" lvl="0" marL="274320" marR="0" rtl="0" algn="l">
              <a:spcBef>
                <a:spcPts val="540"/>
              </a:spcBef>
              <a:buClr>
                <a:schemeClr val="accent1"/>
              </a:buClr>
              <a:buSzPct val="85000"/>
              <a:buFont typeface="Noto Sans Symbols"/>
              <a:buChar char="●"/>
              <a:defRPr b="0" i="0" sz="2700" u="none" cap="none" strike="noStrike">
                <a:solidFill>
                  <a:schemeClr val="dk1"/>
                </a:solidFill>
                <a:latin typeface="Georgia"/>
                <a:ea typeface="Georgia"/>
                <a:cs typeface="Georgia"/>
                <a:sym typeface="Georgia"/>
              </a:defRPr>
            </a:lvl1pPr>
            <a:lvl2pPr indent="-184150" lvl="1" marL="548640" marR="0" rtl="0" algn="l">
              <a:spcBef>
                <a:spcPts val="440"/>
              </a:spcBef>
              <a:buClr>
                <a:schemeClr val="accent2"/>
              </a:buClr>
              <a:buSzPct val="70000"/>
              <a:buFont typeface="Noto Sans Symbols"/>
              <a:buChar char="○"/>
              <a:defRPr b="0" i="0" sz="2200" u="none" cap="none" strike="noStrike">
                <a:solidFill>
                  <a:schemeClr val="dk2"/>
                </a:solidFill>
                <a:latin typeface="Georgia"/>
                <a:ea typeface="Georgia"/>
                <a:cs typeface="Georgia"/>
                <a:sym typeface="Georgia"/>
              </a:defRPr>
            </a:lvl2pPr>
            <a:lvl3pPr indent="-143510" lvl="2" marL="822960" marR="0" rtl="0" algn="l">
              <a:spcBef>
                <a:spcPts val="400"/>
              </a:spcBef>
              <a:buClr>
                <a:schemeClr val="accent3"/>
              </a:buClr>
              <a:buSzPct val="75000"/>
              <a:buFont typeface="Noto Sans Symbols"/>
              <a:buChar char="•"/>
              <a:defRPr b="0" i="0" sz="2000" u="none" cap="none" strike="noStrike">
                <a:solidFill>
                  <a:schemeClr val="dk1"/>
                </a:solidFill>
                <a:latin typeface="Georgia"/>
                <a:ea typeface="Georgia"/>
                <a:cs typeface="Georgia"/>
                <a:sym typeface="Georgia"/>
              </a:defRPr>
            </a:lvl3pPr>
            <a:lvl4pPr indent="-144780" lvl="3" marL="1097280" marR="0" rtl="0" algn="l">
              <a:spcBef>
                <a:spcPts val="400"/>
              </a:spcBef>
              <a:buClr>
                <a:schemeClr val="accent4"/>
              </a:buClr>
              <a:buSzPct val="70000"/>
              <a:buFont typeface="Noto Sans Symbols"/>
              <a:buChar char="•"/>
              <a:defRPr b="0" i="0" sz="2000" u="none" cap="none" strike="noStrike">
                <a:solidFill>
                  <a:schemeClr val="dk2"/>
                </a:solidFill>
                <a:latin typeface="Georgia"/>
                <a:ea typeface="Georgia"/>
                <a:cs typeface="Georgia"/>
                <a:sym typeface="Georgia"/>
              </a:defRPr>
            </a:lvl4pPr>
            <a:lvl5pPr indent="-114300" lvl="4" marL="1371600" marR="0" rtl="0" algn="l">
              <a:spcBef>
                <a:spcPts val="360"/>
              </a:spcBef>
              <a:buClr>
                <a:schemeClr val="accent5"/>
              </a:buClr>
              <a:buSzPct val="100000"/>
              <a:buFont typeface="Georgia"/>
              <a:buChar char="•"/>
              <a:defRPr b="0" i="0" sz="18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87" name="Shape 87"/>
          <p:cNvSpPr/>
          <p:nvPr/>
        </p:nvSpPr>
        <p:spPr>
          <a:xfrm>
            <a:off x="4267200" y="956036"/>
            <a:ext cx="609599" cy="609599"/>
          </a:xfrm>
          <a:prstGeom prst="ellipse">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Georgia"/>
              <a:ea typeface="Georgia"/>
              <a:cs typeface="Georgia"/>
              <a:sym typeface="Georgia"/>
            </a:endParaRPr>
          </a:p>
        </p:txBody>
      </p:sp>
      <p:sp>
        <p:nvSpPr>
          <p:cNvPr id="88" name="Shape 88"/>
          <p:cNvSpPr/>
          <p:nvPr/>
        </p:nvSpPr>
        <p:spPr>
          <a:xfrm>
            <a:off x="4361687" y="1050524"/>
            <a:ext cx="420624" cy="420624"/>
          </a:xfrm>
          <a:prstGeom prst="ellipse">
            <a:avLst/>
          </a:prstGeom>
          <a:solidFill>
            <a:srgbClr val="FFFFFF"/>
          </a:solidFill>
          <a:ln cap="rnd" cmpd="dbl" w="50800">
            <a:solidFill>
              <a:srgbClr val="7A9798"/>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Georgia"/>
              <a:ea typeface="Georgia"/>
              <a:cs typeface="Georgia"/>
              <a:sym typeface="Georgia"/>
            </a:endParaRPr>
          </a:p>
        </p:txBody>
      </p:sp>
      <p:sp>
        <p:nvSpPr>
          <p:cNvPr id="89" name="Shape 89"/>
          <p:cNvSpPr txBox="1"/>
          <p:nvPr>
            <p:ph idx="12" type="sldNum"/>
          </p:nvPr>
        </p:nvSpPr>
        <p:spPr>
          <a:xfrm>
            <a:off x="4343400" y="1042416"/>
            <a:ext cx="457200" cy="441324"/>
          </a:xfrm>
          <a:prstGeom prst="rect">
            <a:avLst/>
          </a:prstGeom>
          <a:noFill/>
          <a:ln>
            <a:noFill/>
          </a:ln>
        </p:spPr>
        <p:txBody>
          <a:bodyPr anchorCtr="0" anchor="ctr" bIns="45700" lIns="45700" rIns="45700" tIns="45700">
            <a:noAutofit/>
          </a:bodyPr>
          <a:lstStyle/>
          <a:p>
            <a:pPr indent="0" lvl="0" marL="0" marR="0" rtl="0" algn="ctr">
              <a:spcBef>
                <a:spcPts val="0"/>
              </a:spcBef>
              <a:buSzPct val="25000"/>
              <a:buNone/>
            </a:pPr>
            <a:fld id="{00000000-1234-1234-1234-123412341234}" type="slidenum">
              <a:rPr lang="en-US" sz="1600">
                <a:solidFill>
                  <a:srgbClr val="7A9798"/>
                </a:solidFill>
                <a:latin typeface="Georgia"/>
                <a:ea typeface="Georgia"/>
                <a:cs typeface="Georgia"/>
                <a:sym typeface="Georgia"/>
              </a:rPr>
              <a:t>‹#›</a:t>
            </a:fld>
          </a:p>
        </p:txBody>
      </p:sp>
      <p:sp>
        <p:nvSpPr>
          <p:cNvPr id="90" name="Shape 90"/>
          <p:cNvSpPr txBox="1"/>
          <p:nvPr>
            <p:ph type="title"/>
          </p:nvPr>
        </p:nvSpPr>
        <p:spPr>
          <a:xfrm>
            <a:off x="301752" y="228600"/>
            <a:ext cx="8534399" cy="758951"/>
          </a:xfrm>
          <a:prstGeom prst="rect">
            <a:avLst/>
          </a:prstGeom>
          <a:noFill/>
          <a:ln>
            <a:noFill/>
          </a:ln>
        </p:spPr>
        <p:txBody>
          <a:bodyPr anchorCtr="0" anchor="b" bIns="91425" lIns="91425" rIns="91425" tIns="91425"/>
          <a:lstStyle>
            <a:lvl1pPr indent="0" lvl="0" marL="0" marR="0" rtl="0" algn="ctr">
              <a:spcBef>
                <a:spcPts val="0"/>
              </a:spcBef>
              <a:buClr>
                <a:srgbClr val="7A9798"/>
              </a:buClr>
              <a:buFont typeface="Georgia"/>
              <a:buNone/>
              <a:defRPr b="0" i="0" sz="3300" u="none" cap="none" strike="noStrike">
                <a:solidFill>
                  <a:srgbClr val="7A9798"/>
                </a:solidFill>
                <a:latin typeface="Georgia"/>
                <a:ea typeface="Georgia"/>
                <a:cs typeface="Georgia"/>
                <a:sym typeface="Georg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91" name="Shape 91"/>
        <p:cNvGrpSpPr/>
        <p:nvPr/>
      </p:nvGrpSpPr>
      <p:grpSpPr>
        <a:xfrm>
          <a:off x="0" y="0"/>
          <a:ext cx="0" cy="0"/>
          <a:chOff x="0" y="0"/>
          <a:chExt cx="0" cy="0"/>
        </a:xfrm>
      </p:grpSpPr>
      <p:sp>
        <p:nvSpPr>
          <p:cNvPr id="92" name="Shape 92"/>
          <p:cNvSpPr/>
          <p:nvPr/>
        </p:nvSpPr>
        <p:spPr>
          <a:xfrm>
            <a:off x="0" y="6705600"/>
            <a:ext cx="9144000" cy="152399"/>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93" name="Shape 93"/>
          <p:cNvSpPr/>
          <p:nvPr/>
        </p:nvSpPr>
        <p:spPr>
          <a:xfrm>
            <a:off x="0" y="0"/>
            <a:ext cx="9144000" cy="155448"/>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94" name="Shape 94"/>
          <p:cNvSpPr/>
          <p:nvPr/>
        </p:nvSpPr>
        <p:spPr>
          <a:xfrm>
            <a:off x="8991600" y="0"/>
            <a:ext cx="152399" cy="68580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95" name="Shape 95"/>
          <p:cNvSpPr/>
          <p:nvPr/>
        </p:nvSpPr>
        <p:spPr>
          <a:xfrm>
            <a:off x="0" y="0"/>
            <a:ext cx="152399" cy="68580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96" name="Shape 96"/>
          <p:cNvSpPr/>
          <p:nvPr/>
        </p:nvSpPr>
        <p:spPr>
          <a:xfrm>
            <a:off x="146304" y="6391655"/>
            <a:ext cx="8833103" cy="309562"/>
          </a:xfrm>
          <a:prstGeom prst="rect">
            <a:avLst/>
          </a:prstGeom>
          <a:solidFill>
            <a:schemeClr val="accent3"/>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97" name="Shape 97"/>
          <p:cNvSpPr/>
          <p:nvPr/>
        </p:nvSpPr>
        <p:spPr>
          <a:xfrm>
            <a:off x="152400" y="158495"/>
            <a:ext cx="8833103" cy="6547104"/>
          </a:xfrm>
          <a:prstGeom prst="rect">
            <a:avLst/>
          </a:prstGeom>
          <a:noFill/>
          <a:ln cap="flat" cmpd="sng" w="9525">
            <a:solidFill>
              <a:srgbClr val="7A9798"/>
            </a:solidFill>
            <a:prstDash val="solid"/>
            <a:miter/>
            <a:headEnd len="med" w="med" type="none"/>
            <a:tailEnd len="med" w="med" type="none"/>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98" name="Shape 98"/>
          <p:cNvSpPr txBox="1"/>
          <p:nvPr>
            <p:ph idx="10" type="dt"/>
          </p:nvPr>
        </p:nvSpPr>
        <p:spPr>
          <a:xfrm>
            <a:off x="5791200" y="6404983"/>
            <a:ext cx="3044952" cy="365759"/>
          </a:xfrm>
          <a:prstGeom prst="rect">
            <a:avLst/>
          </a:prstGeom>
          <a:noFill/>
          <a:ln>
            <a:noFill/>
          </a:ln>
        </p:spPr>
        <p:txBody>
          <a:bodyPr anchorCtr="0" anchor="t" bIns="91425" lIns="91425" rIns="91425" tIns="91425"/>
          <a:lstStyle>
            <a:lvl1pPr indent="0" lvl="0" marL="0" marR="0" rtl="0" algn="r">
              <a:spcBef>
                <a:spcPts val="0"/>
              </a:spcBef>
              <a:buNone/>
              <a:defRPr sz="14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sp>
        <p:nvSpPr>
          <p:cNvPr id="99" name="Shape 99"/>
          <p:cNvSpPr txBox="1"/>
          <p:nvPr>
            <p:ph idx="11" type="ftr"/>
          </p:nvPr>
        </p:nvSpPr>
        <p:spPr>
          <a:xfrm>
            <a:off x="304800" y="6410848"/>
            <a:ext cx="3581399" cy="365759"/>
          </a:xfrm>
          <a:prstGeom prst="rect">
            <a:avLst/>
          </a:prstGeom>
          <a:noFill/>
          <a:ln>
            <a:noFill/>
          </a:ln>
        </p:spPr>
        <p:txBody>
          <a:bodyPr anchorCtr="0" anchor="t" bIns="91425" lIns="91425" rIns="91425" tIns="91425"/>
          <a:lstStyle>
            <a:lvl1pPr indent="0" lvl="0" marL="0" marR="0" rtl="0" algn="l">
              <a:spcBef>
                <a:spcPts val="0"/>
              </a:spcBef>
              <a:buNone/>
              <a:defRPr sz="12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sp>
        <p:nvSpPr>
          <p:cNvPr id="100" name="Shape 100"/>
          <p:cNvSpPr txBox="1"/>
          <p:nvPr>
            <p:ph idx="12" type="sldNum"/>
          </p:nvPr>
        </p:nvSpPr>
        <p:spPr>
          <a:xfrm>
            <a:off x="4267200" y="6324600"/>
            <a:ext cx="609599" cy="441324"/>
          </a:xfrm>
          <a:prstGeom prst="rect">
            <a:avLst/>
          </a:prstGeom>
          <a:noFill/>
          <a:ln>
            <a:noFill/>
          </a:ln>
        </p:spPr>
        <p:txBody>
          <a:bodyPr anchorCtr="0" anchor="ctr" bIns="45700" lIns="45700" rIns="45700" tIns="45700">
            <a:noAutofit/>
          </a:bodyPr>
          <a:lstStyle/>
          <a:p>
            <a:pPr indent="0" lvl="0" marL="0" marR="0" rtl="0" algn="ctr">
              <a:spcBef>
                <a:spcPts val="0"/>
              </a:spcBef>
              <a:buSzPct val="25000"/>
              <a:buNone/>
            </a:pPr>
            <a:fld id="{00000000-1234-1234-1234-123412341234}" type="slidenum">
              <a:rPr lang="en-US" sz="1600">
                <a:solidFill>
                  <a:srgbClr val="FFFFFF"/>
                </a:solidFill>
                <a:latin typeface="Georgia"/>
                <a:ea typeface="Georgia"/>
                <a:cs typeface="Georgia"/>
                <a:sym typeface="Georgia"/>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bg>
      <p:bgPr>
        <a:solidFill>
          <a:schemeClr val="lt1"/>
        </a:solidFill>
      </p:bgPr>
    </p:bg>
    <p:spTree>
      <p:nvGrpSpPr>
        <p:cNvPr id="101" name="Shape 101"/>
        <p:cNvGrpSpPr/>
        <p:nvPr/>
      </p:nvGrpSpPr>
      <p:grpSpPr>
        <a:xfrm>
          <a:off x="0" y="0"/>
          <a:ext cx="0" cy="0"/>
          <a:chOff x="0" y="0"/>
          <a:chExt cx="0" cy="0"/>
        </a:xfrm>
      </p:grpSpPr>
      <p:sp>
        <p:nvSpPr>
          <p:cNvPr id="102" name="Shape 102"/>
          <p:cNvSpPr/>
          <p:nvPr/>
        </p:nvSpPr>
        <p:spPr>
          <a:xfrm>
            <a:off x="152400" y="152400"/>
            <a:ext cx="8833103" cy="304799"/>
          </a:xfrm>
          <a:prstGeom prst="rect">
            <a:avLst/>
          </a:prstGeom>
          <a:solidFill>
            <a:schemeClr val="accent3"/>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103" name="Shape 103"/>
          <p:cNvSpPr/>
          <p:nvPr/>
        </p:nvSpPr>
        <p:spPr>
          <a:xfrm>
            <a:off x="0" y="6705600"/>
            <a:ext cx="9144000" cy="152399"/>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104" name="Shape 104"/>
          <p:cNvSpPr/>
          <p:nvPr/>
        </p:nvSpPr>
        <p:spPr>
          <a:xfrm>
            <a:off x="8991600" y="0"/>
            <a:ext cx="152399" cy="68580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105" name="Shape 105"/>
          <p:cNvSpPr/>
          <p:nvPr/>
        </p:nvSpPr>
        <p:spPr>
          <a:xfrm>
            <a:off x="0" y="0"/>
            <a:ext cx="9144000" cy="118872"/>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106" name="Shape 106"/>
          <p:cNvSpPr/>
          <p:nvPr/>
        </p:nvSpPr>
        <p:spPr>
          <a:xfrm>
            <a:off x="0" y="0"/>
            <a:ext cx="152399" cy="68580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107" name="Shape 107"/>
          <p:cNvSpPr/>
          <p:nvPr/>
        </p:nvSpPr>
        <p:spPr>
          <a:xfrm>
            <a:off x="152400" y="609600"/>
            <a:ext cx="2743199" cy="5867400"/>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Georgia"/>
              <a:ea typeface="Georgia"/>
              <a:cs typeface="Georgia"/>
              <a:sym typeface="Georgia"/>
            </a:endParaRPr>
          </a:p>
        </p:txBody>
      </p:sp>
      <p:sp>
        <p:nvSpPr>
          <p:cNvPr id="108" name="Shape 108"/>
          <p:cNvSpPr txBox="1"/>
          <p:nvPr>
            <p:ph type="title"/>
          </p:nvPr>
        </p:nvSpPr>
        <p:spPr>
          <a:xfrm>
            <a:off x="381000" y="914400"/>
            <a:ext cx="2362200" cy="990599"/>
          </a:xfrm>
          <a:prstGeom prst="rect">
            <a:avLst/>
          </a:prstGeom>
          <a:noFill/>
          <a:ln>
            <a:noFill/>
          </a:ln>
        </p:spPr>
        <p:txBody>
          <a:bodyPr anchorCtr="0" anchor="b" bIns="91425" lIns="91425" rIns="91425" tIns="91425"/>
          <a:lstStyle>
            <a:lvl1pPr indent="0" lvl="0" marL="0" marR="0" rtl="0" algn="l">
              <a:spcBef>
                <a:spcPts val="0"/>
              </a:spcBef>
              <a:buClr>
                <a:srgbClr val="FFFFFF"/>
              </a:buClr>
              <a:buFont typeface="Georgia"/>
              <a:buNone/>
              <a:defRPr b="1" i="0" sz="2200" u="none" cap="none" strike="noStrike">
                <a:solidFill>
                  <a:srgbClr val="FFFFFF"/>
                </a:solidFill>
                <a:latin typeface="Georgia"/>
                <a:ea typeface="Georgia"/>
                <a:cs typeface="Georgia"/>
                <a:sym typeface="Georg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09" name="Shape 109"/>
          <p:cNvSpPr txBox="1"/>
          <p:nvPr>
            <p:ph idx="1" type="body"/>
          </p:nvPr>
        </p:nvSpPr>
        <p:spPr>
          <a:xfrm>
            <a:off x="381000" y="1981200"/>
            <a:ext cx="2362200" cy="4144963"/>
          </a:xfrm>
          <a:prstGeom prst="rect">
            <a:avLst/>
          </a:prstGeom>
          <a:noFill/>
          <a:ln>
            <a:noFill/>
          </a:ln>
        </p:spPr>
        <p:txBody>
          <a:bodyPr anchorCtr="0" anchor="t" bIns="91425" lIns="91425" rIns="91425" tIns="91425"/>
          <a:lstStyle>
            <a:lvl1pPr indent="0" lvl="0" marL="0" marR="0" rtl="0" algn="l">
              <a:spcBef>
                <a:spcPts val="320"/>
              </a:spcBef>
              <a:spcAft>
                <a:spcPts val="1000"/>
              </a:spcAft>
              <a:buClr>
                <a:schemeClr val="accent1"/>
              </a:buClr>
              <a:buFont typeface="Noto Sans Symbols"/>
              <a:buNone/>
              <a:defRPr b="0" i="0" sz="1600" u="none" cap="none" strike="noStrike">
                <a:solidFill>
                  <a:srgbClr val="FFFFFF"/>
                </a:solidFill>
                <a:latin typeface="Georgia"/>
                <a:ea typeface="Georgia"/>
                <a:cs typeface="Georgia"/>
                <a:sym typeface="Georgia"/>
              </a:defRPr>
            </a:lvl1pPr>
            <a:lvl2pPr indent="-281940" lvl="1" marL="548640" marR="0" rtl="0" algn="l">
              <a:spcBef>
                <a:spcPts val="240"/>
              </a:spcBef>
              <a:buClr>
                <a:schemeClr val="accent2"/>
              </a:buClr>
              <a:buFont typeface="Noto Sans Symbols"/>
              <a:buNone/>
              <a:defRPr b="0" i="0" sz="1200" u="none" cap="none" strike="noStrike">
                <a:solidFill>
                  <a:schemeClr val="dk2"/>
                </a:solidFill>
                <a:latin typeface="Georgia"/>
                <a:ea typeface="Georgia"/>
                <a:cs typeface="Georgia"/>
                <a:sym typeface="Georgia"/>
              </a:defRPr>
            </a:lvl2pPr>
            <a:lvl3pPr indent="-238760" lvl="2" marL="822960" marR="0" rtl="0" algn="l">
              <a:spcBef>
                <a:spcPts val="200"/>
              </a:spcBef>
              <a:buClr>
                <a:schemeClr val="accent3"/>
              </a:buClr>
              <a:buFont typeface="Noto Sans Symbols"/>
              <a:buNone/>
              <a:defRPr b="0" i="0" sz="1000" u="none" cap="none" strike="noStrike">
                <a:solidFill>
                  <a:schemeClr val="dk1"/>
                </a:solidFill>
                <a:latin typeface="Georgia"/>
                <a:ea typeface="Georgia"/>
                <a:cs typeface="Georgia"/>
                <a:sym typeface="Georgia"/>
              </a:defRPr>
            </a:lvl3pPr>
            <a:lvl4pPr indent="-233680" lvl="3" marL="1097280" marR="0" rtl="0" algn="l">
              <a:spcBef>
                <a:spcPts val="180"/>
              </a:spcBef>
              <a:buClr>
                <a:schemeClr val="accent4"/>
              </a:buClr>
              <a:buFont typeface="Noto Sans Symbols"/>
              <a:buNone/>
              <a:defRPr b="0" i="0" sz="900" u="none" cap="none" strike="noStrike">
                <a:solidFill>
                  <a:schemeClr val="dk2"/>
                </a:solidFill>
                <a:latin typeface="Georgia"/>
                <a:ea typeface="Georgia"/>
                <a:cs typeface="Georgia"/>
                <a:sym typeface="Georgia"/>
              </a:defRPr>
            </a:lvl4pPr>
            <a:lvl5pPr indent="-228600" lvl="4" marL="1371600" marR="0" rtl="0" algn="l">
              <a:spcBef>
                <a:spcPts val="180"/>
              </a:spcBef>
              <a:buClr>
                <a:schemeClr val="accent5"/>
              </a:buClr>
              <a:buFont typeface="Georgia"/>
              <a:buNone/>
              <a:defRPr b="0" i="0" sz="9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110" name="Shape 110"/>
          <p:cNvSpPr/>
          <p:nvPr/>
        </p:nvSpPr>
        <p:spPr>
          <a:xfrm>
            <a:off x="152400" y="152400"/>
            <a:ext cx="8833103" cy="6547104"/>
          </a:xfrm>
          <a:prstGeom prst="rect">
            <a:avLst/>
          </a:prstGeom>
          <a:noFill/>
          <a:ln cap="flat" cmpd="sng" w="9525">
            <a:solidFill>
              <a:srgbClr val="7A9798"/>
            </a:solidFill>
            <a:prstDash val="solid"/>
            <a:miter/>
            <a:headEnd len="med" w="med" type="none"/>
            <a:tailEnd len="med" w="med" type="none"/>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cxnSp>
        <p:nvCxnSpPr>
          <p:cNvPr id="111" name="Shape 111"/>
          <p:cNvCxnSpPr/>
          <p:nvPr/>
        </p:nvCxnSpPr>
        <p:spPr>
          <a:xfrm>
            <a:off x="152400" y="533400"/>
            <a:ext cx="8833103" cy="0"/>
          </a:xfrm>
          <a:prstGeom prst="straightConnector1">
            <a:avLst/>
          </a:prstGeom>
          <a:noFill/>
          <a:ln cap="flat" cmpd="sng" w="11425">
            <a:solidFill>
              <a:srgbClr val="7A9798"/>
            </a:solidFill>
            <a:prstDash val="dash"/>
            <a:round/>
            <a:headEnd len="med" w="med" type="none"/>
            <a:tailEnd len="med" w="med" type="none"/>
          </a:ln>
        </p:spPr>
      </p:cxnSp>
      <p:sp>
        <p:nvSpPr>
          <p:cNvPr id="112" name="Shape 112"/>
          <p:cNvSpPr txBox="1"/>
          <p:nvPr>
            <p:ph idx="2" type="body"/>
          </p:nvPr>
        </p:nvSpPr>
        <p:spPr>
          <a:xfrm>
            <a:off x="3124200" y="685800"/>
            <a:ext cx="5638800" cy="5410200"/>
          </a:xfrm>
          <a:prstGeom prst="rect">
            <a:avLst/>
          </a:prstGeom>
          <a:noFill/>
          <a:ln>
            <a:noFill/>
          </a:ln>
        </p:spPr>
        <p:txBody>
          <a:bodyPr anchorCtr="0" anchor="t" bIns="91425" lIns="91425" rIns="91425" tIns="91425"/>
          <a:lstStyle>
            <a:lvl1pPr indent="-128587" lvl="0" marL="274320" marR="0" rtl="0" algn="l">
              <a:spcBef>
                <a:spcPts val="540"/>
              </a:spcBef>
              <a:buClr>
                <a:schemeClr val="accent1"/>
              </a:buClr>
              <a:buSzPct val="85000"/>
              <a:buFont typeface="Noto Sans Symbols"/>
              <a:buChar char="●"/>
              <a:defRPr b="0" i="0" sz="2700" u="none" cap="none" strike="noStrike">
                <a:solidFill>
                  <a:schemeClr val="dk1"/>
                </a:solidFill>
                <a:latin typeface="Georgia"/>
                <a:ea typeface="Georgia"/>
                <a:cs typeface="Georgia"/>
                <a:sym typeface="Georgia"/>
              </a:defRPr>
            </a:lvl1pPr>
            <a:lvl2pPr indent="-184150" lvl="1" marL="548640" marR="0" rtl="0" algn="l">
              <a:spcBef>
                <a:spcPts val="440"/>
              </a:spcBef>
              <a:buClr>
                <a:schemeClr val="accent2"/>
              </a:buClr>
              <a:buSzPct val="70000"/>
              <a:buFont typeface="Noto Sans Symbols"/>
              <a:buChar char="○"/>
              <a:defRPr b="0" i="0" sz="2200" u="none" cap="none" strike="noStrike">
                <a:solidFill>
                  <a:schemeClr val="dk2"/>
                </a:solidFill>
                <a:latin typeface="Georgia"/>
                <a:ea typeface="Georgia"/>
                <a:cs typeface="Georgia"/>
                <a:sym typeface="Georgia"/>
              </a:defRPr>
            </a:lvl2pPr>
            <a:lvl3pPr indent="-143510" lvl="2" marL="822960" marR="0" rtl="0" algn="l">
              <a:spcBef>
                <a:spcPts val="400"/>
              </a:spcBef>
              <a:buClr>
                <a:schemeClr val="accent3"/>
              </a:buClr>
              <a:buSzPct val="75000"/>
              <a:buFont typeface="Noto Sans Symbols"/>
              <a:buChar char="•"/>
              <a:defRPr b="0" i="0" sz="2000" u="none" cap="none" strike="noStrike">
                <a:solidFill>
                  <a:schemeClr val="dk1"/>
                </a:solidFill>
                <a:latin typeface="Georgia"/>
                <a:ea typeface="Georgia"/>
                <a:cs typeface="Georgia"/>
                <a:sym typeface="Georgia"/>
              </a:defRPr>
            </a:lvl3pPr>
            <a:lvl4pPr indent="-144780" lvl="3" marL="1097280" marR="0" rtl="0" algn="l">
              <a:spcBef>
                <a:spcPts val="400"/>
              </a:spcBef>
              <a:buClr>
                <a:schemeClr val="accent4"/>
              </a:buClr>
              <a:buSzPct val="70000"/>
              <a:buFont typeface="Noto Sans Symbols"/>
              <a:buChar char="•"/>
              <a:defRPr b="0" i="0" sz="2000" u="none" cap="none" strike="noStrike">
                <a:solidFill>
                  <a:schemeClr val="dk2"/>
                </a:solidFill>
                <a:latin typeface="Georgia"/>
                <a:ea typeface="Georgia"/>
                <a:cs typeface="Georgia"/>
                <a:sym typeface="Georgia"/>
              </a:defRPr>
            </a:lvl4pPr>
            <a:lvl5pPr indent="-114300" lvl="4" marL="1371600" marR="0" rtl="0" algn="l">
              <a:spcBef>
                <a:spcPts val="360"/>
              </a:spcBef>
              <a:buClr>
                <a:schemeClr val="accent5"/>
              </a:buClr>
              <a:buSzPct val="100000"/>
              <a:buFont typeface="Georgia"/>
              <a:buChar char="•"/>
              <a:defRPr b="0" i="0" sz="18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113" name="Shape 113"/>
          <p:cNvSpPr/>
          <p:nvPr/>
        </p:nvSpPr>
        <p:spPr>
          <a:xfrm>
            <a:off x="1295400" y="228600"/>
            <a:ext cx="609599" cy="609599"/>
          </a:xfrm>
          <a:prstGeom prst="ellipse">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Georgia"/>
              <a:ea typeface="Georgia"/>
              <a:cs typeface="Georgia"/>
              <a:sym typeface="Georgia"/>
            </a:endParaRPr>
          </a:p>
        </p:txBody>
      </p:sp>
      <p:sp>
        <p:nvSpPr>
          <p:cNvPr id="114" name="Shape 114"/>
          <p:cNvSpPr/>
          <p:nvPr/>
        </p:nvSpPr>
        <p:spPr>
          <a:xfrm>
            <a:off x="1389887" y="323087"/>
            <a:ext cx="420624" cy="420624"/>
          </a:xfrm>
          <a:prstGeom prst="ellipse">
            <a:avLst/>
          </a:prstGeom>
          <a:solidFill>
            <a:srgbClr val="FFFFFF"/>
          </a:solidFill>
          <a:ln cap="rnd" cmpd="dbl" w="50800">
            <a:solidFill>
              <a:srgbClr val="7A9798"/>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Georgia"/>
              <a:ea typeface="Georgia"/>
              <a:cs typeface="Georgia"/>
              <a:sym typeface="Georgia"/>
            </a:endParaRPr>
          </a:p>
        </p:txBody>
      </p:sp>
      <p:sp>
        <p:nvSpPr>
          <p:cNvPr id="115" name="Shape 115"/>
          <p:cNvSpPr txBox="1"/>
          <p:nvPr>
            <p:ph idx="12" type="sldNum"/>
          </p:nvPr>
        </p:nvSpPr>
        <p:spPr>
          <a:xfrm>
            <a:off x="1371600" y="312737"/>
            <a:ext cx="457200" cy="441324"/>
          </a:xfrm>
          <a:prstGeom prst="rect">
            <a:avLst/>
          </a:prstGeom>
          <a:noFill/>
          <a:ln>
            <a:noFill/>
          </a:ln>
        </p:spPr>
        <p:txBody>
          <a:bodyPr anchorCtr="0" anchor="ctr" bIns="45700" lIns="45700" rIns="45700" tIns="45700">
            <a:noAutofit/>
          </a:bodyPr>
          <a:lstStyle/>
          <a:p>
            <a:pPr indent="0" lvl="0" marL="0" marR="0" rtl="0" algn="ctr">
              <a:spcBef>
                <a:spcPts val="0"/>
              </a:spcBef>
              <a:buSzPct val="25000"/>
              <a:buNone/>
            </a:pPr>
            <a:fld id="{00000000-1234-1234-1234-123412341234}" type="slidenum">
              <a:rPr lang="en-US" sz="1600">
                <a:solidFill>
                  <a:srgbClr val="7A9798"/>
                </a:solidFill>
                <a:latin typeface="Georgia"/>
                <a:ea typeface="Georgia"/>
                <a:cs typeface="Georgia"/>
                <a:sym typeface="Georgia"/>
              </a:rPr>
              <a:t>‹#›</a:t>
            </a:fld>
          </a:p>
        </p:txBody>
      </p:sp>
      <p:sp>
        <p:nvSpPr>
          <p:cNvPr id="116" name="Shape 116"/>
          <p:cNvSpPr/>
          <p:nvPr/>
        </p:nvSpPr>
        <p:spPr>
          <a:xfrm>
            <a:off x="149352" y="6388385"/>
            <a:ext cx="8833103" cy="309562"/>
          </a:xfrm>
          <a:prstGeom prst="rect">
            <a:avLst/>
          </a:prstGeom>
          <a:solidFill>
            <a:schemeClr val="accent3"/>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117" name="Shape 117"/>
          <p:cNvSpPr txBox="1"/>
          <p:nvPr>
            <p:ph idx="10" type="dt"/>
          </p:nvPr>
        </p:nvSpPr>
        <p:spPr>
          <a:xfrm>
            <a:off x="5791200" y="6404983"/>
            <a:ext cx="3044952" cy="365759"/>
          </a:xfrm>
          <a:prstGeom prst="rect">
            <a:avLst/>
          </a:prstGeom>
          <a:noFill/>
          <a:ln>
            <a:noFill/>
          </a:ln>
        </p:spPr>
        <p:txBody>
          <a:bodyPr anchorCtr="0" anchor="t" bIns="91425" lIns="91425" rIns="91425" tIns="91425"/>
          <a:lstStyle>
            <a:lvl1pPr indent="0" lvl="0" marL="0" marR="0" rtl="0" algn="r">
              <a:spcBef>
                <a:spcPts val="0"/>
              </a:spcBef>
              <a:buNone/>
              <a:defRPr sz="14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sp>
        <p:nvSpPr>
          <p:cNvPr id="118" name="Shape 118"/>
          <p:cNvSpPr txBox="1"/>
          <p:nvPr>
            <p:ph idx="11" type="ftr"/>
          </p:nvPr>
        </p:nvSpPr>
        <p:spPr>
          <a:xfrm>
            <a:off x="301752" y="6410848"/>
            <a:ext cx="3383280" cy="365759"/>
          </a:xfrm>
          <a:prstGeom prst="rect">
            <a:avLst/>
          </a:prstGeom>
          <a:noFill/>
          <a:ln>
            <a:noFill/>
          </a:ln>
        </p:spPr>
        <p:txBody>
          <a:bodyPr anchorCtr="0" anchor="t" bIns="91425" lIns="91425" rIns="91425" tIns="91425"/>
          <a:lstStyle>
            <a:lvl1pPr indent="0" lvl="0" marL="0" marR="0" rtl="0" algn="l">
              <a:spcBef>
                <a:spcPts val="0"/>
              </a:spcBef>
              <a:buNone/>
              <a:defRPr sz="12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19" name="Shape 119"/>
        <p:cNvGrpSpPr/>
        <p:nvPr/>
      </p:nvGrpSpPr>
      <p:grpSpPr>
        <a:xfrm>
          <a:off x="0" y="0"/>
          <a:ext cx="0" cy="0"/>
          <a:chOff x="0" y="0"/>
          <a:chExt cx="0" cy="0"/>
        </a:xfrm>
      </p:grpSpPr>
      <p:cxnSp>
        <p:nvCxnSpPr>
          <p:cNvPr id="120" name="Shape 120"/>
          <p:cNvCxnSpPr/>
          <p:nvPr/>
        </p:nvCxnSpPr>
        <p:spPr>
          <a:xfrm>
            <a:off x="152400" y="533400"/>
            <a:ext cx="8833103" cy="0"/>
          </a:xfrm>
          <a:prstGeom prst="straightConnector1">
            <a:avLst/>
          </a:prstGeom>
          <a:noFill/>
          <a:ln cap="flat" cmpd="sng" w="11425">
            <a:solidFill>
              <a:srgbClr val="7A9798"/>
            </a:solidFill>
            <a:prstDash val="dash"/>
            <a:round/>
            <a:headEnd len="med" w="med" type="none"/>
            <a:tailEnd len="med" w="med" type="none"/>
          </a:ln>
        </p:spPr>
      </p:cxnSp>
      <p:sp>
        <p:nvSpPr>
          <p:cNvPr id="121" name="Shape 121"/>
          <p:cNvSpPr/>
          <p:nvPr/>
        </p:nvSpPr>
        <p:spPr>
          <a:xfrm>
            <a:off x="0" y="6705600"/>
            <a:ext cx="9144000" cy="152399"/>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122" name="Shape 122"/>
          <p:cNvSpPr/>
          <p:nvPr/>
        </p:nvSpPr>
        <p:spPr>
          <a:xfrm>
            <a:off x="8991600" y="0"/>
            <a:ext cx="152399" cy="68580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123" name="Shape 123"/>
          <p:cNvSpPr/>
          <p:nvPr/>
        </p:nvSpPr>
        <p:spPr>
          <a:xfrm>
            <a:off x="0" y="0"/>
            <a:ext cx="9144000" cy="152399"/>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124" name="Shape 124"/>
          <p:cNvSpPr/>
          <p:nvPr/>
        </p:nvSpPr>
        <p:spPr>
          <a:xfrm>
            <a:off x="0" y="0"/>
            <a:ext cx="152399" cy="68580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125" name="Shape 125"/>
          <p:cNvSpPr/>
          <p:nvPr/>
        </p:nvSpPr>
        <p:spPr>
          <a:xfrm>
            <a:off x="152400" y="152400"/>
            <a:ext cx="8833103" cy="301752"/>
          </a:xfrm>
          <a:prstGeom prst="rect">
            <a:avLst/>
          </a:prstGeom>
          <a:solidFill>
            <a:schemeClr val="accent3"/>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126" name="Shape 126"/>
          <p:cNvSpPr/>
          <p:nvPr/>
        </p:nvSpPr>
        <p:spPr>
          <a:xfrm>
            <a:off x="152400" y="609600"/>
            <a:ext cx="2743199" cy="5867400"/>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Georgia"/>
              <a:ea typeface="Georgia"/>
              <a:cs typeface="Georgia"/>
              <a:sym typeface="Georgia"/>
            </a:endParaRPr>
          </a:p>
        </p:txBody>
      </p:sp>
      <p:sp>
        <p:nvSpPr>
          <p:cNvPr id="127" name="Shape 127"/>
          <p:cNvSpPr/>
          <p:nvPr/>
        </p:nvSpPr>
        <p:spPr>
          <a:xfrm>
            <a:off x="152400" y="155447"/>
            <a:ext cx="8833103" cy="6547104"/>
          </a:xfrm>
          <a:prstGeom prst="rect">
            <a:avLst/>
          </a:prstGeom>
          <a:noFill/>
          <a:ln cap="flat" cmpd="sng" w="9525">
            <a:solidFill>
              <a:srgbClr val="7A9798"/>
            </a:solidFill>
            <a:prstDash val="solid"/>
            <a:miter/>
            <a:headEnd len="med" w="med" type="none"/>
            <a:tailEnd len="med" w="med" type="none"/>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128" name="Shape 128"/>
          <p:cNvSpPr/>
          <p:nvPr/>
        </p:nvSpPr>
        <p:spPr>
          <a:xfrm>
            <a:off x="1295400" y="228600"/>
            <a:ext cx="609599" cy="609599"/>
          </a:xfrm>
          <a:prstGeom prst="ellipse">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Georgia"/>
              <a:ea typeface="Georgia"/>
              <a:cs typeface="Georgia"/>
              <a:sym typeface="Georgia"/>
            </a:endParaRPr>
          </a:p>
        </p:txBody>
      </p:sp>
      <p:sp>
        <p:nvSpPr>
          <p:cNvPr id="129" name="Shape 129"/>
          <p:cNvSpPr/>
          <p:nvPr/>
        </p:nvSpPr>
        <p:spPr>
          <a:xfrm>
            <a:off x="1389887" y="323087"/>
            <a:ext cx="420624" cy="420624"/>
          </a:xfrm>
          <a:prstGeom prst="ellipse">
            <a:avLst/>
          </a:prstGeom>
          <a:solidFill>
            <a:srgbClr val="FFFFFF"/>
          </a:solidFill>
          <a:ln cap="rnd" cmpd="dbl" w="50800">
            <a:solidFill>
              <a:srgbClr val="7A9798"/>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Georgia"/>
              <a:ea typeface="Georgia"/>
              <a:cs typeface="Georgia"/>
              <a:sym typeface="Georgia"/>
            </a:endParaRPr>
          </a:p>
        </p:txBody>
      </p:sp>
      <p:sp>
        <p:nvSpPr>
          <p:cNvPr id="130" name="Shape 130"/>
          <p:cNvSpPr txBox="1"/>
          <p:nvPr>
            <p:ph idx="12" type="sldNum"/>
          </p:nvPr>
        </p:nvSpPr>
        <p:spPr>
          <a:xfrm>
            <a:off x="1371600" y="312737"/>
            <a:ext cx="457200" cy="441324"/>
          </a:xfrm>
          <a:prstGeom prst="rect">
            <a:avLst/>
          </a:prstGeom>
          <a:noFill/>
          <a:ln>
            <a:noFill/>
          </a:ln>
        </p:spPr>
        <p:txBody>
          <a:bodyPr anchorCtr="0" anchor="ctr" bIns="45700" lIns="45700" rIns="45700" tIns="45700">
            <a:noAutofit/>
          </a:bodyPr>
          <a:lstStyle/>
          <a:p>
            <a:pPr indent="0" lvl="0" marL="0" marR="0" rtl="0" algn="ctr">
              <a:spcBef>
                <a:spcPts val="0"/>
              </a:spcBef>
              <a:buSzPct val="25000"/>
              <a:buNone/>
            </a:pPr>
            <a:fld id="{00000000-1234-1234-1234-123412341234}" type="slidenum">
              <a:rPr lang="en-US" sz="1600">
                <a:solidFill>
                  <a:srgbClr val="7A9798"/>
                </a:solidFill>
                <a:latin typeface="Georgia"/>
                <a:ea typeface="Georgia"/>
                <a:cs typeface="Georgia"/>
                <a:sym typeface="Georgia"/>
              </a:rPr>
              <a:t>‹#›</a:t>
            </a:fld>
          </a:p>
        </p:txBody>
      </p:sp>
      <p:sp>
        <p:nvSpPr>
          <p:cNvPr id="131" name="Shape 131"/>
          <p:cNvSpPr txBox="1"/>
          <p:nvPr>
            <p:ph type="title"/>
          </p:nvPr>
        </p:nvSpPr>
        <p:spPr>
          <a:xfrm>
            <a:off x="3000375" y="5029200"/>
            <a:ext cx="5867400" cy="1219199"/>
          </a:xfrm>
          <a:prstGeom prst="rect">
            <a:avLst/>
          </a:prstGeom>
          <a:noFill/>
          <a:ln>
            <a:noFill/>
          </a:ln>
        </p:spPr>
        <p:txBody>
          <a:bodyPr anchorCtr="0" anchor="t" bIns="91425" lIns="91425" rIns="91425" tIns="91425"/>
          <a:lstStyle>
            <a:lvl1pPr indent="0" lvl="0" marL="0" marR="0" rtl="0" algn="l">
              <a:spcBef>
                <a:spcPts val="0"/>
              </a:spcBef>
              <a:buClr>
                <a:schemeClr val="dk2"/>
              </a:buClr>
              <a:buFont typeface="Georgia"/>
              <a:buNone/>
              <a:defRPr b="1" i="0" sz="2400" u="none" cap="none" strike="noStrike">
                <a:solidFill>
                  <a:schemeClr val="dk2"/>
                </a:solidFill>
                <a:latin typeface="Georgia"/>
                <a:ea typeface="Georgia"/>
                <a:cs typeface="Georgia"/>
                <a:sym typeface="Georg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2" name="Shape 132"/>
          <p:cNvSpPr/>
          <p:nvPr>
            <p:ph idx="2" type="pic"/>
          </p:nvPr>
        </p:nvSpPr>
        <p:spPr>
          <a:xfrm>
            <a:off x="3000375" y="609600"/>
            <a:ext cx="5867400" cy="4267199"/>
          </a:xfrm>
          <a:prstGeom prst="rect">
            <a:avLst/>
          </a:prstGeom>
          <a:noFill/>
          <a:ln>
            <a:noFill/>
          </a:ln>
        </p:spPr>
        <p:txBody>
          <a:bodyPr anchorCtr="0" anchor="t" bIns="91425" lIns="91425" rIns="91425" tIns="91425"/>
          <a:lstStyle>
            <a:lvl1pPr indent="0" lvl="0" marL="0" marR="0" rtl="0" algn="l">
              <a:spcBef>
                <a:spcPts val="640"/>
              </a:spcBef>
              <a:buClr>
                <a:schemeClr val="accent1"/>
              </a:buClr>
              <a:buFont typeface="Noto Sans Symbols"/>
              <a:buNone/>
              <a:defRPr b="0" i="0" sz="3200" u="none" cap="none" strike="noStrike">
                <a:solidFill>
                  <a:schemeClr val="dk1"/>
                </a:solidFill>
                <a:latin typeface="Georgia"/>
                <a:ea typeface="Georgia"/>
                <a:cs typeface="Georgia"/>
                <a:sym typeface="Georgia"/>
              </a:defRPr>
            </a:lvl1pPr>
            <a:lvl2pPr indent="-184150" lvl="1" marL="548640" marR="0" rtl="0" algn="l">
              <a:spcBef>
                <a:spcPts val="440"/>
              </a:spcBef>
              <a:buClr>
                <a:schemeClr val="accent2"/>
              </a:buClr>
              <a:buSzPct val="70000"/>
              <a:buFont typeface="Noto Sans Symbols"/>
              <a:buChar char="○"/>
              <a:defRPr b="0" i="0" sz="2200" u="none" cap="none" strike="noStrike">
                <a:solidFill>
                  <a:schemeClr val="dk2"/>
                </a:solidFill>
                <a:latin typeface="Georgia"/>
                <a:ea typeface="Georgia"/>
                <a:cs typeface="Georgia"/>
                <a:sym typeface="Georgia"/>
              </a:defRPr>
            </a:lvl2pPr>
            <a:lvl3pPr indent="-143510" lvl="2" marL="822960" marR="0" rtl="0" algn="l">
              <a:spcBef>
                <a:spcPts val="400"/>
              </a:spcBef>
              <a:buClr>
                <a:schemeClr val="accent3"/>
              </a:buClr>
              <a:buSzPct val="75000"/>
              <a:buFont typeface="Noto Sans Symbols"/>
              <a:buChar char="•"/>
              <a:defRPr b="0" i="0" sz="2000" u="none" cap="none" strike="noStrike">
                <a:solidFill>
                  <a:schemeClr val="dk1"/>
                </a:solidFill>
                <a:latin typeface="Georgia"/>
                <a:ea typeface="Georgia"/>
                <a:cs typeface="Georgia"/>
                <a:sym typeface="Georgia"/>
              </a:defRPr>
            </a:lvl3pPr>
            <a:lvl4pPr indent="-144780" lvl="3" marL="1097280" marR="0" rtl="0" algn="l">
              <a:spcBef>
                <a:spcPts val="400"/>
              </a:spcBef>
              <a:buClr>
                <a:schemeClr val="accent4"/>
              </a:buClr>
              <a:buSzPct val="70000"/>
              <a:buFont typeface="Noto Sans Symbols"/>
              <a:buChar char="•"/>
              <a:defRPr b="0" i="0" sz="2000" u="none" cap="none" strike="noStrike">
                <a:solidFill>
                  <a:schemeClr val="dk2"/>
                </a:solidFill>
                <a:latin typeface="Georgia"/>
                <a:ea typeface="Georgia"/>
                <a:cs typeface="Georgia"/>
                <a:sym typeface="Georgia"/>
              </a:defRPr>
            </a:lvl4pPr>
            <a:lvl5pPr indent="-114300" lvl="4" marL="1371600" marR="0" rtl="0" algn="l">
              <a:spcBef>
                <a:spcPts val="360"/>
              </a:spcBef>
              <a:buClr>
                <a:schemeClr val="accent5"/>
              </a:buClr>
              <a:buSzPct val="100000"/>
              <a:buFont typeface="Georgia"/>
              <a:buChar char="•"/>
              <a:defRPr b="0" i="0" sz="18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133" name="Shape 133"/>
          <p:cNvSpPr txBox="1"/>
          <p:nvPr>
            <p:ph idx="1" type="body"/>
          </p:nvPr>
        </p:nvSpPr>
        <p:spPr>
          <a:xfrm>
            <a:off x="381000" y="990600"/>
            <a:ext cx="2438399" cy="5257799"/>
          </a:xfrm>
          <a:prstGeom prst="rect">
            <a:avLst/>
          </a:prstGeom>
          <a:noFill/>
          <a:ln>
            <a:noFill/>
          </a:ln>
        </p:spPr>
        <p:txBody>
          <a:bodyPr anchorCtr="0" anchor="t" bIns="91425" lIns="91425" rIns="91425" tIns="91425"/>
          <a:lstStyle>
            <a:lvl1pPr indent="0" lvl="0" marL="0" marR="0" rtl="0" algn="l">
              <a:spcBef>
                <a:spcPts val="320"/>
              </a:spcBef>
              <a:spcAft>
                <a:spcPts val="1000"/>
              </a:spcAft>
              <a:buClr>
                <a:schemeClr val="accent1"/>
              </a:buClr>
              <a:buFont typeface="Noto Sans Symbols"/>
              <a:buNone/>
              <a:defRPr b="0" i="0" sz="1600" u="none" cap="none" strike="noStrike">
                <a:solidFill>
                  <a:srgbClr val="FFFFFF"/>
                </a:solidFill>
                <a:latin typeface="Georgia"/>
                <a:ea typeface="Georgia"/>
                <a:cs typeface="Georgia"/>
                <a:sym typeface="Georgia"/>
              </a:defRPr>
            </a:lvl1pPr>
            <a:lvl2pPr indent="-228600" lvl="1" marL="548640" marR="0" rtl="0" algn="l">
              <a:spcBef>
                <a:spcPts val="240"/>
              </a:spcBef>
              <a:buClr>
                <a:schemeClr val="accent2"/>
              </a:buClr>
              <a:buSzPct val="70000"/>
              <a:buFont typeface="Noto Sans Symbols"/>
              <a:buChar char="○"/>
              <a:defRPr b="0" i="0" sz="1200" u="none" cap="none" strike="noStrike">
                <a:solidFill>
                  <a:schemeClr val="dk2"/>
                </a:solidFill>
                <a:latin typeface="Georgia"/>
                <a:ea typeface="Georgia"/>
                <a:cs typeface="Georgia"/>
                <a:sym typeface="Georgia"/>
              </a:defRPr>
            </a:lvl2pPr>
            <a:lvl3pPr indent="-191135" lvl="2" marL="822960" marR="0" rtl="0" algn="l">
              <a:spcBef>
                <a:spcPts val="200"/>
              </a:spcBef>
              <a:buClr>
                <a:schemeClr val="accent3"/>
              </a:buClr>
              <a:buSzPct val="75000"/>
              <a:buFont typeface="Noto Sans Symbols"/>
              <a:buChar char="•"/>
              <a:defRPr b="0" i="0" sz="1000" u="none" cap="none" strike="noStrike">
                <a:solidFill>
                  <a:schemeClr val="dk1"/>
                </a:solidFill>
                <a:latin typeface="Georgia"/>
                <a:ea typeface="Georgia"/>
                <a:cs typeface="Georgia"/>
                <a:sym typeface="Georgia"/>
              </a:defRPr>
            </a:lvl3pPr>
            <a:lvl4pPr indent="-193675" lvl="3" marL="1097280" marR="0" rtl="0" algn="l">
              <a:spcBef>
                <a:spcPts val="180"/>
              </a:spcBef>
              <a:buClr>
                <a:schemeClr val="accent4"/>
              </a:buClr>
              <a:buSzPct val="70000"/>
              <a:buFont typeface="Noto Sans Symbols"/>
              <a:buChar char="•"/>
              <a:defRPr b="0" i="0" sz="900" u="none" cap="none" strike="noStrike">
                <a:solidFill>
                  <a:schemeClr val="dk2"/>
                </a:solidFill>
                <a:latin typeface="Georgia"/>
                <a:ea typeface="Georgia"/>
                <a:cs typeface="Georgia"/>
                <a:sym typeface="Georgia"/>
              </a:defRPr>
            </a:lvl4pPr>
            <a:lvl5pPr indent="-171450" lvl="4" marL="1371600" marR="0" rtl="0" algn="l">
              <a:spcBef>
                <a:spcPts val="180"/>
              </a:spcBef>
              <a:buClr>
                <a:schemeClr val="accent5"/>
              </a:buClr>
              <a:buSzPct val="100000"/>
              <a:buFont typeface="Georgia"/>
              <a:buChar char="•"/>
              <a:defRPr b="0" i="0" sz="9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134" name="Shape 134"/>
          <p:cNvSpPr/>
          <p:nvPr/>
        </p:nvSpPr>
        <p:spPr>
          <a:xfrm>
            <a:off x="149352" y="6388385"/>
            <a:ext cx="8833103" cy="309562"/>
          </a:xfrm>
          <a:prstGeom prst="rect">
            <a:avLst/>
          </a:prstGeom>
          <a:solidFill>
            <a:schemeClr val="accent3"/>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135" name="Shape 135"/>
          <p:cNvSpPr txBox="1"/>
          <p:nvPr>
            <p:ph idx="10" type="dt"/>
          </p:nvPr>
        </p:nvSpPr>
        <p:spPr>
          <a:xfrm>
            <a:off x="5788151" y="6404983"/>
            <a:ext cx="3044952" cy="365759"/>
          </a:xfrm>
          <a:prstGeom prst="rect">
            <a:avLst/>
          </a:prstGeom>
          <a:noFill/>
          <a:ln>
            <a:noFill/>
          </a:ln>
        </p:spPr>
        <p:txBody>
          <a:bodyPr anchorCtr="0" anchor="t" bIns="91425" lIns="91425" rIns="91425" tIns="91425"/>
          <a:lstStyle>
            <a:lvl1pPr indent="0" lvl="0" marL="0" marR="0" rtl="0" algn="r">
              <a:spcBef>
                <a:spcPts val="0"/>
              </a:spcBef>
              <a:buNone/>
              <a:defRPr sz="14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sp>
        <p:nvSpPr>
          <p:cNvPr id="136" name="Shape 136"/>
          <p:cNvSpPr txBox="1"/>
          <p:nvPr>
            <p:ph idx="11" type="ftr"/>
          </p:nvPr>
        </p:nvSpPr>
        <p:spPr>
          <a:xfrm>
            <a:off x="301752" y="6410848"/>
            <a:ext cx="3584447" cy="365759"/>
          </a:xfrm>
          <a:prstGeom prst="rect">
            <a:avLst/>
          </a:prstGeom>
          <a:noFill/>
          <a:ln>
            <a:noFill/>
          </a:ln>
        </p:spPr>
        <p:txBody>
          <a:bodyPr anchorCtr="0" anchor="t" bIns="91425" lIns="91425" rIns="91425" tIns="91425"/>
          <a:lstStyle>
            <a:lvl1pPr indent="0" lvl="0" marL="0" marR="0" rtl="0" algn="l">
              <a:spcBef>
                <a:spcPts val="0"/>
              </a:spcBef>
              <a:buNone/>
              <a:defRPr sz="12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p:nvPr/>
        </p:nvSpPr>
        <p:spPr>
          <a:xfrm>
            <a:off x="0" y="6705600"/>
            <a:ext cx="9144000" cy="152399"/>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7" name="Shape 7"/>
          <p:cNvSpPr/>
          <p:nvPr/>
        </p:nvSpPr>
        <p:spPr>
          <a:xfrm>
            <a:off x="0" y="0"/>
            <a:ext cx="9144000" cy="1393371"/>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8" name="Shape 8"/>
          <p:cNvSpPr/>
          <p:nvPr/>
        </p:nvSpPr>
        <p:spPr>
          <a:xfrm>
            <a:off x="0" y="0"/>
            <a:ext cx="152399" cy="68580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9" name="Shape 9"/>
          <p:cNvSpPr/>
          <p:nvPr/>
        </p:nvSpPr>
        <p:spPr>
          <a:xfrm>
            <a:off x="8991600" y="0"/>
            <a:ext cx="152399" cy="68580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10" name="Shape 10"/>
          <p:cNvSpPr/>
          <p:nvPr/>
        </p:nvSpPr>
        <p:spPr>
          <a:xfrm>
            <a:off x="149352" y="6388385"/>
            <a:ext cx="8833103" cy="309562"/>
          </a:xfrm>
          <a:prstGeom prst="rect">
            <a:avLst/>
          </a:prstGeom>
          <a:solidFill>
            <a:schemeClr val="accent3"/>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11" name="Shape 11"/>
          <p:cNvSpPr txBox="1"/>
          <p:nvPr>
            <p:ph idx="10" type="dt"/>
          </p:nvPr>
        </p:nvSpPr>
        <p:spPr>
          <a:xfrm>
            <a:off x="5791200" y="6404983"/>
            <a:ext cx="3044952" cy="365759"/>
          </a:xfrm>
          <a:prstGeom prst="rect">
            <a:avLst/>
          </a:prstGeom>
          <a:noFill/>
          <a:ln>
            <a:noFill/>
          </a:ln>
        </p:spPr>
        <p:txBody>
          <a:bodyPr anchorCtr="0" anchor="t" bIns="91425" lIns="91425" rIns="91425" tIns="91425"/>
          <a:lstStyle>
            <a:lvl1pPr indent="0" lvl="0" marL="0" marR="0" rtl="0" algn="r">
              <a:spcBef>
                <a:spcPts val="0"/>
              </a:spcBef>
              <a:buNone/>
              <a:defRPr sz="14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sp>
        <p:nvSpPr>
          <p:cNvPr id="12" name="Shape 12"/>
          <p:cNvSpPr txBox="1"/>
          <p:nvPr>
            <p:ph idx="11" type="ftr"/>
          </p:nvPr>
        </p:nvSpPr>
        <p:spPr>
          <a:xfrm>
            <a:off x="304800" y="6410848"/>
            <a:ext cx="3581399" cy="365759"/>
          </a:xfrm>
          <a:prstGeom prst="rect">
            <a:avLst/>
          </a:prstGeom>
          <a:noFill/>
          <a:ln>
            <a:noFill/>
          </a:ln>
        </p:spPr>
        <p:txBody>
          <a:bodyPr anchorCtr="0" anchor="t" bIns="91425" lIns="91425" rIns="91425" tIns="91425"/>
          <a:lstStyle>
            <a:lvl1pPr indent="0" lvl="0" marL="0" marR="0" rtl="0" algn="l">
              <a:spcBef>
                <a:spcPts val="0"/>
              </a:spcBef>
              <a:buNone/>
              <a:defRPr sz="12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sp>
        <p:nvSpPr>
          <p:cNvPr id="13" name="Shape 13"/>
          <p:cNvSpPr/>
          <p:nvPr/>
        </p:nvSpPr>
        <p:spPr>
          <a:xfrm>
            <a:off x="152400" y="155447"/>
            <a:ext cx="8833103" cy="6547104"/>
          </a:xfrm>
          <a:prstGeom prst="rect">
            <a:avLst/>
          </a:prstGeom>
          <a:noFill/>
          <a:ln cap="flat" cmpd="sng" w="9525">
            <a:solidFill>
              <a:srgbClr val="7A9798"/>
            </a:solidFill>
            <a:prstDash val="solid"/>
            <a:miter/>
            <a:headEnd len="med" w="med" type="none"/>
            <a:tailEnd len="med" w="med" type="none"/>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cxnSp>
        <p:nvCxnSpPr>
          <p:cNvPr id="14" name="Shape 14"/>
          <p:cNvCxnSpPr/>
          <p:nvPr/>
        </p:nvCxnSpPr>
        <p:spPr>
          <a:xfrm>
            <a:off x="152400" y="1276742"/>
            <a:ext cx="8833103" cy="0"/>
          </a:xfrm>
          <a:prstGeom prst="straightConnector1">
            <a:avLst/>
          </a:prstGeom>
          <a:noFill/>
          <a:ln cap="flat" cmpd="sng" w="9525">
            <a:solidFill>
              <a:srgbClr val="7A9798"/>
            </a:solidFill>
            <a:prstDash val="dash"/>
            <a:round/>
            <a:headEnd len="med" w="med" type="none"/>
            <a:tailEnd len="med" w="med" type="none"/>
          </a:ln>
        </p:spPr>
      </p:cxnSp>
      <p:sp>
        <p:nvSpPr>
          <p:cNvPr id="15" name="Shape 15"/>
          <p:cNvSpPr/>
          <p:nvPr/>
        </p:nvSpPr>
        <p:spPr>
          <a:xfrm>
            <a:off x="4267200" y="956036"/>
            <a:ext cx="609599" cy="609599"/>
          </a:xfrm>
          <a:prstGeom prst="ellipse">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Georgia"/>
              <a:ea typeface="Georgia"/>
              <a:cs typeface="Georgia"/>
              <a:sym typeface="Georgia"/>
            </a:endParaRPr>
          </a:p>
        </p:txBody>
      </p:sp>
      <p:sp>
        <p:nvSpPr>
          <p:cNvPr id="16" name="Shape 16"/>
          <p:cNvSpPr/>
          <p:nvPr/>
        </p:nvSpPr>
        <p:spPr>
          <a:xfrm>
            <a:off x="4361687" y="1050524"/>
            <a:ext cx="420624" cy="420624"/>
          </a:xfrm>
          <a:prstGeom prst="ellipse">
            <a:avLst/>
          </a:prstGeom>
          <a:solidFill>
            <a:srgbClr val="FFFFFF"/>
          </a:solidFill>
          <a:ln cap="rnd" cmpd="dbl" w="50800">
            <a:solidFill>
              <a:srgbClr val="7A9798"/>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Georgia"/>
              <a:ea typeface="Georgia"/>
              <a:cs typeface="Georgia"/>
              <a:sym typeface="Georgia"/>
            </a:endParaRPr>
          </a:p>
        </p:txBody>
      </p:sp>
      <p:sp>
        <p:nvSpPr>
          <p:cNvPr id="17" name="Shape 17"/>
          <p:cNvSpPr txBox="1"/>
          <p:nvPr>
            <p:ph idx="12" type="sldNum"/>
          </p:nvPr>
        </p:nvSpPr>
        <p:spPr>
          <a:xfrm>
            <a:off x="4343400" y="1040174"/>
            <a:ext cx="457200" cy="441324"/>
          </a:xfrm>
          <a:prstGeom prst="rect">
            <a:avLst/>
          </a:prstGeom>
          <a:noFill/>
          <a:ln>
            <a:noFill/>
          </a:ln>
        </p:spPr>
        <p:txBody>
          <a:bodyPr anchorCtr="0" anchor="ctr" bIns="45700" lIns="45700" rIns="45700" tIns="45700">
            <a:noAutofit/>
          </a:bodyPr>
          <a:lstStyle/>
          <a:p>
            <a:pPr indent="0" lvl="0" marL="0" marR="0" rtl="0" algn="ctr">
              <a:spcBef>
                <a:spcPts val="0"/>
              </a:spcBef>
              <a:buSzPct val="25000"/>
              <a:buNone/>
            </a:pPr>
            <a:fld id="{00000000-1234-1234-1234-123412341234}" type="slidenum">
              <a:rPr b="0" lang="en-US" sz="1600" u="none">
                <a:solidFill>
                  <a:srgbClr val="7A9798"/>
                </a:solidFill>
                <a:latin typeface="Georgia"/>
                <a:ea typeface="Georgia"/>
                <a:cs typeface="Georgia"/>
                <a:sym typeface="Georgia"/>
              </a:rPr>
              <a:t>‹#›</a:t>
            </a:fld>
          </a:p>
        </p:txBody>
      </p:sp>
      <p:sp>
        <p:nvSpPr>
          <p:cNvPr id="18" name="Shape 18"/>
          <p:cNvSpPr txBox="1"/>
          <p:nvPr>
            <p:ph type="title"/>
          </p:nvPr>
        </p:nvSpPr>
        <p:spPr>
          <a:xfrm>
            <a:off x="301752" y="228600"/>
            <a:ext cx="8534399" cy="758951"/>
          </a:xfrm>
          <a:prstGeom prst="rect">
            <a:avLst/>
          </a:prstGeom>
          <a:noFill/>
          <a:ln>
            <a:noFill/>
          </a:ln>
        </p:spPr>
        <p:txBody>
          <a:bodyPr anchorCtr="0" anchor="b" bIns="91425" lIns="91425" rIns="91425" tIns="91425"/>
          <a:lstStyle>
            <a:lvl1pPr indent="0" lvl="0" marL="0" marR="0" rtl="0" algn="ctr">
              <a:spcBef>
                <a:spcPts val="0"/>
              </a:spcBef>
              <a:buClr>
                <a:srgbClr val="7A9798"/>
              </a:buClr>
              <a:buFont typeface="Georgia"/>
              <a:buNone/>
              <a:defRPr b="0" i="0" sz="3300" u="none" cap="none" strike="noStrike">
                <a:solidFill>
                  <a:srgbClr val="7A9798"/>
                </a:solidFill>
                <a:latin typeface="Georgia"/>
                <a:ea typeface="Georgia"/>
                <a:cs typeface="Georgia"/>
                <a:sym typeface="Georg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9" name="Shape 19"/>
          <p:cNvSpPr txBox="1"/>
          <p:nvPr>
            <p:ph idx="1" type="body"/>
          </p:nvPr>
        </p:nvSpPr>
        <p:spPr>
          <a:xfrm>
            <a:off x="301752" y="1524000"/>
            <a:ext cx="8534399" cy="4599431"/>
          </a:xfrm>
          <a:prstGeom prst="rect">
            <a:avLst/>
          </a:prstGeom>
          <a:noFill/>
          <a:ln>
            <a:noFill/>
          </a:ln>
        </p:spPr>
        <p:txBody>
          <a:bodyPr anchorCtr="0" anchor="t" bIns="91425" lIns="91425" rIns="91425" tIns="91425"/>
          <a:lstStyle>
            <a:lvl1pPr indent="-128587" lvl="0" marL="274320" marR="0" rtl="0" algn="l">
              <a:spcBef>
                <a:spcPts val="540"/>
              </a:spcBef>
              <a:buClr>
                <a:schemeClr val="accent1"/>
              </a:buClr>
              <a:buSzPct val="85000"/>
              <a:buFont typeface="Noto Sans Symbols"/>
              <a:buChar char="●"/>
              <a:defRPr b="0" i="0" sz="2700" u="none" cap="none" strike="noStrike">
                <a:solidFill>
                  <a:schemeClr val="dk1"/>
                </a:solidFill>
                <a:latin typeface="Georgia"/>
                <a:ea typeface="Georgia"/>
                <a:cs typeface="Georgia"/>
                <a:sym typeface="Georgia"/>
              </a:defRPr>
            </a:lvl1pPr>
            <a:lvl2pPr indent="-184150" lvl="1" marL="548640" marR="0" rtl="0" algn="l">
              <a:spcBef>
                <a:spcPts val="440"/>
              </a:spcBef>
              <a:buClr>
                <a:schemeClr val="accent2"/>
              </a:buClr>
              <a:buSzPct val="70000"/>
              <a:buFont typeface="Noto Sans Symbols"/>
              <a:buChar char="○"/>
              <a:defRPr b="0" i="0" sz="2200" u="none" cap="none" strike="noStrike">
                <a:solidFill>
                  <a:schemeClr val="dk2"/>
                </a:solidFill>
                <a:latin typeface="Georgia"/>
                <a:ea typeface="Georgia"/>
                <a:cs typeface="Georgia"/>
                <a:sym typeface="Georgia"/>
              </a:defRPr>
            </a:lvl2pPr>
            <a:lvl3pPr indent="-143510" lvl="2" marL="822960" marR="0" rtl="0" algn="l">
              <a:spcBef>
                <a:spcPts val="400"/>
              </a:spcBef>
              <a:buClr>
                <a:schemeClr val="accent3"/>
              </a:buClr>
              <a:buSzPct val="75000"/>
              <a:buFont typeface="Noto Sans Symbols"/>
              <a:buChar char="•"/>
              <a:defRPr b="0" i="0" sz="2000" u="none" cap="none" strike="noStrike">
                <a:solidFill>
                  <a:schemeClr val="dk1"/>
                </a:solidFill>
                <a:latin typeface="Georgia"/>
                <a:ea typeface="Georgia"/>
                <a:cs typeface="Georgia"/>
                <a:sym typeface="Georgia"/>
              </a:defRPr>
            </a:lvl3pPr>
            <a:lvl4pPr indent="-144780" lvl="3" marL="1097280" marR="0" rtl="0" algn="l">
              <a:spcBef>
                <a:spcPts val="400"/>
              </a:spcBef>
              <a:buClr>
                <a:schemeClr val="accent4"/>
              </a:buClr>
              <a:buSzPct val="70000"/>
              <a:buFont typeface="Noto Sans Symbols"/>
              <a:buChar char="•"/>
              <a:defRPr b="0" i="0" sz="2000" u="none" cap="none" strike="noStrike">
                <a:solidFill>
                  <a:schemeClr val="dk2"/>
                </a:solidFill>
                <a:latin typeface="Georgia"/>
                <a:ea typeface="Georgia"/>
                <a:cs typeface="Georgia"/>
                <a:sym typeface="Georgia"/>
              </a:defRPr>
            </a:lvl4pPr>
            <a:lvl5pPr indent="-114300" lvl="4" marL="1371600" marR="0" rtl="0" algn="l">
              <a:spcBef>
                <a:spcPts val="360"/>
              </a:spcBef>
              <a:buClr>
                <a:schemeClr val="accent5"/>
              </a:buClr>
              <a:buSzPct val="100000"/>
              <a:buFont typeface="Georgia"/>
              <a:buChar char="•"/>
              <a:defRPr b="0" i="0" sz="18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jpg"/><Relationship Id="rId4" Type="http://schemas.openxmlformats.org/officeDocument/2006/relationships/image" Target="../media/image05.jpg"/><Relationship Id="rId5" Type="http://schemas.openxmlformats.org/officeDocument/2006/relationships/image" Target="../media/image00.jpg"/><Relationship Id="rId6" Type="http://schemas.openxmlformats.org/officeDocument/2006/relationships/image" Target="../media/image0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2.jpg"/><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1.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7.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9.gif"/><Relationship Id="rId4" Type="http://schemas.openxmlformats.org/officeDocument/2006/relationships/image" Target="../media/image36.jpg"/><Relationship Id="rId5" Type="http://schemas.openxmlformats.org/officeDocument/2006/relationships/image" Target="../media/image33.jpg"/><Relationship Id="rId6" Type="http://schemas.openxmlformats.org/officeDocument/2006/relationships/image" Target="../media/image35.jpg"/><Relationship Id="rId7" Type="http://schemas.openxmlformats.org/officeDocument/2006/relationships/image" Target="../media/image3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4.jpg"/><Relationship Id="rId4" Type="http://schemas.openxmlformats.org/officeDocument/2006/relationships/image" Target="../media/image0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3.jpg"/><Relationship Id="rId4" Type="http://schemas.openxmlformats.org/officeDocument/2006/relationships/image" Target="../media/image0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idx="1" type="subTitle"/>
          </p:nvPr>
        </p:nvSpPr>
        <p:spPr>
          <a:xfrm>
            <a:off x="-76200" y="2415950"/>
            <a:ext cx="6400800" cy="17526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chemeClr val="accent1"/>
              </a:buClr>
              <a:buSzPct val="25000"/>
              <a:buFont typeface="Noto Sans Symbols"/>
              <a:buNone/>
            </a:pPr>
            <a:r>
              <a:rPr b="1" i="0" lang="en-US" sz="1600" u="none" cap="none" strike="noStrike">
                <a:solidFill>
                  <a:schemeClr val="dk2"/>
                </a:solidFill>
                <a:latin typeface="Georgia"/>
                <a:ea typeface="Georgia"/>
                <a:cs typeface="Georgia"/>
                <a:sym typeface="Georgia"/>
              </a:rPr>
              <a:t>THE RISE OF IMMIGRATION </a:t>
            </a:r>
          </a:p>
          <a:p>
            <a:pPr indent="0" lvl="0" marL="0" marR="0" rtl="0" algn="ctr">
              <a:spcBef>
                <a:spcPts val="320"/>
              </a:spcBef>
              <a:spcAft>
                <a:spcPts val="0"/>
              </a:spcAft>
              <a:buClr>
                <a:schemeClr val="accent1"/>
              </a:buClr>
              <a:buSzPct val="25000"/>
              <a:buFont typeface="Noto Sans Symbols"/>
              <a:buNone/>
            </a:pPr>
            <a:r>
              <a:rPr b="1" i="0" lang="en-US" sz="1600" u="none" cap="none" strike="noStrike">
                <a:solidFill>
                  <a:schemeClr val="dk2"/>
                </a:solidFill>
                <a:latin typeface="Georgia"/>
                <a:ea typeface="Georgia"/>
                <a:cs typeface="Georgia"/>
                <a:sym typeface="Georgia"/>
              </a:rPr>
              <a:t>AND </a:t>
            </a:r>
          </a:p>
          <a:p>
            <a:pPr indent="0" lvl="0" marL="0" marR="0" rtl="0" algn="ctr">
              <a:spcBef>
                <a:spcPts val="320"/>
              </a:spcBef>
              <a:buClr>
                <a:schemeClr val="accent1"/>
              </a:buClr>
              <a:buSzPct val="25000"/>
              <a:buFont typeface="Noto Sans Symbols"/>
              <a:buNone/>
            </a:pPr>
            <a:r>
              <a:rPr b="1" i="0" lang="en-US" sz="1600" u="none" cap="none" strike="noStrike">
                <a:solidFill>
                  <a:schemeClr val="dk2"/>
                </a:solidFill>
                <a:latin typeface="Georgia"/>
                <a:ea typeface="Georgia"/>
                <a:cs typeface="Georgia"/>
                <a:sym typeface="Georgia"/>
              </a:rPr>
              <a:t>LIFE AT THE TURN OF THE 20</a:t>
            </a:r>
            <a:r>
              <a:rPr b="1" baseline="30000" i="0" lang="en-US" sz="1600" u="none" cap="none" strike="noStrike">
                <a:solidFill>
                  <a:schemeClr val="dk2"/>
                </a:solidFill>
                <a:latin typeface="Georgia"/>
                <a:ea typeface="Georgia"/>
                <a:cs typeface="Georgia"/>
                <a:sym typeface="Georgia"/>
              </a:rPr>
              <a:t>TH</a:t>
            </a:r>
            <a:r>
              <a:rPr b="1" i="0" lang="en-US" sz="1600" u="none" cap="none" strike="noStrike">
                <a:solidFill>
                  <a:schemeClr val="dk2"/>
                </a:solidFill>
                <a:latin typeface="Georgia"/>
                <a:ea typeface="Georgia"/>
                <a:cs typeface="Georgia"/>
                <a:sym typeface="Georgia"/>
              </a:rPr>
              <a:t> CENTURY</a:t>
            </a:r>
          </a:p>
          <a:p>
            <a:pPr indent="0" lvl="0" marL="0" marR="0" rtl="0" algn="ctr">
              <a:spcBef>
                <a:spcPts val="320"/>
              </a:spcBef>
              <a:buClr>
                <a:schemeClr val="accent1"/>
              </a:buClr>
              <a:buSzPct val="25000"/>
              <a:buFont typeface="Noto Sans Symbols"/>
              <a:buNone/>
            </a:pPr>
            <a:r>
              <a:rPr lang="en-US"/>
              <a:t>Key Concept 6.2 and 6.3</a:t>
            </a:r>
          </a:p>
        </p:txBody>
      </p:sp>
      <p:sp>
        <p:nvSpPr>
          <p:cNvPr id="163" name="Shape 163"/>
          <p:cNvSpPr txBox="1"/>
          <p:nvPr>
            <p:ph type="ctrTitle"/>
          </p:nvPr>
        </p:nvSpPr>
        <p:spPr>
          <a:xfrm>
            <a:off x="609600" y="304800"/>
            <a:ext cx="7772400" cy="1752600"/>
          </a:xfrm>
          <a:prstGeom prst="rect">
            <a:avLst/>
          </a:prstGeom>
          <a:noFill/>
          <a:ln>
            <a:noFill/>
          </a:ln>
        </p:spPr>
        <p:txBody>
          <a:bodyPr anchorCtr="0" anchor="b" bIns="45700" lIns="91425" rIns="91425" tIns="45700">
            <a:noAutofit/>
          </a:bodyPr>
          <a:lstStyle/>
          <a:p>
            <a:pPr indent="0" lvl="0" marL="0" marR="0" rtl="0" algn="ctr">
              <a:spcBef>
                <a:spcPts val="0"/>
              </a:spcBef>
              <a:buClr>
                <a:schemeClr val="accent1"/>
              </a:buClr>
              <a:buSzPct val="25000"/>
              <a:buFont typeface="Georgia"/>
              <a:buNone/>
            </a:pPr>
            <a:r>
              <a:rPr lang="en-US"/>
              <a:t>Period 6</a:t>
            </a:r>
          </a:p>
        </p:txBody>
      </p:sp>
      <p:pic>
        <p:nvPicPr>
          <p:cNvPr descr="http://www.therightperspective.org/wp-content/uploads/2010/01/immigration.jpg" id="164" name="Shape 164"/>
          <p:cNvPicPr preferRelativeResize="0"/>
          <p:nvPr/>
        </p:nvPicPr>
        <p:blipFill rotWithShape="1">
          <a:blip r:embed="rId3">
            <a:alphaModFix/>
          </a:blip>
          <a:srcRect b="0" l="0" r="0" t="0"/>
          <a:stretch/>
        </p:blipFill>
        <p:spPr>
          <a:xfrm>
            <a:off x="1752600" y="3810000"/>
            <a:ext cx="3124199" cy="2343150"/>
          </a:xfrm>
          <a:prstGeom prst="rect">
            <a:avLst/>
          </a:prstGeom>
          <a:noFill/>
          <a:ln>
            <a:noFill/>
          </a:ln>
        </p:spPr>
      </p:pic>
      <p:pic>
        <p:nvPicPr>
          <p:cNvPr descr="http://imagecache5.art.com/p/LRG/20/2036/KGZ4D00Z/glen-sheffer-chicago-worlds-fair-1933.jpg" id="165" name="Shape 165"/>
          <p:cNvPicPr preferRelativeResize="0"/>
          <p:nvPr/>
        </p:nvPicPr>
        <p:blipFill rotWithShape="1">
          <a:blip r:embed="rId4">
            <a:alphaModFix/>
          </a:blip>
          <a:srcRect b="0" l="0" r="0" t="0"/>
          <a:stretch/>
        </p:blipFill>
        <p:spPr>
          <a:xfrm>
            <a:off x="6324600" y="2743200"/>
            <a:ext cx="2428875" cy="3467383"/>
          </a:xfrm>
          <a:prstGeom prst="rect">
            <a:avLst/>
          </a:prstGeom>
          <a:noFill/>
          <a:ln>
            <a:noFill/>
          </a:ln>
        </p:spPr>
      </p:pic>
      <p:pic>
        <p:nvPicPr>
          <p:cNvPr descr="http://scrapetv.com/News/News%20Pages/usa/images-3/wright-brothers-glider.jpg" id="166" name="Shape 166"/>
          <p:cNvPicPr preferRelativeResize="0"/>
          <p:nvPr/>
        </p:nvPicPr>
        <p:blipFill rotWithShape="1">
          <a:blip r:embed="rId5">
            <a:alphaModFix/>
          </a:blip>
          <a:srcRect b="0" l="0" r="0" t="0"/>
          <a:stretch/>
        </p:blipFill>
        <p:spPr>
          <a:xfrm>
            <a:off x="6324600" y="457200"/>
            <a:ext cx="2514599" cy="1524000"/>
          </a:xfrm>
          <a:prstGeom prst="rect">
            <a:avLst/>
          </a:prstGeom>
          <a:noFill/>
          <a:ln>
            <a:noFill/>
          </a:ln>
        </p:spPr>
      </p:pic>
      <p:pic>
        <p:nvPicPr>
          <p:cNvPr descr="http://b-sidenation.com/images/bsidepics1/dubois%5B1%5D.jpg" id="167" name="Shape 167"/>
          <p:cNvPicPr preferRelativeResize="0"/>
          <p:nvPr/>
        </p:nvPicPr>
        <p:blipFill rotWithShape="1">
          <a:blip r:embed="rId6">
            <a:alphaModFix/>
          </a:blip>
          <a:srcRect b="0" l="0" r="0" t="0"/>
          <a:stretch/>
        </p:blipFill>
        <p:spPr>
          <a:xfrm>
            <a:off x="990600" y="381000"/>
            <a:ext cx="1447800" cy="17728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sp>
        <p:nvSpPr>
          <p:cNvPr id="229" name="Shape 229"/>
          <p:cNvSpPr txBox="1"/>
          <p:nvPr>
            <p:ph type="title"/>
          </p:nvPr>
        </p:nvSpPr>
        <p:spPr>
          <a:xfrm>
            <a:off x="301752" y="228600"/>
            <a:ext cx="8534399" cy="758951"/>
          </a:xfrm>
          <a:prstGeom prst="rect">
            <a:avLst/>
          </a:prstGeom>
          <a:noFill/>
          <a:ln>
            <a:noFill/>
          </a:ln>
        </p:spPr>
        <p:txBody>
          <a:bodyPr anchorCtr="0" anchor="b" bIns="45700" lIns="91425" rIns="91425" tIns="45700">
            <a:noAutofit/>
          </a:bodyPr>
          <a:lstStyle/>
          <a:p>
            <a:pPr indent="0" lvl="0" marL="0" marR="0" rtl="0" algn="ctr">
              <a:spcBef>
                <a:spcPts val="0"/>
              </a:spcBef>
              <a:buClr>
                <a:schemeClr val="dk1"/>
              </a:buClr>
              <a:buSzPct val="25000"/>
              <a:buFont typeface="Georgia"/>
              <a:buNone/>
            </a:pPr>
            <a:r>
              <a:rPr b="0" i="0" lang="en-US" sz="2000" u="none" cap="none" strike="noStrike">
                <a:solidFill>
                  <a:schemeClr val="dk1"/>
                </a:solidFill>
                <a:latin typeface="Georgia"/>
                <a:ea typeface="Georgia"/>
                <a:cs typeface="Georgia"/>
                <a:sym typeface="Georgia"/>
              </a:rPr>
              <a:t>What does this tell you about the conditions of the cities in the late 1800s?</a:t>
            </a:r>
          </a:p>
        </p:txBody>
      </p:sp>
      <p:pic>
        <p:nvPicPr>
          <p:cNvPr descr="http://2.bp.blogspot.com/_mlPoGU4VqSk/TEmhVoFgzXI/AAAAAAAAHoo/84YoYzAsTmc/s1600/1900+close+of+a+career.jpg" id="230" name="Shape 230"/>
          <p:cNvPicPr preferRelativeResize="0"/>
          <p:nvPr/>
        </p:nvPicPr>
        <p:blipFill rotWithShape="1">
          <a:blip r:embed="rId3">
            <a:alphaModFix/>
          </a:blip>
          <a:srcRect b="0" l="0" r="0" t="0"/>
          <a:stretch/>
        </p:blipFill>
        <p:spPr>
          <a:xfrm>
            <a:off x="762000" y="1524000"/>
            <a:ext cx="7696199" cy="4800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x="0" y="0"/>
          <a:ext cx="0" cy="0"/>
          <a:chOff x="0" y="0"/>
          <a:chExt cx="0" cy="0"/>
        </a:xfrm>
      </p:grpSpPr>
      <p:sp>
        <p:nvSpPr>
          <p:cNvPr id="235" name="Shape 235"/>
          <p:cNvSpPr txBox="1"/>
          <p:nvPr>
            <p:ph type="title"/>
          </p:nvPr>
        </p:nvSpPr>
        <p:spPr>
          <a:xfrm>
            <a:off x="301752" y="228600"/>
            <a:ext cx="8534399" cy="758951"/>
          </a:xfrm>
          <a:prstGeom prst="rect">
            <a:avLst/>
          </a:prstGeom>
          <a:noFill/>
          <a:ln>
            <a:noFill/>
          </a:ln>
        </p:spPr>
        <p:txBody>
          <a:bodyPr anchorCtr="0" anchor="b" bIns="45700" lIns="91425" rIns="91425" tIns="45700">
            <a:noAutofit/>
          </a:bodyPr>
          <a:lstStyle/>
          <a:p>
            <a:pPr indent="0" lvl="0" marL="0" marR="0" rtl="0" algn="ctr">
              <a:spcBef>
                <a:spcPts val="0"/>
              </a:spcBef>
              <a:buClr>
                <a:srgbClr val="7A9798"/>
              </a:buClr>
              <a:buSzPct val="25000"/>
              <a:buFont typeface="Georgia"/>
              <a:buNone/>
            </a:pPr>
            <a:r>
              <a:rPr b="0" i="0" lang="en-US" sz="3300" u="none" cap="none" strike="noStrike">
                <a:solidFill>
                  <a:srgbClr val="7A9798"/>
                </a:solidFill>
                <a:latin typeface="Georgia"/>
                <a:ea typeface="Georgia"/>
                <a:cs typeface="Georgia"/>
                <a:sym typeface="Georgia"/>
              </a:rPr>
              <a:t>Reformers!  Yay let’s make it better!</a:t>
            </a:r>
          </a:p>
        </p:txBody>
      </p:sp>
      <p:sp>
        <p:nvSpPr>
          <p:cNvPr id="236" name="Shape 236"/>
          <p:cNvSpPr txBox="1"/>
          <p:nvPr>
            <p:ph idx="1" type="body"/>
          </p:nvPr>
        </p:nvSpPr>
        <p:spPr>
          <a:xfrm>
            <a:off x="301752" y="1527048"/>
            <a:ext cx="5565648" cy="4797552"/>
          </a:xfrm>
          <a:prstGeom prst="rect">
            <a:avLst/>
          </a:prstGeom>
          <a:noFill/>
          <a:ln>
            <a:noFill/>
          </a:ln>
        </p:spPr>
        <p:txBody>
          <a:bodyPr anchorCtr="0" anchor="t" bIns="45700" lIns="91425" rIns="91425" tIns="45700">
            <a:noAutofit/>
          </a:bodyPr>
          <a:lstStyle/>
          <a:p>
            <a:pPr indent="-274320" lvl="0" marL="274320" marR="0" rtl="0" algn="l">
              <a:spcBef>
                <a:spcPts val="0"/>
              </a:spcBef>
              <a:spcAft>
                <a:spcPts val="0"/>
              </a:spcAft>
              <a:buClr>
                <a:schemeClr val="accent1"/>
              </a:buClr>
              <a:buSzPct val="85000"/>
              <a:buFont typeface="Noto Sans Symbols"/>
              <a:buChar char="●"/>
            </a:pPr>
            <a:r>
              <a:rPr b="0" i="0" lang="en-US" sz="2700" u="none" cap="none" strike="noStrike">
                <a:solidFill>
                  <a:schemeClr val="dk1"/>
                </a:solidFill>
                <a:latin typeface="Georgia"/>
                <a:ea typeface="Georgia"/>
                <a:cs typeface="Georgia"/>
                <a:sym typeface="Georgia"/>
              </a:rPr>
              <a:t>Settlement House Movement</a:t>
            </a:r>
          </a:p>
          <a:p>
            <a:pPr indent="-281940" lvl="1" marL="548640" marR="0" rtl="0" algn="l">
              <a:spcBef>
                <a:spcPts val="440"/>
              </a:spcBef>
              <a:spcAft>
                <a:spcPts val="0"/>
              </a:spcAft>
              <a:buClr>
                <a:schemeClr val="accent2"/>
              </a:buClr>
              <a:buSzPct val="70000"/>
              <a:buFont typeface="Noto Sans Symbols"/>
              <a:buChar char="○"/>
            </a:pPr>
            <a:r>
              <a:rPr b="0" i="0" lang="en-US" sz="2200" u="none" cap="none" strike="noStrike">
                <a:solidFill>
                  <a:schemeClr val="dk2"/>
                </a:solidFill>
                <a:latin typeface="Georgia"/>
                <a:ea typeface="Georgia"/>
                <a:cs typeface="Georgia"/>
                <a:sym typeface="Georgia"/>
              </a:rPr>
              <a:t>Social Gospel Movement</a:t>
            </a:r>
          </a:p>
          <a:p>
            <a:pPr indent="-238760" lvl="2" marL="822960" marR="0" rtl="0" algn="l">
              <a:spcBef>
                <a:spcPts val="400"/>
              </a:spcBef>
              <a:spcAft>
                <a:spcPts val="0"/>
              </a:spcAft>
              <a:buClr>
                <a:schemeClr val="accent3"/>
              </a:buClr>
              <a:buSzPct val="75000"/>
              <a:buFont typeface="Noto Sans Symbols"/>
              <a:buChar char="•"/>
            </a:pPr>
            <a:r>
              <a:rPr b="0" i="0" lang="en-US" sz="2000" u="none" cap="none" strike="noStrike">
                <a:solidFill>
                  <a:schemeClr val="dk1"/>
                </a:solidFill>
                <a:latin typeface="Georgia"/>
                <a:ea typeface="Georgia"/>
                <a:cs typeface="Georgia"/>
                <a:sym typeface="Georgia"/>
              </a:rPr>
              <a:t>Service to the poor</a:t>
            </a:r>
          </a:p>
          <a:p>
            <a:pPr indent="-281940" lvl="1" marL="548640" marR="0" rtl="0" algn="l">
              <a:spcBef>
                <a:spcPts val="440"/>
              </a:spcBef>
              <a:spcAft>
                <a:spcPts val="0"/>
              </a:spcAft>
              <a:buClr>
                <a:schemeClr val="accent2"/>
              </a:buClr>
              <a:buSzPct val="70000"/>
              <a:buFont typeface="Noto Sans Symbols"/>
              <a:buChar char="○"/>
            </a:pPr>
            <a:r>
              <a:rPr b="0" i="0" lang="en-US" sz="2200" u="none" cap="none" strike="noStrike">
                <a:solidFill>
                  <a:schemeClr val="dk2"/>
                </a:solidFill>
                <a:latin typeface="Georgia"/>
                <a:ea typeface="Georgia"/>
                <a:cs typeface="Georgia"/>
                <a:sym typeface="Georgia"/>
              </a:rPr>
              <a:t>Settlement Houses- Community centers in slum neighborhoods that provided assistance to people in the area.</a:t>
            </a:r>
          </a:p>
          <a:p>
            <a:pPr indent="-281940" lvl="1" marL="548640" marR="0" rtl="0" algn="l">
              <a:spcBef>
                <a:spcPts val="440"/>
              </a:spcBef>
              <a:spcAft>
                <a:spcPts val="0"/>
              </a:spcAft>
              <a:buClr>
                <a:schemeClr val="accent2"/>
              </a:buClr>
              <a:buSzPct val="70000"/>
              <a:buFont typeface="Noto Sans Symbols"/>
              <a:buChar char="○"/>
            </a:pPr>
            <a:r>
              <a:rPr b="0" i="0" lang="en-US" sz="2200" u="none" cap="none" strike="noStrike">
                <a:solidFill>
                  <a:schemeClr val="dk2"/>
                </a:solidFill>
                <a:latin typeface="Georgia"/>
                <a:ea typeface="Georgia"/>
                <a:cs typeface="Georgia"/>
                <a:sym typeface="Georgia"/>
              </a:rPr>
              <a:t>Jane Addams- One of the most influential members of this movement.</a:t>
            </a:r>
          </a:p>
          <a:p>
            <a:pPr indent="-281940" lvl="1" marL="548640" marR="0" rtl="0" algn="l">
              <a:spcBef>
                <a:spcPts val="440"/>
              </a:spcBef>
              <a:spcAft>
                <a:spcPts val="0"/>
              </a:spcAft>
              <a:buClr>
                <a:schemeClr val="accent2"/>
              </a:buClr>
              <a:buSzPct val="70000"/>
              <a:buFont typeface="Noto Sans Symbols"/>
              <a:buChar char="○"/>
            </a:pPr>
            <a:r>
              <a:rPr b="0" i="0" lang="en-US" sz="2200" u="none" cap="none" strike="noStrike">
                <a:solidFill>
                  <a:schemeClr val="dk2"/>
                </a:solidFill>
                <a:latin typeface="Georgia"/>
                <a:ea typeface="Georgia"/>
                <a:cs typeface="Georgia"/>
                <a:sym typeface="Georgia"/>
              </a:rPr>
              <a:t>Reflection:  Complete a flow chart like the one displayed on the board….work with a partner.</a:t>
            </a:r>
          </a:p>
          <a:p>
            <a:pPr indent="-281940" lvl="1" marL="548640" marR="0" rtl="0" algn="l">
              <a:spcBef>
                <a:spcPts val="440"/>
              </a:spcBef>
              <a:buClr>
                <a:schemeClr val="accent2"/>
              </a:buClr>
              <a:buSzPct val="25000"/>
              <a:buFont typeface="Noto Sans Symbols"/>
              <a:buNone/>
            </a:pPr>
            <a:r>
              <a:t/>
            </a:r>
            <a:endParaRPr b="0" i="0" sz="2200" u="none" cap="none" strike="noStrike">
              <a:solidFill>
                <a:schemeClr val="dk2"/>
              </a:solidFill>
              <a:latin typeface="Georgia"/>
              <a:ea typeface="Georgia"/>
              <a:cs typeface="Georgia"/>
              <a:sym typeface="Georgia"/>
            </a:endParaRPr>
          </a:p>
        </p:txBody>
      </p:sp>
      <p:pic>
        <p:nvPicPr>
          <p:cNvPr descr="http://www.laprogressive.com/wp-content/uploads/2008/09/jane-addams.gif" id="237" name="Shape 237"/>
          <p:cNvPicPr preferRelativeResize="0"/>
          <p:nvPr/>
        </p:nvPicPr>
        <p:blipFill rotWithShape="1">
          <a:blip r:embed="rId3">
            <a:alphaModFix/>
          </a:blip>
          <a:srcRect b="0" l="0" r="0" t="0"/>
          <a:stretch/>
        </p:blipFill>
        <p:spPr>
          <a:xfrm>
            <a:off x="5867400" y="2133600"/>
            <a:ext cx="2857499" cy="3667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1" name="Shape 241"/>
        <p:cNvGrpSpPr/>
        <p:nvPr/>
      </p:nvGrpSpPr>
      <p:grpSpPr>
        <a:xfrm>
          <a:off x="0" y="0"/>
          <a:ext cx="0" cy="0"/>
          <a:chOff x="0" y="0"/>
          <a:chExt cx="0" cy="0"/>
        </a:xfrm>
      </p:grpSpPr>
      <p:sp>
        <p:nvSpPr>
          <p:cNvPr id="242" name="Shape 242"/>
          <p:cNvSpPr txBox="1"/>
          <p:nvPr>
            <p:ph type="title"/>
          </p:nvPr>
        </p:nvSpPr>
        <p:spPr>
          <a:xfrm>
            <a:off x="301752" y="228600"/>
            <a:ext cx="8534399" cy="758951"/>
          </a:xfrm>
          <a:prstGeom prst="rect">
            <a:avLst/>
          </a:prstGeom>
          <a:noFill/>
          <a:ln>
            <a:noFill/>
          </a:ln>
        </p:spPr>
        <p:txBody>
          <a:bodyPr anchorCtr="0" anchor="b" bIns="45700" lIns="91425" rIns="91425" tIns="45700">
            <a:noAutofit/>
          </a:bodyPr>
          <a:lstStyle/>
          <a:p>
            <a:pPr indent="0" lvl="0" marL="0" marR="0" rtl="0" algn="ctr">
              <a:spcBef>
                <a:spcPts val="0"/>
              </a:spcBef>
              <a:buClr>
                <a:srgbClr val="7A9798"/>
              </a:buClr>
              <a:buSzPct val="25000"/>
              <a:buFont typeface="Georgia"/>
              <a:buNone/>
            </a:pPr>
            <a:r>
              <a:rPr b="0" i="0" lang="en-US" sz="3300" u="none" cap="none" strike="noStrike">
                <a:solidFill>
                  <a:srgbClr val="7A9798"/>
                </a:solidFill>
                <a:latin typeface="Georgia"/>
                <a:ea typeface="Georgia"/>
                <a:cs typeface="Georgia"/>
                <a:sym typeface="Georgia"/>
              </a:rPr>
              <a:t>The Gilded Age:  Section 3</a:t>
            </a:r>
          </a:p>
        </p:txBody>
      </p:sp>
      <p:sp>
        <p:nvSpPr>
          <p:cNvPr id="243" name="Shape 243"/>
          <p:cNvSpPr txBox="1"/>
          <p:nvPr>
            <p:ph idx="1" type="body"/>
          </p:nvPr>
        </p:nvSpPr>
        <p:spPr>
          <a:xfrm>
            <a:off x="301752" y="1527048"/>
            <a:ext cx="8503920" cy="4572000"/>
          </a:xfrm>
          <a:prstGeom prst="rect">
            <a:avLst/>
          </a:prstGeom>
          <a:noFill/>
          <a:ln>
            <a:noFill/>
          </a:ln>
        </p:spPr>
        <p:txBody>
          <a:bodyPr anchorCtr="0" anchor="t" bIns="45700" lIns="91425" rIns="91425" tIns="45700">
            <a:noAutofit/>
          </a:bodyPr>
          <a:lstStyle/>
          <a:p>
            <a:pPr indent="-274320" lvl="0" marL="274320" marR="0" rtl="0" algn="l">
              <a:spcBef>
                <a:spcPts val="0"/>
              </a:spcBef>
              <a:spcAft>
                <a:spcPts val="0"/>
              </a:spcAft>
              <a:buClr>
                <a:schemeClr val="accent1"/>
              </a:buClr>
              <a:buSzPct val="85000"/>
              <a:buFont typeface="Noto Sans Symbols"/>
              <a:buChar char="●"/>
            </a:pPr>
            <a:r>
              <a:rPr b="0" i="0" lang="en-US" sz="2700" u="none" cap="none" strike="noStrike">
                <a:solidFill>
                  <a:schemeClr val="dk1"/>
                </a:solidFill>
                <a:latin typeface="Georgia"/>
                <a:ea typeface="Georgia"/>
                <a:cs typeface="Georgia"/>
                <a:sym typeface="Georgia"/>
              </a:rPr>
              <a:t>Local and national political corruption in the 19</a:t>
            </a:r>
            <a:r>
              <a:rPr b="0" baseline="30000" i="0" lang="en-US" sz="2700" u="none" cap="none" strike="noStrike">
                <a:solidFill>
                  <a:schemeClr val="dk1"/>
                </a:solidFill>
                <a:latin typeface="Georgia"/>
                <a:ea typeface="Georgia"/>
                <a:cs typeface="Georgia"/>
                <a:sym typeface="Georgia"/>
              </a:rPr>
              <a:t>th</a:t>
            </a:r>
            <a:r>
              <a:rPr b="0" i="0" lang="en-US" sz="2700" u="none" cap="none" strike="noStrike">
                <a:solidFill>
                  <a:schemeClr val="dk1"/>
                </a:solidFill>
                <a:latin typeface="Georgia"/>
                <a:ea typeface="Georgia"/>
                <a:cs typeface="Georgia"/>
                <a:sym typeface="Georgia"/>
              </a:rPr>
              <a:t> century led to calls for reform.</a:t>
            </a:r>
          </a:p>
          <a:p>
            <a:pPr indent="-274320" lvl="0" marL="274320" marR="0" rtl="0" algn="l">
              <a:spcBef>
                <a:spcPts val="540"/>
              </a:spcBef>
              <a:spcAft>
                <a:spcPts val="0"/>
              </a:spcAft>
              <a:buClr>
                <a:schemeClr val="accent1"/>
              </a:buClr>
              <a:buSzPct val="85000"/>
              <a:buFont typeface="Noto Sans Symbols"/>
              <a:buChar char="●"/>
            </a:pPr>
            <a:r>
              <a:rPr b="0" i="0" lang="en-US" sz="2700" u="none" cap="none" strike="noStrike">
                <a:solidFill>
                  <a:schemeClr val="dk1"/>
                </a:solidFill>
                <a:latin typeface="Georgia"/>
                <a:ea typeface="Georgia"/>
                <a:cs typeface="Georgia"/>
                <a:sym typeface="Georgia"/>
              </a:rPr>
              <a:t>Emergence of the Political Machine</a:t>
            </a:r>
          </a:p>
          <a:p>
            <a:pPr indent="-281940" lvl="1" marL="548640" marR="0" rtl="0" algn="l">
              <a:spcBef>
                <a:spcPts val="440"/>
              </a:spcBef>
              <a:spcAft>
                <a:spcPts val="0"/>
              </a:spcAft>
              <a:buClr>
                <a:schemeClr val="accent2"/>
              </a:buClr>
              <a:buSzPct val="70000"/>
              <a:buFont typeface="Noto Sans Symbols"/>
              <a:buChar char="○"/>
            </a:pPr>
            <a:r>
              <a:rPr b="0" i="0" lang="en-US" sz="2200" u="none" cap="none" strike="noStrike">
                <a:solidFill>
                  <a:schemeClr val="dk2"/>
                </a:solidFill>
                <a:latin typeface="Georgia"/>
                <a:ea typeface="Georgia"/>
                <a:cs typeface="Georgia"/>
                <a:sym typeface="Georgia"/>
              </a:rPr>
              <a:t>An organized group that controlled the activities of a political party in a city.  Also offered services to voters and businesses in exchange to political or financial support.</a:t>
            </a:r>
          </a:p>
          <a:p>
            <a:pPr indent="-281940" lvl="1" marL="548640" marR="0" rtl="0" algn="l">
              <a:spcBef>
                <a:spcPts val="440"/>
              </a:spcBef>
              <a:buClr>
                <a:schemeClr val="accent2"/>
              </a:buClr>
              <a:buSzPct val="70000"/>
              <a:buFont typeface="Noto Sans Symbols"/>
              <a:buNone/>
            </a:pPr>
            <a:r>
              <a:t/>
            </a:r>
            <a:endParaRPr b="0" i="0" sz="2200" u="none" cap="none" strike="noStrike">
              <a:solidFill>
                <a:schemeClr val="dk2"/>
              </a:solidFill>
              <a:latin typeface="Georgia"/>
              <a:ea typeface="Georgia"/>
              <a:cs typeface="Georgia"/>
              <a:sym typeface="Georgia"/>
            </a:endParaRPr>
          </a:p>
        </p:txBody>
      </p:sp>
      <p:sp>
        <p:nvSpPr>
          <p:cNvPr id="244" name="Shape 244"/>
          <p:cNvSpPr/>
          <p:nvPr/>
        </p:nvSpPr>
        <p:spPr>
          <a:xfrm>
            <a:off x="3352800" y="4114800"/>
            <a:ext cx="2133599" cy="2133599"/>
          </a:xfrm>
          <a:prstGeom prst="triangle">
            <a:avLst>
              <a:gd fmla="val 50000" name="adj"/>
            </a:avLst>
          </a:prstGeom>
          <a:solidFill>
            <a:schemeClr val="accent1"/>
          </a:solidFill>
          <a:ln cap="flat" cmpd="sng" w="11425">
            <a:solidFill>
              <a:srgbClr val="984835"/>
            </a:solidFill>
            <a:prstDash val="dash"/>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Georgia"/>
              <a:ea typeface="Georgia"/>
              <a:cs typeface="Georgia"/>
              <a:sym typeface="Georgia"/>
            </a:endParaRPr>
          </a:p>
        </p:txBody>
      </p:sp>
      <p:sp>
        <p:nvSpPr>
          <p:cNvPr id="245" name="Shape 245"/>
          <p:cNvSpPr txBox="1"/>
          <p:nvPr/>
        </p:nvSpPr>
        <p:spPr>
          <a:xfrm>
            <a:off x="3733800" y="4343400"/>
            <a:ext cx="2895600" cy="2031325"/>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100000"/>
              <a:buFont typeface="Arial"/>
              <a:buChar char="•"/>
            </a:pPr>
            <a:r>
              <a:rPr lang="en-US" sz="1800">
                <a:solidFill>
                  <a:schemeClr val="dk1"/>
                </a:solidFill>
                <a:latin typeface="Georgia"/>
                <a:ea typeface="Georgia"/>
                <a:cs typeface="Georgia"/>
                <a:sym typeface="Georgia"/>
              </a:rPr>
              <a:t>City Boss</a:t>
            </a:r>
          </a:p>
          <a:p>
            <a:pPr indent="0" lvl="0" marL="0" marR="0" rtl="0" algn="l">
              <a:spcBef>
                <a:spcPts val="0"/>
              </a:spcBef>
              <a:buNone/>
            </a:pPr>
            <a:r>
              <a:t/>
            </a:r>
            <a:endParaRPr sz="1800">
              <a:solidFill>
                <a:schemeClr val="dk1"/>
              </a:solidFill>
              <a:latin typeface="Georgia"/>
              <a:ea typeface="Georgia"/>
              <a:cs typeface="Georgia"/>
              <a:sym typeface="Georgia"/>
            </a:endParaRPr>
          </a:p>
          <a:p>
            <a:pPr indent="0" lvl="0" marL="0" marR="0" rtl="0" algn="l">
              <a:spcBef>
                <a:spcPts val="0"/>
              </a:spcBef>
              <a:buClr>
                <a:schemeClr val="dk1"/>
              </a:buClr>
              <a:buSzPct val="100000"/>
              <a:buFont typeface="Arial"/>
              <a:buChar char="•"/>
            </a:pPr>
            <a:r>
              <a:rPr lang="en-US" sz="1800">
                <a:solidFill>
                  <a:schemeClr val="dk1"/>
                </a:solidFill>
                <a:latin typeface="Georgia"/>
                <a:ea typeface="Georgia"/>
                <a:cs typeface="Georgia"/>
                <a:sym typeface="Georgia"/>
              </a:rPr>
              <a:t>Ward Boss</a:t>
            </a:r>
          </a:p>
          <a:p>
            <a:pPr indent="0" lvl="0" marL="0" marR="0" rtl="0" algn="l">
              <a:spcBef>
                <a:spcPts val="0"/>
              </a:spcBef>
              <a:buNone/>
            </a:pPr>
            <a:r>
              <a:t/>
            </a:r>
            <a:endParaRPr sz="1800">
              <a:solidFill>
                <a:schemeClr val="dk1"/>
              </a:solidFill>
              <a:latin typeface="Georgia"/>
              <a:ea typeface="Georgia"/>
              <a:cs typeface="Georgia"/>
              <a:sym typeface="Georgia"/>
            </a:endParaRPr>
          </a:p>
          <a:p>
            <a:pPr indent="0" lvl="0" marL="0" marR="0" rtl="0" algn="l">
              <a:spcBef>
                <a:spcPts val="0"/>
              </a:spcBef>
              <a:buClr>
                <a:schemeClr val="dk1"/>
              </a:buClr>
              <a:buSzPct val="100000"/>
              <a:buFont typeface="Arial"/>
              <a:buChar char="•"/>
            </a:pPr>
            <a:r>
              <a:rPr lang="en-US" sz="1800">
                <a:solidFill>
                  <a:schemeClr val="dk1"/>
                </a:solidFill>
                <a:latin typeface="Georgia"/>
                <a:ea typeface="Georgia"/>
                <a:cs typeface="Georgia"/>
                <a:sym typeface="Georgia"/>
              </a:rPr>
              <a:t>Precinct Captain</a:t>
            </a:r>
          </a:p>
          <a:p>
            <a:pPr indent="0" lvl="0" marL="0" marR="0" rtl="0" algn="l">
              <a:spcBef>
                <a:spcPts val="0"/>
              </a:spcBef>
              <a:buSzPct val="25000"/>
              <a:buNone/>
            </a:pPr>
            <a:r>
              <a:rPr lang="en-US" sz="1800">
                <a:solidFill>
                  <a:schemeClr val="dk1"/>
                </a:solidFill>
                <a:latin typeface="Georgia"/>
                <a:ea typeface="Georgia"/>
                <a:cs typeface="Georgia"/>
                <a:sym typeface="Georgia"/>
              </a:rPr>
              <a:t> </a:t>
            </a:r>
          </a:p>
          <a:p>
            <a:pPr indent="0" lvl="0" marL="0" marR="0" rtl="0" algn="l">
              <a:spcBef>
                <a:spcPts val="0"/>
              </a:spcBef>
              <a:buClr>
                <a:schemeClr val="dk1"/>
              </a:buClr>
              <a:buSzPct val="100000"/>
              <a:buFont typeface="Arial"/>
              <a:buChar char="•"/>
            </a:pPr>
            <a:r>
              <a:rPr lang="en-US" sz="1800">
                <a:solidFill>
                  <a:schemeClr val="dk1"/>
                </a:solidFill>
                <a:latin typeface="Georgia"/>
                <a:ea typeface="Georgia"/>
                <a:cs typeface="Georgia"/>
                <a:sym typeface="Georgia"/>
              </a:rPr>
              <a:t>Precinct Worker</a:t>
            </a:r>
          </a:p>
        </p:txBody>
      </p:sp>
      <p:pic>
        <p:nvPicPr>
          <p:cNvPr descr="http://anakbangsa69.files.wordpress.com/2008/07/boss_tweed_nast.jpg" id="246" name="Shape 246"/>
          <p:cNvPicPr preferRelativeResize="0"/>
          <p:nvPr/>
        </p:nvPicPr>
        <p:blipFill rotWithShape="1">
          <a:blip r:embed="rId3">
            <a:alphaModFix/>
          </a:blip>
          <a:srcRect b="0" l="0" r="0" t="0"/>
          <a:stretch/>
        </p:blipFill>
        <p:spPr>
          <a:xfrm>
            <a:off x="6477000" y="3962400"/>
            <a:ext cx="2150508" cy="23304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x="0" y="0"/>
          <a:ext cx="0" cy="0"/>
          <a:chOff x="0" y="0"/>
          <a:chExt cx="0" cy="0"/>
        </a:xfrm>
      </p:grpSpPr>
      <p:sp>
        <p:nvSpPr>
          <p:cNvPr id="251" name="Shape 251"/>
          <p:cNvSpPr txBox="1"/>
          <p:nvPr>
            <p:ph type="title"/>
          </p:nvPr>
        </p:nvSpPr>
        <p:spPr>
          <a:xfrm>
            <a:off x="301752" y="228600"/>
            <a:ext cx="8534399" cy="758951"/>
          </a:xfrm>
          <a:prstGeom prst="rect">
            <a:avLst/>
          </a:prstGeom>
          <a:noFill/>
          <a:ln>
            <a:noFill/>
          </a:ln>
        </p:spPr>
        <p:txBody>
          <a:bodyPr anchorCtr="0" anchor="b" bIns="45700" lIns="91425" rIns="91425" tIns="45700">
            <a:noAutofit/>
          </a:bodyPr>
          <a:lstStyle/>
          <a:p>
            <a:pPr indent="0" lvl="0" marL="0" marR="0" rtl="0" algn="ctr">
              <a:spcBef>
                <a:spcPts val="0"/>
              </a:spcBef>
              <a:buClr>
                <a:srgbClr val="7A9798"/>
              </a:buClr>
              <a:buSzPct val="25000"/>
              <a:buFont typeface="Georgia"/>
              <a:buNone/>
            </a:pPr>
            <a:r>
              <a:rPr b="0" i="0" lang="en-US" sz="3300" u="none" cap="none" strike="noStrike">
                <a:solidFill>
                  <a:srgbClr val="7A9798"/>
                </a:solidFill>
                <a:latin typeface="Georgia"/>
                <a:ea typeface="Georgia"/>
                <a:cs typeface="Georgia"/>
                <a:sym typeface="Georgia"/>
              </a:rPr>
              <a:t>Immigrants and the Machine</a:t>
            </a:r>
          </a:p>
        </p:txBody>
      </p:sp>
      <p:sp>
        <p:nvSpPr>
          <p:cNvPr id="252" name="Shape 252"/>
          <p:cNvSpPr txBox="1"/>
          <p:nvPr>
            <p:ph idx="1" type="body"/>
          </p:nvPr>
        </p:nvSpPr>
        <p:spPr>
          <a:xfrm>
            <a:off x="301752" y="1527048"/>
            <a:ext cx="8503920" cy="4572000"/>
          </a:xfrm>
          <a:prstGeom prst="rect">
            <a:avLst/>
          </a:prstGeom>
          <a:noFill/>
          <a:ln>
            <a:noFill/>
          </a:ln>
        </p:spPr>
        <p:txBody>
          <a:bodyPr anchorCtr="0" anchor="t" bIns="45700" lIns="91425" rIns="91425" tIns="45700">
            <a:noAutofit/>
          </a:bodyPr>
          <a:lstStyle/>
          <a:p>
            <a:pPr indent="-274320" lvl="0" marL="274320" marR="0" rtl="0" algn="l">
              <a:spcBef>
                <a:spcPts val="0"/>
              </a:spcBef>
              <a:spcAft>
                <a:spcPts val="0"/>
              </a:spcAft>
              <a:buClr>
                <a:schemeClr val="accent1"/>
              </a:buClr>
              <a:buSzPct val="85000"/>
              <a:buFont typeface="Noto Sans Symbols"/>
              <a:buChar char="●"/>
            </a:pPr>
            <a:r>
              <a:rPr b="0" i="0" lang="en-US" sz="2700" u="none" cap="none" strike="noStrike">
                <a:solidFill>
                  <a:schemeClr val="dk1"/>
                </a:solidFill>
                <a:latin typeface="Georgia"/>
                <a:ea typeface="Georgia"/>
                <a:cs typeface="Georgia"/>
                <a:sym typeface="Georgia"/>
              </a:rPr>
              <a:t>Many precinct captains and political bosses were first generation or second generation immigrants.  </a:t>
            </a:r>
          </a:p>
          <a:p>
            <a:pPr indent="-274320" lvl="0" marL="274320" marR="0" rtl="0" algn="l">
              <a:spcBef>
                <a:spcPts val="540"/>
              </a:spcBef>
              <a:spcAft>
                <a:spcPts val="0"/>
              </a:spcAft>
              <a:buClr>
                <a:schemeClr val="accent1"/>
              </a:buClr>
              <a:buSzPct val="85000"/>
              <a:buFont typeface="Noto Sans Symbols"/>
              <a:buChar char="●"/>
            </a:pPr>
            <a:r>
              <a:rPr b="0" i="0" lang="en-US" sz="2700" u="none" cap="none" strike="noStrike">
                <a:solidFill>
                  <a:schemeClr val="dk1"/>
                </a:solidFill>
                <a:latin typeface="Georgia"/>
                <a:ea typeface="Georgia"/>
                <a:cs typeface="Georgia"/>
                <a:sym typeface="Georgia"/>
              </a:rPr>
              <a:t>Once a political machine got its candidates into office it could take advantage of numerous opportunities for </a:t>
            </a:r>
            <a:r>
              <a:rPr b="0" i="0" lang="en-US" sz="2700" u="sng" cap="none" strike="noStrike">
                <a:solidFill>
                  <a:schemeClr val="dk1"/>
                </a:solidFill>
                <a:latin typeface="Georgia"/>
                <a:ea typeface="Georgia"/>
                <a:cs typeface="Georgia"/>
                <a:sym typeface="Georgia"/>
              </a:rPr>
              <a:t>graft</a:t>
            </a:r>
            <a:r>
              <a:rPr b="0" i="0" lang="en-US" sz="2700" u="none" cap="none" strike="noStrike">
                <a:solidFill>
                  <a:schemeClr val="dk1"/>
                </a:solidFill>
                <a:latin typeface="Georgia"/>
                <a:ea typeface="Georgia"/>
                <a:cs typeface="Georgia"/>
                <a:sym typeface="Georgia"/>
              </a:rPr>
              <a:t> – the illegal use of political influence for personal gain.</a:t>
            </a:r>
          </a:p>
          <a:p>
            <a:pPr indent="-281940" lvl="1" marL="548640" marR="0" rtl="0" algn="l">
              <a:spcBef>
                <a:spcPts val="440"/>
              </a:spcBef>
              <a:buClr>
                <a:schemeClr val="accent2"/>
              </a:buClr>
              <a:buSzPct val="70000"/>
              <a:buFont typeface="Noto Sans Symbols"/>
              <a:buChar char="○"/>
            </a:pPr>
            <a:r>
              <a:rPr b="0" i="0" lang="en-US" sz="2200" u="none" cap="none" strike="noStrike">
                <a:solidFill>
                  <a:schemeClr val="dk2"/>
                </a:solidFill>
                <a:latin typeface="Georgia"/>
                <a:ea typeface="Georgia"/>
                <a:cs typeface="Georgia"/>
                <a:sym typeface="Georgia"/>
              </a:rPr>
              <a:t>Example- A political machine could ask the worker to bill the city for more than the actual cost of materials and labor.  The worker then “kicked back” a portion of the earning to the machine.  </a:t>
            </a:r>
          </a:p>
        </p:txBody>
      </p:sp>
      <p:pic>
        <p:nvPicPr>
          <p:cNvPr descr="http://www.bradfitzpatrick.com/store/images/products/bo007-cartoon-money-clip-art.jpg" id="253" name="Shape 253"/>
          <p:cNvPicPr preferRelativeResize="0"/>
          <p:nvPr/>
        </p:nvPicPr>
        <p:blipFill rotWithShape="1">
          <a:blip r:embed="rId3">
            <a:alphaModFix/>
          </a:blip>
          <a:srcRect b="0" l="0" r="0" t="0"/>
          <a:stretch/>
        </p:blipFill>
        <p:spPr>
          <a:xfrm>
            <a:off x="3962400" y="5334000"/>
            <a:ext cx="1524000" cy="1143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7" name="Shape 257"/>
        <p:cNvGrpSpPr/>
        <p:nvPr/>
      </p:nvGrpSpPr>
      <p:grpSpPr>
        <a:xfrm>
          <a:off x="0" y="0"/>
          <a:ext cx="0" cy="0"/>
          <a:chOff x="0" y="0"/>
          <a:chExt cx="0" cy="0"/>
        </a:xfrm>
      </p:grpSpPr>
      <p:sp>
        <p:nvSpPr>
          <p:cNvPr id="258" name="Shape 258"/>
          <p:cNvSpPr txBox="1"/>
          <p:nvPr>
            <p:ph type="title"/>
          </p:nvPr>
        </p:nvSpPr>
        <p:spPr>
          <a:xfrm>
            <a:off x="301752" y="228600"/>
            <a:ext cx="8534399" cy="758951"/>
          </a:xfrm>
          <a:prstGeom prst="rect">
            <a:avLst/>
          </a:prstGeom>
          <a:noFill/>
          <a:ln>
            <a:noFill/>
          </a:ln>
        </p:spPr>
        <p:txBody>
          <a:bodyPr anchorCtr="0" anchor="b" bIns="45700" lIns="91425" rIns="91425" tIns="45700">
            <a:noAutofit/>
          </a:bodyPr>
          <a:lstStyle/>
          <a:p>
            <a:pPr indent="0" lvl="0" marL="0" marR="0" rtl="0" algn="ctr">
              <a:spcBef>
                <a:spcPts val="0"/>
              </a:spcBef>
              <a:buClr>
                <a:srgbClr val="7A9798"/>
              </a:buClr>
              <a:buSzPct val="25000"/>
              <a:buFont typeface="Georgia"/>
              <a:buNone/>
            </a:pPr>
            <a:r>
              <a:rPr b="0" i="0" lang="en-US" sz="3300" u="none" cap="none" strike="noStrike">
                <a:solidFill>
                  <a:srgbClr val="7A9798"/>
                </a:solidFill>
                <a:latin typeface="Georgia"/>
                <a:ea typeface="Georgia"/>
                <a:cs typeface="Georgia"/>
                <a:sym typeface="Georgia"/>
              </a:rPr>
              <a:t>Tweed Ring Scandal</a:t>
            </a:r>
          </a:p>
        </p:txBody>
      </p:sp>
      <p:sp>
        <p:nvSpPr>
          <p:cNvPr id="259" name="Shape 259"/>
          <p:cNvSpPr txBox="1"/>
          <p:nvPr>
            <p:ph idx="1" type="body"/>
          </p:nvPr>
        </p:nvSpPr>
        <p:spPr>
          <a:xfrm>
            <a:off x="301752" y="1527048"/>
            <a:ext cx="4651247" cy="4721351"/>
          </a:xfrm>
          <a:prstGeom prst="rect">
            <a:avLst/>
          </a:prstGeom>
          <a:noFill/>
          <a:ln>
            <a:noFill/>
          </a:ln>
        </p:spPr>
        <p:txBody>
          <a:bodyPr anchorCtr="0" anchor="t" bIns="45700" lIns="91425" rIns="91425" tIns="45700">
            <a:noAutofit/>
          </a:bodyPr>
          <a:lstStyle/>
          <a:p>
            <a:pPr indent="-274320" lvl="0" marL="274320" marR="0" rtl="0" algn="l">
              <a:spcBef>
                <a:spcPts val="0"/>
              </a:spcBef>
              <a:spcAft>
                <a:spcPts val="0"/>
              </a:spcAft>
              <a:buClr>
                <a:schemeClr val="accent1"/>
              </a:buClr>
              <a:buSzPct val="85000"/>
              <a:buFont typeface="Noto Sans Symbols"/>
              <a:buChar char="●"/>
            </a:pPr>
            <a:r>
              <a:rPr b="0" i="0" lang="en-US" sz="2700" u="none" cap="none" strike="noStrike">
                <a:solidFill>
                  <a:schemeClr val="dk1"/>
                </a:solidFill>
                <a:latin typeface="Georgia"/>
                <a:ea typeface="Georgia"/>
                <a:cs typeface="Georgia"/>
                <a:sym typeface="Georgia"/>
              </a:rPr>
              <a:t>Boss Tweed and Tammany Hall – Famous political machine.</a:t>
            </a:r>
          </a:p>
          <a:p>
            <a:pPr indent="-281940" lvl="1" marL="548640" marR="0" rtl="0" algn="l">
              <a:spcBef>
                <a:spcPts val="440"/>
              </a:spcBef>
              <a:spcAft>
                <a:spcPts val="0"/>
              </a:spcAft>
              <a:buClr>
                <a:schemeClr val="accent2"/>
              </a:buClr>
              <a:buSzPct val="70000"/>
              <a:buFont typeface="Noto Sans Symbols"/>
              <a:buChar char="○"/>
            </a:pPr>
            <a:r>
              <a:rPr b="0" i="0" lang="en-US" sz="2200" u="none" cap="none" strike="noStrike">
                <a:solidFill>
                  <a:schemeClr val="dk2"/>
                </a:solidFill>
                <a:latin typeface="Georgia"/>
                <a:ea typeface="Georgia"/>
                <a:cs typeface="Georgia"/>
                <a:sym typeface="Georgia"/>
              </a:rPr>
              <a:t>The construction of the New York County Courthouse cost taxpayers 13 million dollars while the actual construction cost was 3 million.  Difference went into pockets of Tweed and others.</a:t>
            </a:r>
          </a:p>
          <a:p>
            <a:pPr indent="-281940" lvl="1" marL="548640" marR="0" rtl="0" algn="l">
              <a:spcBef>
                <a:spcPts val="440"/>
              </a:spcBef>
              <a:spcAft>
                <a:spcPts val="0"/>
              </a:spcAft>
              <a:buClr>
                <a:schemeClr val="accent2"/>
              </a:buClr>
              <a:buSzPct val="70000"/>
              <a:buFont typeface="Noto Sans Symbols"/>
              <a:buNone/>
            </a:pPr>
            <a:r>
              <a:t/>
            </a:r>
            <a:endParaRPr b="0" i="0" sz="2200" u="none" cap="none" strike="noStrike">
              <a:solidFill>
                <a:schemeClr val="dk2"/>
              </a:solidFill>
              <a:latin typeface="Georgia"/>
              <a:ea typeface="Georgia"/>
              <a:cs typeface="Georgia"/>
              <a:sym typeface="Georgia"/>
            </a:endParaRPr>
          </a:p>
          <a:p>
            <a:pPr indent="-281940" lvl="1" marL="548640" marR="0" rtl="0" algn="l">
              <a:spcBef>
                <a:spcPts val="440"/>
              </a:spcBef>
              <a:buClr>
                <a:schemeClr val="accent2"/>
              </a:buClr>
              <a:buSzPct val="70000"/>
              <a:buFont typeface="Noto Sans Symbols"/>
              <a:buNone/>
            </a:pPr>
            <a:r>
              <a:t/>
            </a:r>
            <a:endParaRPr b="0" i="0" sz="2200" u="none" cap="none" strike="noStrike">
              <a:solidFill>
                <a:schemeClr val="dk2"/>
              </a:solidFill>
              <a:latin typeface="Georgia"/>
              <a:ea typeface="Georgia"/>
              <a:cs typeface="Georgia"/>
              <a:sym typeface="Georgia"/>
            </a:endParaRPr>
          </a:p>
        </p:txBody>
      </p:sp>
      <p:pic>
        <p:nvPicPr>
          <p:cNvPr descr="http://www.teachersparadise.com/ency/en/media/1/12/boss_tweed.jpg" id="260" name="Shape 260"/>
          <p:cNvPicPr preferRelativeResize="0"/>
          <p:nvPr/>
        </p:nvPicPr>
        <p:blipFill rotWithShape="1">
          <a:blip r:embed="rId3">
            <a:alphaModFix/>
          </a:blip>
          <a:srcRect b="0" l="0" r="0" t="0"/>
          <a:stretch/>
        </p:blipFill>
        <p:spPr>
          <a:xfrm>
            <a:off x="5486400" y="2133600"/>
            <a:ext cx="2857499" cy="3819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4" name="Shape 264"/>
        <p:cNvGrpSpPr/>
        <p:nvPr/>
      </p:nvGrpSpPr>
      <p:grpSpPr>
        <a:xfrm>
          <a:off x="0" y="0"/>
          <a:ext cx="0" cy="0"/>
          <a:chOff x="0" y="0"/>
          <a:chExt cx="0" cy="0"/>
        </a:xfrm>
      </p:grpSpPr>
      <p:sp>
        <p:nvSpPr>
          <p:cNvPr id="265" name="Shape 265"/>
          <p:cNvSpPr txBox="1"/>
          <p:nvPr>
            <p:ph type="title"/>
          </p:nvPr>
        </p:nvSpPr>
        <p:spPr>
          <a:xfrm>
            <a:off x="301752" y="228600"/>
            <a:ext cx="8534399" cy="758951"/>
          </a:xfrm>
          <a:prstGeom prst="rect">
            <a:avLst/>
          </a:prstGeom>
          <a:noFill/>
          <a:ln>
            <a:noFill/>
          </a:ln>
        </p:spPr>
        <p:txBody>
          <a:bodyPr anchorCtr="0" anchor="b" bIns="45700" lIns="91425" rIns="91425" tIns="45700">
            <a:noAutofit/>
          </a:bodyPr>
          <a:lstStyle/>
          <a:p>
            <a:pPr indent="0" lvl="0" marL="0" marR="0" rtl="0" algn="ctr">
              <a:spcBef>
                <a:spcPts val="0"/>
              </a:spcBef>
              <a:buClr>
                <a:srgbClr val="7A9798"/>
              </a:buClr>
              <a:buSzPct val="25000"/>
              <a:buFont typeface="Georgia"/>
              <a:buNone/>
            </a:pPr>
            <a:r>
              <a:rPr b="0" i="0" lang="en-US" sz="3300" u="none" cap="none" strike="noStrike">
                <a:solidFill>
                  <a:srgbClr val="7A9798"/>
                </a:solidFill>
                <a:latin typeface="Georgia"/>
                <a:ea typeface="Georgia"/>
                <a:cs typeface="Georgia"/>
                <a:sym typeface="Georgia"/>
              </a:rPr>
              <a:t>Presidents Attempt to Reform Politics</a:t>
            </a:r>
          </a:p>
        </p:txBody>
      </p:sp>
      <p:sp>
        <p:nvSpPr>
          <p:cNvPr id="266" name="Shape 266"/>
          <p:cNvSpPr txBox="1"/>
          <p:nvPr>
            <p:ph idx="1" type="body"/>
          </p:nvPr>
        </p:nvSpPr>
        <p:spPr>
          <a:xfrm>
            <a:off x="301752" y="1527048"/>
            <a:ext cx="4651247" cy="4572000"/>
          </a:xfrm>
          <a:prstGeom prst="rect">
            <a:avLst/>
          </a:prstGeom>
          <a:noFill/>
          <a:ln>
            <a:noFill/>
          </a:ln>
        </p:spPr>
        <p:txBody>
          <a:bodyPr anchorCtr="0" anchor="t" bIns="45700" lIns="91425" rIns="91425" tIns="45700">
            <a:noAutofit/>
          </a:bodyPr>
          <a:lstStyle/>
          <a:p>
            <a:pPr indent="-274320" lvl="0" marL="274320" marR="0" rtl="0" algn="l">
              <a:lnSpc>
                <a:spcPct val="80000"/>
              </a:lnSpc>
              <a:spcBef>
                <a:spcPts val="0"/>
              </a:spcBef>
              <a:spcAft>
                <a:spcPts val="0"/>
              </a:spcAft>
              <a:buClr>
                <a:schemeClr val="accent1"/>
              </a:buClr>
              <a:buSzPct val="84815"/>
              <a:buFont typeface="Noto Sans Symbols"/>
              <a:buChar char="●"/>
            </a:pPr>
            <a:r>
              <a:rPr b="0" i="0" lang="en-US" sz="2295" u="none" cap="none" strike="noStrike">
                <a:solidFill>
                  <a:schemeClr val="dk1"/>
                </a:solidFill>
                <a:latin typeface="Georgia"/>
                <a:ea typeface="Georgia"/>
                <a:cs typeface="Georgia"/>
                <a:sym typeface="Georgia"/>
              </a:rPr>
              <a:t>Patronage- giving of government jobs to people who had helped the candidate get elected.</a:t>
            </a:r>
          </a:p>
          <a:p>
            <a:pPr indent="-274320" lvl="0" marL="274320" marR="0" rtl="0" algn="l">
              <a:lnSpc>
                <a:spcPct val="80000"/>
              </a:lnSpc>
              <a:spcBef>
                <a:spcPts val="459"/>
              </a:spcBef>
              <a:spcAft>
                <a:spcPts val="0"/>
              </a:spcAft>
              <a:buClr>
                <a:schemeClr val="accent1"/>
              </a:buClr>
              <a:buSzPct val="84815"/>
              <a:buFont typeface="Noto Sans Symbols"/>
              <a:buChar char="●"/>
            </a:pPr>
            <a:r>
              <a:rPr b="0" i="0" lang="en-US" sz="2295" u="none" cap="none" strike="noStrike">
                <a:solidFill>
                  <a:schemeClr val="dk1"/>
                </a:solidFill>
                <a:latin typeface="Georgia"/>
                <a:ea typeface="Georgia"/>
                <a:cs typeface="Georgia"/>
                <a:sym typeface="Georgia"/>
              </a:rPr>
              <a:t>Push for Civil Service – government administration should go to the most qualified persons.</a:t>
            </a:r>
          </a:p>
          <a:p>
            <a:pPr indent="-281940" lvl="1" marL="548640" marR="0" rtl="0" algn="l">
              <a:lnSpc>
                <a:spcPct val="80000"/>
              </a:lnSpc>
              <a:spcBef>
                <a:spcPts val="374"/>
              </a:spcBef>
              <a:spcAft>
                <a:spcPts val="0"/>
              </a:spcAft>
              <a:buClr>
                <a:schemeClr val="accent2"/>
              </a:buClr>
              <a:buSzPct val="68894"/>
              <a:buFont typeface="Noto Sans Symbols"/>
              <a:buChar char="○"/>
            </a:pPr>
            <a:r>
              <a:rPr b="0" i="0" lang="en-US" sz="1870" u="none" cap="none" strike="noStrike">
                <a:solidFill>
                  <a:schemeClr val="dk2"/>
                </a:solidFill>
                <a:latin typeface="Georgia"/>
                <a:ea typeface="Georgia"/>
                <a:cs typeface="Georgia"/>
                <a:sym typeface="Georgia"/>
              </a:rPr>
              <a:t>President Hayes pushed for reform.</a:t>
            </a:r>
          </a:p>
          <a:p>
            <a:pPr indent="-281940" lvl="1" marL="548640" marR="0" rtl="0" algn="l">
              <a:lnSpc>
                <a:spcPct val="80000"/>
              </a:lnSpc>
              <a:spcBef>
                <a:spcPts val="374"/>
              </a:spcBef>
              <a:spcAft>
                <a:spcPts val="0"/>
              </a:spcAft>
              <a:buClr>
                <a:schemeClr val="accent2"/>
              </a:buClr>
              <a:buSzPct val="68894"/>
              <a:buFont typeface="Noto Sans Symbols"/>
              <a:buChar char="○"/>
            </a:pPr>
            <a:r>
              <a:rPr b="0" i="0" lang="en-US" sz="1870" u="none" cap="none" strike="noStrike">
                <a:solidFill>
                  <a:schemeClr val="dk2"/>
                </a:solidFill>
                <a:latin typeface="Georgia"/>
                <a:ea typeface="Georgia"/>
                <a:cs typeface="Georgia"/>
                <a:sym typeface="Georgia"/>
              </a:rPr>
              <a:t>Garfield – supported Hayes reforms but was assassinated in 1881.  Chester Arthur became president.</a:t>
            </a:r>
          </a:p>
          <a:p>
            <a:pPr indent="-238760" lvl="2" marL="822960" marR="0" rtl="0" algn="l">
              <a:lnSpc>
                <a:spcPct val="80000"/>
              </a:lnSpc>
              <a:spcBef>
                <a:spcPts val="340"/>
              </a:spcBef>
              <a:buClr>
                <a:schemeClr val="accent3"/>
              </a:buClr>
              <a:buSzPct val="75000"/>
              <a:buFont typeface="Noto Sans Symbols"/>
              <a:buChar char="•"/>
            </a:pPr>
            <a:r>
              <a:rPr b="0" i="0" lang="en-US" sz="1700" u="none" cap="none" strike="noStrike">
                <a:solidFill>
                  <a:schemeClr val="dk1"/>
                </a:solidFill>
                <a:latin typeface="Georgia"/>
                <a:ea typeface="Georgia"/>
                <a:cs typeface="Georgia"/>
                <a:sym typeface="Georgia"/>
              </a:rPr>
              <a:t>Pendleton Service Act- Bipartisan civil service commission to make appointments to federal jobs based on merit system.  </a:t>
            </a:r>
          </a:p>
        </p:txBody>
      </p:sp>
      <p:pic>
        <p:nvPicPr>
          <p:cNvPr descr="http://www.knowledgerush.com/wiki_image/5/51/AssasinationPresGarfield.JPG" id="267" name="Shape 267"/>
          <p:cNvPicPr preferRelativeResize="0"/>
          <p:nvPr/>
        </p:nvPicPr>
        <p:blipFill rotWithShape="1">
          <a:blip r:embed="rId3">
            <a:alphaModFix/>
          </a:blip>
          <a:srcRect b="0" l="0" r="0" t="0"/>
          <a:stretch/>
        </p:blipFill>
        <p:spPr>
          <a:xfrm>
            <a:off x="5029200" y="1828800"/>
            <a:ext cx="3914774" cy="43719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1" name="Shape 271"/>
        <p:cNvGrpSpPr/>
        <p:nvPr/>
      </p:nvGrpSpPr>
      <p:grpSpPr>
        <a:xfrm>
          <a:off x="0" y="0"/>
          <a:ext cx="0" cy="0"/>
          <a:chOff x="0" y="0"/>
          <a:chExt cx="0" cy="0"/>
        </a:xfrm>
      </p:grpSpPr>
      <p:sp>
        <p:nvSpPr>
          <p:cNvPr id="272" name="Shape 272"/>
          <p:cNvSpPr txBox="1"/>
          <p:nvPr>
            <p:ph type="title"/>
          </p:nvPr>
        </p:nvSpPr>
        <p:spPr>
          <a:xfrm>
            <a:off x="301752" y="228600"/>
            <a:ext cx="8534399" cy="758951"/>
          </a:xfrm>
          <a:prstGeom prst="rect">
            <a:avLst/>
          </a:prstGeom>
          <a:noFill/>
          <a:ln>
            <a:noFill/>
          </a:ln>
        </p:spPr>
        <p:txBody>
          <a:bodyPr anchorCtr="0" anchor="b" bIns="45700" lIns="91425" rIns="91425" tIns="45700">
            <a:noAutofit/>
          </a:bodyPr>
          <a:lstStyle/>
          <a:p>
            <a:pPr indent="0" lvl="0" marL="0" marR="0" rtl="0" algn="ctr">
              <a:spcBef>
                <a:spcPts val="0"/>
              </a:spcBef>
              <a:buClr>
                <a:srgbClr val="7A9798"/>
              </a:buClr>
              <a:buSzPct val="25000"/>
              <a:buFont typeface="Georgia"/>
              <a:buNone/>
            </a:pPr>
            <a:r>
              <a:rPr b="0" i="0" lang="en-US" sz="3300" u="none" cap="none" strike="noStrike">
                <a:solidFill>
                  <a:srgbClr val="7A9798"/>
                </a:solidFill>
                <a:latin typeface="Georgia"/>
                <a:ea typeface="Georgia"/>
                <a:cs typeface="Georgia"/>
                <a:sym typeface="Georgia"/>
              </a:rPr>
              <a:t>Business Buys Influence</a:t>
            </a:r>
          </a:p>
        </p:txBody>
      </p:sp>
      <p:sp>
        <p:nvSpPr>
          <p:cNvPr id="273" name="Shape 273"/>
          <p:cNvSpPr txBox="1"/>
          <p:nvPr>
            <p:ph idx="1" type="body"/>
          </p:nvPr>
        </p:nvSpPr>
        <p:spPr>
          <a:xfrm>
            <a:off x="301752" y="1527048"/>
            <a:ext cx="8503920" cy="4572000"/>
          </a:xfrm>
          <a:prstGeom prst="rect">
            <a:avLst/>
          </a:prstGeom>
          <a:noFill/>
          <a:ln>
            <a:noFill/>
          </a:ln>
        </p:spPr>
        <p:txBody>
          <a:bodyPr anchorCtr="0" anchor="t" bIns="45700" lIns="91425" rIns="91425" tIns="45700">
            <a:noAutofit/>
          </a:bodyPr>
          <a:lstStyle/>
          <a:p>
            <a:pPr indent="-274320" lvl="0" marL="274320" marR="0" rtl="0" algn="l">
              <a:spcBef>
                <a:spcPts val="0"/>
              </a:spcBef>
              <a:spcAft>
                <a:spcPts val="0"/>
              </a:spcAft>
              <a:buClr>
                <a:schemeClr val="accent1"/>
              </a:buClr>
              <a:buSzPct val="85000"/>
              <a:buFont typeface="Noto Sans Symbols"/>
              <a:buChar char="●"/>
            </a:pPr>
            <a:r>
              <a:rPr b="0" i="0" lang="en-US" sz="2700" u="none" cap="none" strike="noStrike">
                <a:solidFill>
                  <a:schemeClr val="dk1"/>
                </a:solidFill>
                <a:latin typeface="Georgia"/>
                <a:ea typeface="Georgia"/>
                <a:cs typeface="Georgia"/>
                <a:sym typeface="Georgia"/>
              </a:rPr>
              <a:t>Now that politicians could not get funding for their campaign through wealthy individuals they had to turn to big business.</a:t>
            </a:r>
          </a:p>
          <a:p>
            <a:pPr indent="-274320" lvl="0" marL="274320" marR="0" rtl="0" algn="l">
              <a:spcBef>
                <a:spcPts val="540"/>
              </a:spcBef>
              <a:spcAft>
                <a:spcPts val="0"/>
              </a:spcAft>
              <a:buClr>
                <a:schemeClr val="accent1"/>
              </a:buClr>
              <a:buSzPct val="85000"/>
              <a:buFont typeface="Noto Sans Symbols"/>
              <a:buChar char="●"/>
            </a:pPr>
            <a:r>
              <a:rPr b="0" i="0" lang="en-US" sz="2700" u="none" cap="none" strike="noStrike">
                <a:solidFill>
                  <a:schemeClr val="dk1"/>
                </a:solidFill>
                <a:latin typeface="Georgia"/>
                <a:ea typeface="Georgia"/>
                <a:cs typeface="Georgia"/>
                <a:sym typeface="Georgia"/>
              </a:rPr>
              <a:t>Big business pushed high tariffs.</a:t>
            </a:r>
          </a:p>
          <a:p>
            <a:pPr indent="-281940" lvl="1" marL="548640" marR="0" rtl="0" algn="l">
              <a:spcBef>
                <a:spcPts val="440"/>
              </a:spcBef>
              <a:buClr>
                <a:schemeClr val="accent2"/>
              </a:buClr>
              <a:buSzPct val="70000"/>
              <a:buFont typeface="Noto Sans Symbols"/>
              <a:buChar char="○"/>
            </a:pPr>
            <a:r>
              <a:rPr b="0" i="0" lang="en-US" sz="2200" u="none" cap="none" strike="noStrike">
                <a:solidFill>
                  <a:schemeClr val="dk2"/>
                </a:solidFill>
                <a:latin typeface="Georgia"/>
                <a:ea typeface="Georgia"/>
                <a:cs typeface="Georgia"/>
                <a:sym typeface="Georgia"/>
              </a:rPr>
              <a:t>President Cleveland and Harrison later tried to cut tariffs but failed- big business was too powerful.</a:t>
            </a:r>
          </a:p>
        </p:txBody>
      </p:sp>
      <p:pic>
        <p:nvPicPr>
          <p:cNvPr descr="http://www.historycentral.com/DEP/Hawley-SmootTariff.jpg" id="274" name="Shape 274"/>
          <p:cNvPicPr preferRelativeResize="0"/>
          <p:nvPr/>
        </p:nvPicPr>
        <p:blipFill rotWithShape="1">
          <a:blip r:embed="rId3">
            <a:alphaModFix/>
          </a:blip>
          <a:srcRect b="0" l="0" r="0" t="0"/>
          <a:stretch/>
        </p:blipFill>
        <p:spPr>
          <a:xfrm>
            <a:off x="457200" y="4191000"/>
            <a:ext cx="2771774" cy="2057400"/>
          </a:xfrm>
          <a:prstGeom prst="rect">
            <a:avLst/>
          </a:prstGeom>
          <a:noFill/>
          <a:ln>
            <a:noFill/>
          </a:ln>
        </p:spPr>
      </p:pic>
      <p:pic>
        <p:nvPicPr>
          <p:cNvPr descr="http://www.fotosearch.com/bthumb/ARP/ARP115/Winner.jpg" id="275" name="Shape 275"/>
          <p:cNvPicPr preferRelativeResize="0"/>
          <p:nvPr/>
        </p:nvPicPr>
        <p:blipFill rotWithShape="1">
          <a:blip r:embed="rId4">
            <a:alphaModFix/>
          </a:blip>
          <a:srcRect b="0" l="0" r="0" t="0"/>
          <a:stretch/>
        </p:blipFill>
        <p:spPr>
          <a:xfrm>
            <a:off x="5715000" y="4343400"/>
            <a:ext cx="2523017" cy="1914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9" name="Shape 279"/>
        <p:cNvGrpSpPr/>
        <p:nvPr/>
      </p:nvGrpSpPr>
      <p:grpSpPr>
        <a:xfrm>
          <a:off x="0" y="0"/>
          <a:ext cx="0" cy="0"/>
          <a:chOff x="0" y="0"/>
          <a:chExt cx="0" cy="0"/>
        </a:xfrm>
      </p:grpSpPr>
      <p:sp>
        <p:nvSpPr>
          <p:cNvPr id="280" name="Shape 280"/>
          <p:cNvSpPr txBox="1"/>
          <p:nvPr>
            <p:ph type="title"/>
          </p:nvPr>
        </p:nvSpPr>
        <p:spPr>
          <a:xfrm>
            <a:off x="301752" y="228600"/>
            <a:ext cx="8534399" cy="758951"/>
          </a:xfrm>
          <a:prstGeom prst="rect">
            <a:avLst/>
          </a:prstGeom>
          <a:noFill/>
          <a:ln>
            <a:noFill/>
          </a:ln>
        </p:spPr>
        <p:txBody>
          <a:bodyPr anchorCtr="0" anchor="b" bIns="45700" lIns="91425" rIns="91425" tIns="45700">
            <a:noAutofit/>
          </a:bodyPr>
          <a:lstStyle/>
          <a:p>
            <a:pPr indent="0" lvl="0" marL="0" marR="0" rtl="0" algn="ctr">
              <a:spcBef>
                <a:spcPts val="0"/>
              </a:spcBef>
              <a:buClr>
                <a:srgbClr val="7A9798"/>
              </a:buClr>
              <a:buSzPct val="25000"/>
              <a:buFont typeface="Georgia"/>
              <a:buNone/>
            </a:pPr>
            <a:r>
              <a:rPr b="0" i="0" lang="en-US" sz="3300" u="none" cap="none" strike="noStrike">
                <a:solidFill>
                  <a:srgbClr val="7A9798"/>
                </a:solidFill>
                <a:latin typeface="Georgia"/>
                <a:ea typeface="Georgia"/>
                <a:cs typeface="Georgia"/>
                <a:sym typeface="Georgia"/>
              </a:rPr>
              <a:t>Chapter 15 Flow Map</a:t>
            </a:r>
          </a:p>
        </p:txBody>
      </p:sp>
      <p:sp>
        <p:nvSpPr>
          <p:cNvPr id="281" name="Shape 281"/>
          <p:cNvSpPr txBox="1"/>
          <p:nvPr>
            <p:ph idx="1" type="body"/>
          </p:nvPr>
        </p:nvSpPr>
        <p:spPr>
          <a:xfrm>
            <a:off x="301752" y="1527048"/>
            <a:ext cx="8503920" cy="4572000"/>
          </a:xfrm>
          <a:prstGeom prst="rect">
            <a:avLst/>
          </a:prstGeom>
          <a:noFill/>
          <a:ln>
            <a:noFill/>
          </a:ln>
        </p:spPr>
        <p:txBody>
          <a:bodyPr anchorCtr="0" anchor="t" bIns="45700" lIns="91425" rIns="91425" tIns="45700">
            <a:noAutofit/>
          </a:bodyPr>
          <a:lstStyle/>
          <a:p>
            <a:pPr indent="-274320" lvl="0" marL="274320" marR="0" rtl="0" algn="l">
              <a:spcBef>
                <a:spcPts val="0"/>
              </a:spcBef>
              <a:spcAft>
                <a:spcPts val="0"/>
              </a:spcAft>
              <a:buClr>
                <a:schemeClr val="accent1"/>
              </a:buClr>
              <a:buSzPct val="85000"/>
              <a:buFont typeface="Noto Sans Symbols"/>
              <a:buChar char="●"/>
            </a:pPr>
            <a:r>
              <a:rPr b="0" i="0" lang="en-US" sz="2700" u="none" cap="none" strike="noStrike">
                <a:solidFill>
                  <a:schemeClr val="dk1"/>
                </a:solidFill>
                <a:latin typeface="Georgia"/>
                <a:ea typeface="Georgia"/>
                <a:cs typeface="Georgia"/>
                <a:sym typeface="Georgia"/>
              </a:rPr>
              <a:t>Complete the following flow map using the chapter from your book.  </a:t>
            </a:r>
          </a:p>
          <a:p>
            <a:pPr indent="-274320" lvl="0" marL="274320" marR="0" rtl="0" algn="l">
              <a:spcBef>
                <a:spcPts val="540"/>
              </a:spcBef>
              <a:spcAft>
                <a:spcPts val="0"/>
              </a:spcAft>
              <a:buClr>
                <a:schemeClr val="accent1"/>
              </a:buClr>
              <a:buSzPct val="85000"/>
              <a:buFont typeface="Noto Sans Symbols"/>
              <a:buChar char="●"/>
            </a:pPr>
            <a:r>
              <a:rPr b="0" i="0" lang="en-US" sz="2700" u="none" cap="none" strike="noStrike">
                <a:solidFill>
                  <a:schemeClr val="dk1"/>
                </a:solidFill>
                <a:latin typeface="Georgia"/>
                <a:ea typeface="Georgia"/>
                <a:cs typeface="Georgia"/>
                <a:sym typeface="Georgia"/>
              </a:rPr>
              <a:t>Each Box needs to contain at least 6 branches.</a:t>
            </a:r>
          </a:p>
          <a:p>
            <a:pPr indent="-274320" lvl="0" marL="274320" marR="0" rtl="0" algn="l">
              <a:spcBef>
                <a:spcPts val="540"/>
              </a:spcBef>
              <a:spcAft>
                <a:spcPts val="0"/>
              </a:spcAft>
              <a:buClr>
                <a:schemeClr val="accent1"/>
              </a:buClr>
              <a:buSzPct val="85000"/>
              <a:buFont typeface="Noto Sans Symbols"/>
              <a:buNone/>
            </a:pPr>
            <a:r>
              <a:t/>
            </a:r>
            <a:endParaRPr b="0" i="0" sz="2700" u="none" cap="none" strike="noStrike">
              <a:solidFill>
                <a:schemeClr val="dk1"/>
              </a:solidFill>
              <a:latin typeface="Georgia"/>
              <a:ea typeface="Georgia"/>
              <a:cs typeface="Georgia"/>
              <a:sym typeface="Georgia"/>
            </a:endParaRPr>
          </a:p>
          <a:p>
            <a:pPr indent="-274320" lvl="0" marL="274320" marR="0" rtl="0" algn="l">
              <a:spcBef>
                <a:spcPts val="540"/>
              </a:spcBef>
              <a:buClr>
                <a:schemeClr val="accent1"/>
              </a:buClr>
              <a:buSzPct val="25000"/>
              <a:buFont typeface="Noto Sans Symbols"/>
              <a:buNone/>
            </a:pPr>
            <a:r>
              <a:t/>
            </a:r>
            <a:endParaRPr b="0" i="0" sz="2700" u="none" cap="none" strike="noStrike">
              <a:solidFill>
                <a:schemeClr val="dk1"/>
              </a:solidFill>
              <a:latin typeface="Georgia"/>
              <a:ea typeface="Georgia"/>
              <a:cs typeface="Georgia"/>
              <a:sym typeface="Georgia"/>
            </a:endParaRPr>
          </a:p>
        </p:txBody>
      </p:sp>
      <p:sp>
        <p:nvSpPr>
          <p:cNvPr id="282" name="Shape 282"/>
          <p:cNvSpPr/>
          <p:nvPr/>
        </p:nvSpPr>
        <p:spPr>
          <a:xfrm>
            <a:off x="533400" y="3200400"/>
            <a:ext cx="1676399" cy="990599"/>
          </a:xfrm>
          <a:prstGeom prst="rect">
            <a:avLst/>
          </a:prstGeom>
          <a:solidFill>
            <a:schemeClr val="accent1"/>
          </a:solidFill>
          <a:ln cap="flat" cmpd="sng" w="11425">
            <a:solidFill>
              <a:srgbClr val="984835"/>
            </a:solidFill>
            <a:prstDash val="dash"/>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lang="en-US" sz="1800">
                <a:solidFill>
                  <a:schemeClr val="lt1"/>
                </a:solidFill>
                <a:latin typeface="Georgia"/>
                <a:ea typeface="Georgia"/>
                <a:cs typeface="Georgia"/>
                <a:sym typeface="Georgia"/>
              </a:rPr>
              <a:t>Rise in Immigration</a:t>
            </a:r>
          </a:p>
        </p:txBody>
      </p:sp>
      <p:sp>
        <p:nvSpPr>
          <p:cNvPr id="283" name="Shape 283"/>
          <p:cNvSpPr/>
          <p:nvPr/>
        </p:nvSpPr>
        <p:spPr>
          <a:xfrm>
            <a:off x="2438400" y="3581400"/>
            <a:ext cx="762000" cy="76199"/>
          </a:xfrm>
          <a:prstGeom prst="rightArrow">
            <a:avLst>
              <a:gd fmla="val 50000" name="adj1"/>
              <a:gd fmla="val 50000" name="adj2"/>
            </a:avLst>
          </a:prstGeom>
          <a:solidFill>
            <a:schemeClr val="accent1"/>
          </a:solidFill>
          <a:ln cap="flat" cmpd="sng" w="11425">
            <a:solidFill>
              <a:srgbClr val="984835"/>
            </a:solidFill>
            <a:prstDash val="dash"/>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Georgia"/>
              <a:ea typeface="Georgia"/>
              <a:cs typeface="Georgia"/>
              <a:sym typeface="Georgia"/>
            </a:endParaRPr>
          </a:p>
        </p:txBody>
      </p:sp>
      <p:sp>
        <p:nvSpPr>
          <p:cNvPr id="284" name="Shape 284"/>
          <p:cNvSpPr/>
          <p:nvPr/>
        </p:nvSpPr>
        <p:spPr>
          <a:xfrm>
            <a:off x="3352800" y="3124200"/>
            <a:ext cx="1676399" cy="990599"/>
          </a:xfrm>
          <a:prstGeom prst="rect">
            <a:avLst/>
          </a:prstGeom>
          <a:solidFill>
            <a:schemeClr val="accent1"/>
          </a:solidFill>
          <a:ln cap="flat" cmpd="sng" w="11425">
            <a:solidFill>
              <a:srgbClr val="984835"/>
            </a:solidFill>
            <a:prstDash val="dash"/>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lang="en-US" sz="1800">
                <a:solidFill>
                  <a:schemeClr val="lt1"/>
                </a:solidFill>
                <a:latin typeface="Georgia"/>
                <a:ea typeface="Georgia"/>
                <a:cs typeface="Georgia"/>
                <a:sym typeface="Georgia"/>
              </a:rPr>
              <a:t>Urbanization</a:t>
            </a:r>
          </a:p>
        </p:txBody>
      </p:sp>
      <p:sp>
        <p:nvSpPr>
          <p:cNvPr id="285" name="Shape 285"/>
          <p:cNvSpPr/>
          <p:nvPr/>
        </p:nvSpPr>
        <p:spPr>
          <a:xfrm>
            <a:off x="5181600" y="3581400"/>
            <a:ext cx="838199" cy="76199"/>
          </a:xfrm>
          <a:prstGeom prst="rightArrow">
            <a:avLst>
              <a:gd fmla="val 50000" name="adj1"/>
              <a:gd fmla="val 50000" name="adj2"/>
            </a:avLst>
          </a:prstGeom>
          <a:solidFill>
            <a:schemeClr val="accent1"/>
          </a:solidFill>
          <a:ln cap="flat" cmpd="sng" w="11425">
            <a:solidFill>
              <a:srgbClr val="984835"/>
            </a:solidFill>
            <a:prstDash val="dash"/>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Georgia"/>
              <a:ea typeface="Georgia"/>
              <a:cs typeface="Georgia"/>
              <a:sym typeface="Georgia"/>
            </a:endParaRPr>
          </a:p>
        </p:txBody>
      </p:sp>
      <p:sp>
        <p:nvSpPr>
          <p:cNvPr id="286" name="Shape 286"/>
          <p:cNvSpPr/>
          <p:nvPr/>
        </p:nvSpPr>
        <p:spPr>
          <a:xfrm>
            <a:off x="6248400" y="3124200"/>
            <a:ext cx="1600199" cy="990599"/>
          </a:xfrm>
          <a:prstGeom prst="rect">
            <a:avLst/>
          </a:prstGeom>
          <a:solidFill>
            <a:schemeClr val="accent1"/>
          </a:solidFill>
          <a:ln cap="flat" cmpd="sng" w="11425">
            <a:solidFill>
              <a:srgbClr val="984835"/>
            </a:solidFill>
            <a:prstDash val="dash"/>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lang="en-US" sz="1800">
                <a:solidFill>
                  <a:schemeClr val="lt1"/>
                </a:solidFill>
                <a:latin typeface="Georgia"/>
                <a:ea typeface="Georgia"/>
                <a:cs typeface="Georgia"/>
                <a:sym typeface="Georgia"/>
              </a:rPr>
              <a:t>Corruption</a:t>
            </a:r>
          </a:p>
        </p:txBody>
      </p:sp>
      <p:cxnSp>
        <p:nvCxnSpPr>
          <p:cNvPr id="287" name="Shape 287"/>
          <p:cNvCxnSpPr/>
          <p:nvPr/>
        </p:nvCxnSpPr>
        <p:spPr>
          <a:xfrm rot="5400000">
            <a:off x="419100" y="4533899"/>
            <a:ext cx="685799" cy="304799"/>
          </a:xfrm>
          <a:prstGeom prst="straightConnector1">
            <a:avLst/>
          </a:prstGeom>
          <a:noFill/>
          <a:ln cap="flat" cmpd="sng" w="9525">
            <a:solidFill>
              <a:schemeClr val="accent1"/>
            </a:solidFill>
            <a:prstDash val="solid"/>
            <a:round/>
            <a:headEnd len="med" w="med" type="none"/>
            <a:tailEnd len="lg" w="lg" type="stealth"/>
          </a:ln>
        </p:spPr>
      </p:cxnSp>
      <p:cxnSp>
        <p:nvCxnSpPr>
          <p:cNvPr id="288" name="Shape 288"/>
          <p:cNvCxnSpPr/>
          <p:nvPr/>
        </p:nvCxnSpPr>
        <p:spPr>
          <a:xfrm flipH="1" rot="-5400000">
            <a:off x="1028699" y="4457700"/>
            <a:ext cx="762000" cy="381000"/>
          </a:xfrm>
          <a:prstGeom prst="straightConnector1">
            <a:avLst/>
          </a:prstGeom>
          <a:noFill/>
          <a:ln cap="flat" cmpd="sng" w="9525">
            <a:solidFill>
              <a:schemeClr val="accent1"/>
            </a:solidFill>
            <a:prstDash val="solid"/>
            <a:round/>
            <a:headEnd len="med" w="med" type="none"/>
            <a:tailEnd len="lg" w="lg" type="stealth"/>
          </a:ln>
        </p:spPr>
      </p:cxnSp>
      <p:cxnSp>
        <p:nvCxnSpPr>
          <p:cNvPr id="289" name="Shape 289"/>
          <p:cNvCxnSpPr/>
          <p:nvPr/>
        </p:nvCxnSpPr>
        <p:spPr>
          <a:xfrm flipH="1" rot="-5400000">
            <a:off x="1905000" y="4495799"/>
            <a:ext cx="533399" cy="228600"/>
          </a:xfrm>
          <a:prstGeom prst="straightConnector1">
            <a:avLst/>
          </a:prstGeom>
          <a:noFill/>
          <a:ln cap="flat" cmpd="sng" w="9525">
            <a:solidFill>
              <a:schemeClr val="accent1"/>
            </a:solidFill>
            <a:prstDash val="solid"/>
            <a:round/>
            <a:headEnd len="med" w="med" type="none"/>
            <a:tailEnd len="lg" w="lg" type="stealth"/>
          </a:ln>
        </p:spPr>
      </p:cxnSp>
      <p:sp>
        <p:nvSpPr>
          <p:cNvPr id="290" name="Shape 290"/>
          <p:cNvSpPr txBox="1"/>
          <p:nvPr/>
        </p:nvSpPr>
        <p:spPr>
          <a:xfrm>
            <a:off x="228600" y="5029200"/>
            <a:ext cx="1143000"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Georgia"/>
                <a:ea typeface="Georgia"/>
                <a:cs typeface="Georgia"/>
                <a:sym typeface="Georgia"/>
              </a:rPr>
              <a:t>Chinese</a:t>
            </a:r>
          </a:p>
        </p:txBody>
      </p:sp>
      <p:sp>
        <p:nvSpPr>
          <p:cNvPr id="291" name="Shape 291"/>
          <p:cNvSpPr txBox="1"/>
          <p:nvPr/>
        </p:nvSpPr>
        <p:spPr>
          <a:xfrm>
            <a:off x="1295400" y="5029200"/>
            <a:ext cx="838199" cy="64633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Georgia"/>
                <a:ea typeface="Georgia"/>
                <a:cs typeface="Georgia"/>
                <a:sym typeface="Georgia"/>
              </a:rPr>
              <a:t>Angel Island</a:t>
            </a:r>
          </a:p>
        </p:txBody>
      </p:sp>
      <p:sp>
        <p:nvSpPr>
          <p:cNvPr id="292" name="Shape 292"/>
          <p:cNvSpPr txBox="1"/>
          <p:nvPr/>
        </p:nvSpPr>
        <p:spPr>
          <a:xfrm>
            <a:off x="2209800" y="6477000"/>
            <a:ext cx="184730" cy="369332"/>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293" name="Shape 293"/>
          <p:cNvSpPr txBox="1"/>
          <p:nvPr/>
        </p:nvSpPr>
        <p:spPr>
          <a:xfrm>
            <a:off x="2209800" y="4876800"/>
            <a:ext cx="762000"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Georgia"/>
                <a:ea typeface="Georgia"/>
                <a:cs typeface="Georgia"/>
                <a:sym typeface="Georgia"/>
              </a:rPr>
              <a:t>Irish</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7" name="Shape 297"/>
        <p:cNvGrpSpPr/>
        <p:nvPr/>
      </p:nvGrpSpPr>
      <p:grpSpPr>
        <a:xfrm>
          <a:off x="0" y="0"/>
          <a:ext cx="0" cy="0"/>
          <a:chOff x="0" y="0"/>
          <a:chExt cx="0" cy="0"/>
        </a:xfrm>
      </p:grpSpPr>
      <p:sp>
        <p:nvSpPr>
          <p:cNvPr id="298" name="Shape 298"/>
          <p:cNvSpPr txBox="1"/>
          <p:nvPr>
            <p:ph type="title"/>
          </p:nvPr>
        </p:nvSpPr>
        <p:spPr>
          <a:xfrm>
            <a:off x="301752" y="228600"/>
            <a:ext cx="8534399" cy="758951"/>
          </a:xfrm>
          <a:prstGeom prst="rect">
            <a:avLst/>
          </a:prstGeom>
          <a:noFill/>
          <a:ln>
            <a:noFill/>
          </a:ln>
        </p:spPr>
        <p:txBody>
          <a:bodyPr anchorCtr="0" anchor="b" bIns="45700" lIns="91425" rIns="91425" tIns="45700">
            <a:noAutofit/>
          </a:bodyPr>
          <a:lstStyle/>
          <a:p>
            <a:pPr indent="0" lvl="0" marL="0" marR="0" rtl="0" algn="ctr">
              <a:spcBef>
                <a:spcPts val="0"/>
              </a:spcBef>
              <a:buClr>
                <a:srgbClr val="7A9798"/>
              </a:buClr>
              <a:buSzPct val="25000"/>
              <a:buFont typeface="Georgia"/>
              <a:buNone/>
            </a:pPr>
            <a:r>
              <a:rPr b="0" i="0" lang="en-US" sz="3300" u="none" cap="none" strike="noStrike">
                <a:solidFill>
                  <a:srgbClr val="7A9798"/>
                </a:solidFill>
                <a:latin typeface="Georgia"/>
                <a:ea typeface="Georgia"/>
                <a:cs typeface="Georgia"/>
                <a:sym typeface="Georgia"/>
              </a:rPr>
              <a:t>The 20</a:t>
            </a:r>
            <a:r>
              <a:rPr b="0" baseline="30000" i="0" lang="en-US" sz="3300" u="none" cap="none" strike="noStrike">
                <a:solidFill>
                  <a:srgbClr val="7A9798"/>
                </a:solidFill>
                <a:latin typeface="Georgia"/>
                <a:ea typeface="Georgia"/>
                <a:cs typeface="Georgia"/>
                <a:sym typeface="Georgia"/>
              </a:rPr>
              <a:t>th</a:t>
            </a:r>
            <a:r>
              <a:rPr b="0" i="0" lang="en-US" sz="3300" u="none" cap="none" strike="noStrike">
                <a:solidFill>
                  <a:srgbClr val="7A9798"/>
                </a:solidFill>
                <a:latin typeface="Georgia"/>
                <a:ea typeface="Georgia"/>
                <a:cs typeface="Georgia"/>
                <a:sym typeface="Georgia"/>
              </a:rPr>
              <a:t> Century:  Chapter 16</a:t>
            </a:r>
          </a:p>
        </p:txBody>
      </p:sp>
      <p:sp>
        <p:nvSpPr>
          <p:cNvPr id="299" name="Shape 299"/>
          <p:cNvSpPr txBox="1"/>
          <p:nvPr>
            <p:ph idx="1" type="body"/>
          </p:nvPr>
        </p:nvSpPr>
        <p:spPr>
          <a:xfrm>
            <a:off x="301752" y="1527048"/>
            <a:ext cx="5489447" cy="4572000"/>
          </a:xfrm>
          <a:prstGeom prst="rect">
            <a:avLst/>
          </a:prstGeom>
          <a:noFill/>
          <a:ln>
            <a:noFill/>
          </a:ln>
        </p:spPr>
        <p:txBody>
          <a:bodyPr anchorCtr="0" anchor="t" bIns="45700" lIns="91425" rIns="91425" tIns="45700">
            <a:noAutofit/>
          </a:bodyPr>
          <a:lstStyle/>
          <a:p>
            <a:pPr indent="-274320" lvl="0" marL="274320" marR="0" rtl="0" algn="l">
              <a:spcBef>
                <a:spcPts val="0"/>
              </a:spcBef>
              <a:spcAft>
                <a:spcPts val="0"/>
              </a:spcAft>
              <a:buClr>
                <a:schemeClr val="accent1"/>
              </a:buClr>
              <a:buSzPct val="85000"/>
              <a:buFont typeface="Noto Sans Symbols"/>
              <a:buChar char="●"/>
            </a:pPr>
            <a:r>
              <a:rPr b="0" i="0" lang="en-US" sz="2700" u="none" cap="none" strike="noStrike">
                <a:solidFill>
                  <a:schemeClr val="dk1"/>
                </a:solidFill>
                <a:latin typeface="Georgia"/>
                <a:ea typeface="Georgia"/>
                <a:cs typeface="Georgia"/>
                <a:sym typeface="Georgia"/>
              </a:rPr>
              <a:t>Technology-</a:t>
            </a:r>
          </a:p>
          <a:p>
            <a:pPr indent="-281940" lvl="1" marL="548640" marR="0" rtl="0" algn="l">
              <a:spcBef>
                <a:spcPts val="440"/>
              </a:spcBef>
              <a:spcAft>
                <a:spcPts val="0"/>
              </a:spcAft>
              <a:buClr>
                <a:schemeClr val="accent2"/>
              </a:buClr>
              <a:buSzPct val="70000"/>
              <a:buFont typeface="Noto Sans Symbols"/>
              <a:buChar char="○"/>
            </a:pPr>
            <a:r>
              <a:rPr b="0" i="0" lang="en-US" sz="2200" u="none" cap="none" strike="noStrike">
                <a:solidFill>
                  <a:schemeClr val="dk2"/>
                </a:solidFill>
                <a:latin typeface="Georgia"/>
                <a:ea typeface="Georgia"/>
                <a:cs typeface="Georgia"/>
                <a:sym typeface="Georgia"/>
              </a:rPr>
              <a:t>Skyscrapers</a:t>
            </a:r>
          </a:p>
          <a:p>
            <a:pPr indent="-281940" lvl="1" marL="548640" marR="0" rtl="0" algn="l">
              <a:spcBef>
                <a:spcPts val="440"/>
              </a:spcBef>
              <a:spcAft>
                <a:spcPts val="0"/>
              </a:spcAft>
              <a:buClr>
                <a:schemeClr val="accent2"/>
              </a:buClr>
              <a:buSzPct val="70000"/>
              <a:buFont typeface="Noto Sans Symbols"/>
              <a:buChar char="○"/>
            </a:pPr>
            <a:r>
              <a:rPr b="0" i="0" lang="en-US" sz="2200" u="none" cap="none" strike="noStrike">
                <a:solidFill>
                  <a:schemeClr val="dk2"/>
                </a:solidFill>
                <a:latin typeface="Georgia"/>
                <a:ea typeface="Georgia"/>
                <a:cs typeface="Georgia"/>
                <a:sym typeface="Georgia"/>
              </a:rPr>
              <a:t>Electric Transit</a:t>
            </a:r>
          </a:p>
          <a:p>
            <a:pPr indent="-281940" lvl="1" marL="548640" marR="0" rtl="0" algn="l">
              <a:spcBef>
                <a:spcPts val="440"/>
              </a:spcBef>
              <a:spcAft>
                <a:spcPts val="0"/>
              </a:spcAft>
              <a:buClr>
                <a:schemeClr val="accent2"/>
              </a:buClr>
              <a:buSzPct val="70000"/>
              <a:buFont typeface="Noto Sans Symbols"/>
              <a:buChar char="○"/>
            </a:pPr>
            <a:r>
              <a:rPr b="0" i="0" lang="en-US" sz="2200" u="none" cap="none" strike="noStrike">
                <a:solidFill>
                  <a:schemeClr val="dk2"/>
                </a:solidFill>
                <a:latin typeface="Georgia"/>
                <a:ea typeface="Georgia"/>
                <a:cs typeface="Georgia"/>
                <a:sym typeface="Georgia"/>
              </a:rPr>
              <a:t>Urban Planning</a:t>
            </a:r>
          </a:p>
          <a:p>
            <a:pPr indent="-238760" lvl="2" marL="822960" marR="0" rtl="0" algn="l">
              <a:spcBef>
                <a:spcPts val="400"/>
              </a:spcBef>
              <a:spcAft>
                <a:spcPts val="0"/>
              </a:spcAft>
              <a:buClr>
                <a:schemeClr val="accent3"/>
              </a:buClr>
              <a:buSzPct val="75000"/>
              <a:buFont typeface="Noto Sans Symbols"/>
              <a:buChar char="•"/>
            </a:pPr>
            <a:r>
              <a:rPr b="0" i="0" lang="en-US" sz="2000" u="none" cap="none" strike="noStrike">
                <a:solidFill>
                  <a:schemeClr val="dk1"/>
                </a:solidFill>
                <a:latin typeface="Georgia"/>
                <a:ea typeface="Georgia"/>
                <a:cs typeface="Georgia"/>
                <a:sym typeface="Georgia"/>
              </a:rPr>
              <a:t>Frederick Law Olmstead spearheaded the movement for planned urban parks.  Central Park in NYC</a:t>
            </a:r>
          </a:p>
          <a:p>
            <a:pPr indent="-281940" lvl="1" marL="548640" marR="0" rtl="0" algn="l">
              <a:spcBef>
                <a:spcPts val="440"/>
              </a:spcBef>
              <a:buClr>
                <a:schemeClr val="accent2"/>
              </a:buClr>
              <a:buSzPct val="70000"/>
              <a:buFont typeface="Noto Sans Symbols"/>
              <a:buChar char="○"/>
            </a:pPr>
            <a:r>
              <a:rPr b="0" i="0" lang="en-US" sz="2200" u="none" cap="none" strike="noStrike">
                <a:solidFill>
                  <a:schemeClr val="dk2"/>
                </a:solidFill>
                <a:latin typeface="Georgia"/>
                <a:ea typeface="Georgia"/>
                <a:cs typeface="Georgia"/>
                <a:sym typeface="Georgia"/>
              </a:rPr>
              <a:t>Explosion of growth in major cities prompted architects and designers to “remake” the cities.</a:t>
            </a:r>
          </a:p>
        </p:txBody>
      </p:sp>
      <p:pic>
        <p:nvPicPr>
          <p:cNvPr descr="http://www.neighborhoodplanning.org/images/heroes/Frederick-Law-Olmstead.jpg" id="300" name="Shape 300"/>
          <p:cNvPicPr preferRelativeResize="0"/>
          <p:nvPr/>
        </p:nvPicPr>
        <p:blipFill rotWithShape="1">
          <a:blip r:embed="rId3">
            <a:alphaModFix/>
          </a:blip>
          <a:srcRect b="0" l="0" r="0" t="0"/>
          <a:stretch/>
        </p:blipFill>
        <p:spPr>
          <a:xfrm>
            <a:off x="3276600" y="1447800"/>
            <a:ext cx="1657350" cy="1714500"/>
          </a:xfrm>
          <a:prstGeom prst="rect">
            <a:avLst/>
          </a:prstGeom>
          <a:noFill/>
          <a:ln>
            <a:noFill/>
          </a:ln>
        </p:spPr>
      </p:pic>
      <p:pic>
        <p:nvPicPr>
          <p:cNvPr descr="http://www.freefoto.com/images/1210/16/1210_16_51---Flat-Iron-Building-New-York-City_web.jpg?&amp;k=Flat+Iron+Building+-+New+York+City" id="301" name="Shape 301"/>
          <p:cNvPicPr preferRelativeResize="0"/>
          <p:nvPr/>
        </p:nvPicPr>
        <p:blipFill rotWithShape="1">
          <a:blip r:embed="rId4">
            <a:alphaModFix/>
          </a:blip>
          <a:srcRect b="0" l="0" r="0" t="0"/>
          <a:stretch/>
        </p:blipFill>
        <p:spPr>
          <a:xfrm>
            <a:off x="6248400" y="2209800"/>
            <a:ext cx="2286000" cy="3657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5" name="Shape 305"/>
        <p:cNvGrpSpPr/>
        <p:nvPr/>
      </p:nvGrpSpPr>
      <p:grpSpPr>
        <a:xfrm>
          <a:off x="0" y="0"/>
          <a:ext cx="0" cy="0"/>
          <a:chOff x="0" y="0"/>
          <a:chExt cx="0" cy="0"/>
        </a:xfrm>
      </p:grpSpPr>
      <p:sp>
        <p:nvSpPr>
          <p:cNvPr id="306" name="Shape 306"/>
          <p:cNvSpPr txBox="1"/>
          <p:nvPr>
            <p:ph type="title"/>
          </p:nvPr>
        </p:nvSpPr>
        <p:spPr>
          <a:xfrm>
            <a:off x="301752" y="228600"/>
            <a:ext cx="8534399" cy="758951"/>
          </a:xfrm>
          <a:prstGeom prst="rect">
            <a:avLst/>
          </a:prstGeom>
          <a:noFill/>
          <a:ln>
            <a:noFill/>
          </a:ln>
        </p:spPr>
        <p:txBody>
          <a:bodyPr anchorCtr="0" anchor="b" bIns="45700" lIns="91425" rIns="91425" tIns="45700">
            <a:noAutofit/>
          </a:bodyPr>
          <a:lstStyle/>
          <a:p>
            <a:pPr indent="0" lvl="0" marL="0" marR="0" rtl="0" algn="ctr">
              <a:spcBef>
                <a:spcPts val="0"/>
              </a:spcBef>
              <a:buClr>
                <a:srgbClr val="7A9798"/>
              </a:buClr>
              <a:buSzPct val="25000"/>
              <a:buFont typeface="Georgia"/>
              <a:buNone/>
            </a:pPr>
            <a:r>
              <a:rPr b="0" i="0" lang="en-US" sz="3300" u="none" cap="none" strike="noStrike">
                <a:solidFill>
                  <a:srgbClr val="7A9798"/>
                </a:solidFill>
                <a:latin typeface="Georgia"/>
                <a:ea typeface="Georgia"/>
                <a:cs typeface="Georgia"/>
                <a:sym typeface="Georgia"/>
              </a:rPr>
              <a:t>New Technologies </a:t>
            </a:r>
          </a:p>
        </p:txBody>
      </p:sp>
      <p:sp>
        <p:nvSpPr>
          <p:cNvPr id="307" name="Shape 307"/>
          <p:cNvSpPr txBox="1"/>
          <p:nvPr>
            <p:ph idx="1" type="body"/>
          </p:nvPr>
        </p:nvSpPr>
        <p:spPr>
          <a:xfrm>
            <a:off x="381000" y="1600200"/>
            <a:ext cx="4727448" cy="4572000"/>
          </a:xfrm>
          <a:prstGeom prst="rect">
            <a:avLst/>
          </a:prstGeom>
          <a:noFill/>
          <a:ln>
            <a:noFill/>
          </a:ln>
        </p:spPr>
        <p:txBody>
          <a:bodyPr anchorCtr="0" anchor="t" bIns="45700" lIns="91425" rIns="91425" tIns="45700">
            <a:noAutofit/>
          </a:bodyPr>
          <a:lstStyle/>
          <a:p>
            <a:pPr indent="-274320" lvl="0" marL="274320" marR="0" rtl="0" algn="l">
              <a:spcBef>
                <a:spcPts val="0"/>
              </a:spcBef>
              <a:spcAft>
                <a:spcPts val="0"/>
              </a:spcAft>
              <a:buClr>
                <a:schemeClr val="accent1"/>
              </a:buClr>
              <a:buSzPct val="85000"/>
              <a:buFont typeface="Noto Sans Symbols"/>
              <a:buChar char="●"/>
            </a:pPr>
            <a:r>
              <a:rPr b="0" i="0" lang="en-US" sz="2700" u="none" cap="none" strike="noStrike">
                <a:solidFill>
                  <a:schemeClr val="dk1"/>
                </a:solidFill>
                <a:latin typeface="Georgia"/>
                <a:ea typeface="Georgia"/>
                <a:cs typeface="Georgia"/>
                <a:sym typeface="Georgia"/>
              </a:rPr>
              <a:t>Printing</a:t>
            </a:r>
          </a:p>
          <a:p>
            <a:pPr indent="-281940" lvl="1" marL="548640" marR="0" rtl="0" algn="l">
              <a:spcBef>
                <a:spcPts val="440"/>
              </a:spcBef>
              <a:spcAft>
                <a:spcPts val="0"/>
              </a:spcAft>
              <a:buClr>
                <a:schemeClr val="accent2"/>
              </a:buClr>
              <a:buSzPct val="70000"/>
              <a:buFont typeface="Noto Sans Symbols"/>
              <a:buChar char="○"/>
            </a:pPr>
            <a:r>
              <a:rPr b="0" i="0" lang="en-US" sz="2200" u="none" cap="none" strike="noStrike">
                <a:solidFill>
                  <a:schemeClr val="dk2"/>
                </a:solidFill>
                <a:latin typeface="Georgia"/>
                <a:ea typeface="Georgia"/>
                <a:cs typeface="Georgia"/>
                <a:sym typeface="Georgia"/>
              </a:rPr>
              <a:t>Cheap Paper</a:t>
            </a:r>
          </a:p>
          <a:p>
            <a:pPr indent="-274320" lvl="0" marL="274320" marR="0" rtl="0" algn="l">
              <a:spcBef>
                <a:spcPts val="540"/>
              </a:spcBef>
              <a:spcAft>
                <a:spcPts val="0"/>
              </a:spcAft>
              <a:buClr>
                <a:schemeClr val="accent1"/>
              </a:buClr>
              <a:buSzPct val="85000"/>
              <a:buFont typeface="Noto Sans Symbols"/>
              <a:buChar char="●"/>
            </a:pPr>
            <a:r>
              <a:rPr b="0" i="0" lang="en-US" sz="2700" u="none" cap="none" strike="noStrike">
                <a:solidFill>
                  <a:schemeClr val="dk1"/>
                </a:solidFill>
                <a:latin typeface="Georgia"/>
                <a:ea typeface="Georgia"/>
                <a:cs typeface="Georgia"/>
                <a:sym typeface="Georgia"/>
              </a:rPr>
              <a:t>Airplanes</a:t>
            </a:r>
          </a:p>
          <a:p>
            <a:pPr indent="-281940" lvl="1" marL="548640" marR="0" rtl="0" algn="l">
              <a:spcBef>
                <a:spcPts val="440"/>
              </a:spcBef>
              <a:spcAft>
                <a:spcPts val="0"/>
              </a:spcAft>
              <a:buClr>
                <a:schemeClr val="accent2"/>
              </a:buClr>
              <a:buSzPct val="70000"/>
              <a:buFont typeface="Noto Sans Symbols"/>
              <a:buChar char="○"/>
            </a:pPr>
            <a:r>
              <a:rPr b="0" i="0" lang="en-US" sz="2200" u="none" cap="none" strike="noStrike">
                <a:solidFill>
                  <a:schemeClr val="dk2"/>
                </a:solidFill>
                <a:latin typeface="Georgia"/>
                <a:ea typeface="Georgia"/>
                <a:cs typeface="Georgia"/>
                <a:sym typeface="Georgia"/>
              </a:rPr>
              <a:t>Orville and Wilbur Wright- Originally bicycle manufacturers from Dayton, Ohio.</a:t>
            </a:r>
          </a:p>
          <a:p>
            <a:pPr indent="-274320" lvl="0" marL="274320" marR="0" rtl="0" algn="l">
              <a:spcBef>
                <a:spcPts val="540"/>
              </a:spcBef>
              <a:spcAft>
                <a:spcPts val="0"/>
              </a:spcAft>
              <a:buClr>
                <a:schemeClr val="accent1"/>
              </a:buClr>
              <a:buSzPct val="85000"/>
              <a:buFont typeface="Noto Sans Symbols"/>
              <a:buChar char="●"/>
            </a:pPr>
            <a:r>
              <a:rPr b="0" i="0" lang="en-US" sz="2700" u="none" cap="none" strike="noStrike">
                <a:solidFill>
                  <a:schemeClr val="dk1"/>
                </a:solidFill>
                <a:latin typeface="Georgia"/>
                <a:ea typeface="Georgia"/>
                <a:cs typeface="Georgia"/>
                <a:sym typeface="Georgia"/>
              </a:rPr>
              <a:t>Photography</a:t>
            </a:r>
          </a:p>
          <a:p>
            <a:pPr indent="-281940" lvl="1" marL="548640" marR="0" rtl="0" algn="l">
              <a:spcBef>
                <a:spcPts val="440"/>
              </a:spcBef>
              <a:spcAft>
                <a:spcPts val="0"/>
              </a:spcAft>
              <a:buClr>
                <a:schemeClr val="accent2"/>
              </a:buClr>
              <a:buSzPct val="70000"/>
              <a:buFont typeface="Noto Sans Symbols"/>
              <a:buChar char="○"/>
            </a:pPr>
            <a:r>
              <a:rPr b="0" i="0" lang="en-US" sz="2200" u="none" cap="none" strike="noStrike">
                <a:solidFill>
                  <a:schemeClr val="dk2"/>
                </a:solidFill>
                <a:latin typeface="Georgia"/>
                <a:ea typeface="Georgia"/>
                <a:cs typeface="Georgia"/>
                <a:sym typeface="Georgia"/>
              </a:rPr>
              <a:t>George Eastman- Kodak Camera</a:t>
            </a:r>
          </a:p>
          <a:p>
            <a:pPr indent="-274320" lvl="0" marL="274320" marR="0" rtl="0" algn="l">
              <a:spcBef>
                <a:spcPts val="540"/>
              </a:spcBef>
              <a:buClr>
                <a:schemeClr val="accent1"/>
              </a:buClr>
              <a:buSzPct val="85000"/>
              <a:buFont typeface="Noto Sans Symbols"/>
              <a:buNone/>
            </a:pPr>
            <a:r>
              <a:t/>
            </a:r>
            <a:endParaRPr b="0" i="0" sz="2700" u="none" cap="none" strike="noStrike">
              <a:solidFill>
                <a:schemeClr val="dk1"/>
              </a:solidFill>
              <a:latin typeface="Georgia"/>
              <a:ea typeface="Georgia"/>
              <a:cs typeface="Georgia"/>
              <a:sym typeface="Georgia"/>
            </a:endParaRPr>
          </a:p>
        </p:txBody>
      </p:sp>
      <p:pic>
        <p:nvPicPr>
          <p:cNvPr descr="http://www.wired.com/images/article/full/2007/09/george_eastman_580x.jpg" id="308" name="Shape 308"/>
          <p:cNvPicPr preferRelativeResize="0"/>
          <p:nvPr/>
        </p:nvPicPr>
        <p:blipFill rotWithShape="1">
          <a:blip r:embed="rId3">
            <a:alphaModFix/>
          </a:blip>
          <a:srcRect b="0" l="0" r="0" t="0"/>
          <a:stretch/>
        </p:blipFill>
        <p:spPr>
          <a:xfrm>
            <a:off x="4953000" y="1524000"/>
            <a:ext cx="3543300" cy="4676775"/>
          </a:xfrm>
          <a:prstGeom prst="rect">
            <a:avLst/>
          </a:prstGeom>
          <a:noFill/>
          <a:ln>
            <a:noFill/>
          </a:ln>
        </p:spPr>
      </p:pic>
      <p:pic>
        <p:nvPicPr>
          <p:cNvPr descr="http://www.wichitaphotos.org/graphics/wsu_tms353.0.0.1.jpg" id="309" name="Shape 309"/>
          <p:cNvPicPr preferRelativeResize="0"/>
          <p:nvPr/>
        </p:nvPicPr>
        <p:blipFill rotWithShape="1">
          <a:blip r:embed="rId4">
            <a:alphaModFix/>
          </a:blip>
          <a:srcRect b="0" l="0" r="0" t="0"/>
          <a:stretch/>
        </p:blipFill>
        <p:spPr>
          <a:xfrm>
            <a:off x="3048000" y="1524000"/>
            <a:ext cx="1752600" cy="1406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sp>
        <p:nvSpPr>
          <p:cNvPr id="172" name="Shape 172"/>
          <p:cNvSpPr txBox="1"/>
          <p:nvPr>
            <p:ph type="title"/>
          </p:nvPr>
        </p:nvSpPr>
        <p:spPr>
          <a:xfrm>
            <a:off x="301752" y="228600"/>
            <a:ext cx="8534399" cy="758951"/>
          </a:xfrm>
          <a:prstGeom prst="rect">
            <a:avLst/>
          </a:prstGeom>
          <a:noFill/>
          <a:ln>
            <a:noFill/>
          </a:ln>
        </p:spPr>
        <p:txBody>
          <a:bodyPr anchorCtr="0" anchor="b" bIns="45700" lIns="91425" rIns="91425" tIns="45700">
            <a:noAutofit/>
          </a:bodyPr>
          <a:lstStyle/>
          <a:p>
            <a:pPr indent="0" lvl="0" marL="0" marR="0" rtl="0" algn="ctr">
              <a:spcBef>
                <a:spcPts val="0"/>
              </a:spcBef>
              <a:buClr>
                <a:srgbClr val="7A9798"/>
              </a:buClr>
              <a:buSzPct val="25000"/>
              <a:buFont typeface="Georgia"/>
              <a:buNone/>
            </a:pPr>
            <a:r>
              <a:rPr b="0" i="0" lang="en-US" sz="3300" u="none" cap="none" strike="noStrike">
                <a:solidFill>
                  <a:srgbClr val="7A9798"/>
                </a:solidFill>
                <a:latin typeface="Georgia"/>
                <a:ea typeface="Georgia"/>
                <a:cs typeface="Georgia"/>
                <a:sym typeface="Georgia"/>
              </a:rPr>
              <a:t>Immigrants and Urbanization</a:t>
            </a:r>
          </a:p>
        </p:txBody>
      </p:sp>
      <p:pic>
        <p:nvPicPr>
          <p:cNvPr descr="http://lh6.ggpht.com/_6oxx_tG-VHQ/TEtjucw116I/AAAAAAAAG8o/9zqggKmV38o/LowerEastSide1908_thumb2.png?imgmax=800" id="173" name="Shape 173"/>
          <p:cNvPicPr preferRelativeResize="0"/>
          <p:nvPr/>
        </p:nvPicPr>
        <p:blipFill rotWithShape="1">
          <a:blip r:embed="rId3">
            <a:alphaModFix/>
          </a:blip>
          <a:srcRect b="0" l="0" r="0" t="0"/>
          <a:stretch/>
        </p:blipFill>
        <p:spPr>
          <a:xfrm>
            <a:off x="762000" y="1600200"/>
            <a:ext cx="7619999" cy="4114800"/>
          </a:xfrm>
          <a:prstGeom prst="rect">
            <a:avLst/>
          </a:prstGeom>
          <a:noFill/>
          <a:ln>
            <a:noFill/>
          </a:ln>
        </p:spPr>
      </p:pic>
      <p:sp>
        <p:nvSpPr>
          <p:cNvPr id="174" name="Shape 174"/>
          <p:cNvSpPr txBox="1"/>
          <p:nvPr/>
        </p:nvSpPr>
        <p:spPr>
          <a:xfrm>
            <a:off x="990600" y="5867400"/>
            <a:ext cx="7239000"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Georgia"/>
                <a:ea typeface="Georgia"/>
                <a:cs typeface="Georgia"/>
                <a:sym typeface="Georgia"/>
              </a:rPr>
              <a:t>New York’s Lower East Side 1880-  5 Senses?</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3" name="Shape 313"/>
        <p:cNvGrpSpPr/>
        <p:nvPr/>
      </p:nvGrpSpPr>
      <p:grpSpPr>
        <a:xfrm>
          <a:off x="0" y="0"/>
          <a:ext cx="0" cy="0"/>
          <a:chOff x="0" y="0"/>
          <a:chExt cx="0" cy="0"/>
        </a:xfrm>
      </p:grpSpPr>
      <p:sp>
        <p:nvSpPr>
          <p:cNvPr id="314" name="Shape 314"/>
          <p:cNvSpPr txBox="1"/>
          <p:nvPr>
            <p:ph type="title"/>
          </p:nvPr>
        </p:nvSpPr>
        <p:spPr>
          <a:xfrm>
            <a:off x="301752" y="228600"/>
            <a:ext cx="8534399" cy="758951"/>
          </a:xfrm>
          <a:prstGeom prst="rect">
            <a:avLst/>
          </a:prstGeom>
          <a:noFill/>
          <a:ln>
            <a:noFill/>
          </a:ln>
        </p:spPr>
        <p:txBody>
          <a:bodyPr anchorCtr="0" anchor="b" bIns="45700" lIns="91425" rIns="91425" tIns="45700">
            <a:noAutofit/>
          </a:bodyPr>
          <a:lstStyle/>
          <a:p>
            <a:pPr indent="0" lvl="0" marL="0" marR="0" rtl="0" algn="ctr">
              <a:spcBef>
                <a:spcPts val="0"/>
              </a:spcBef>
              <a:buClr>
                <a:srgbClr val="7A9798"/>
              </a:buClr>
              <a:buSzPct val="25000"/>
              <a:buFont typeface="Georgia"/>
              <a:buNone/>
            </a:pPr>
            <a:r>
              <a:rPr b="0" i="0" lang="en-US" sz="3300" u="none" cap="none" strike="noStrike">
                <a:solidFill>
                  <a:srgbClr val="7A9798"/>
                </a:solidFill>
                <a:latin typeface="Georgia"/>
                <a:ea typeface="Georgia"/>
                <a:cs typeface="Georgia"/>
                <a:sym typeface="Georgia"/>
              </a:rPr>
              <a:t>Expanding Public Education</a:t>
            </a:r>
          </a:p>
        </p:txBody>
      </p:sp>
      <p:sp>
        <p:nvSpPr>
          <p:cNvPr id="315" name="Shape 315"/>
          <p:cNvSpPr txBox="1"/>
          <p:nvPr>
            <p:ph idx="1" type="body"/>
          </p:nvPr>
        </p:nvSpPr>
        <p:spPr>
          <a:xfrm>
            <a:off x="301752" y="1527048"/>
            <a:ext cx="7089647" cy="4572000"/>
          </a:xfrm>
          <a:prstGeom prst="rect">
            <a:avLst/>
          </a:prstGeom>
          <a:noFill/>
          <a:ln>
            <a:noFill/>
          </a:ln>
        </p:spPr>
        <p:txBody>
          <a:bodyPr anchorCtr="0" anchor="t" bIns="45700" lIns="91425" rIns="91425" tIns="45700">
            <a:noAutofit/>
          </a:bodyPr>
          <a:lstStyle/>
          <a:p>
            <a:pPr indent="-274320" lvl="0" marL="274320" marR="0" rtl="0" algn="l">
              <a:lnSpc>
                <a:spcPct val="80000"/>
              </a:lnSpc>
              <a:spcBef>
                <a:spcPts val="0"/>
              </a:spcBef>
              <a:spcAft>
                <a:spcPts val="0"/>
              </a:spcAft>
              <a:buClr>
                <a:schemeClr val="accent1"/>
              </a:buClr>
              <a:buSzPct val="117913"/>
              <a:buFont typeface="Noto Sans Symbols"/>
              <a:buChar char="●"/>
            </a:pPr>
            <a:r>
              <a:rPr b="0" i="0" lang="en-US" sz="1800" u="none" cap="none" strike="noStrike">
                <a:solidFill>
                  <a:schemeClr val="dk1"/>
                </a:solidFill>
                <a:latin typeface="Georgia"/>
                <a:ea typeface="Georgia"/>
                <a:cs typeface="Georgia"/>
                <a:sym typeface="Georgia"/>
              </a:rPr>
              <a:t>1865- 1895 states passed laws requiring 12 -16 weeks annually of school attendance by students between the ages of 8 and 14. </a:t>
            </a:r>
            <a:r>
              <a:rPr b="0" i="0" lang="en-US" sz="2497" u="none" cap="none" strike="noStrike">
                <a:solidFill>
                  <a:schemeClr val="dk1"/>
                </a:solidFill>
                <a:latin typeface="Georgia"/>
                <a:ea typeface="Georgia"/>
                <a:cs typeface="Georgia"/>
                <a:sym typeface="Georgia"/>
              </a:rPr>
              <a:t> </a:t>
            </a:r>
          </a:p>
          <a:p>
            <a:pPr indent="-305784" lvl="1" marL="548640" marR="0" rtl="0" algn="l">
              <a:lnSpc>
                <a:spcPct val="80000"/>
              </a:lnSpc>
              <a:spcBef>
                <a:spcPts val="407"/>
              </a:spcBef>
              <a:spcAft>
                <a:spcPts val="0"/>
              </a:spcAft>
              <a:buClr>
                <a:schemeClr val="accent2"/>
              </a:buClr>
              <a:buSzPct val="100000"/>
              <a:buFont typeface="Noto Sans Symbols"/>
              <a:buChar char="○"/>
            </a:pPr>
            <a:r>
              <a:rPr b="0" i="1" lang="en-US" sz="1800" u="none" cap="none" strike="noStrike">
                <a:solidFill>
                  <a:schemeClr val="dk2"/>
                </a:solidFill>
                <a:latin typeface="Georgia"/>
                <a:ea typeface="Georgia"/>
                <a:cs typeface="Georgia"/>
                <a:sym typeface="Georgia"/>
              </a:rPr>
              <a:t>“They hits ye if yer don’t learn, and they hits ye if ye whisper, and they hits ye if ye have string in yer pocket, and they hits ye if yer seat squeaks, and they hits ye if ye don’t stan’ up in time, and they hits ye if yer late, and they hits ye if ye ferget the page.”</a:t>
            </a:r>
          </a:p>
          <a:p>
            <a:pPr indent="-253844" lvl="0" marL="274320" marR="0" rtl="0" algn="l">
              <a:lnSpc>
                <a:spcPct val="80000"/>
              </a:lnSpc>
              <a:spcBef>
                <a:spcPts val="499"/>
              </a:spcBef>
              <a:spcAft>
                <a:spcPts val="0"/>
              </a:spcAft>
              <a:buClr>
                <a:schemeClr val="accent1"/>
              </a:buClr>
              <a:buSzPct val="100000"/>
              <a:buFont typeface="Noto Sans Symbols"/>
              <a:buChar char="●"/>
            </a:pPr>
            <a:r>
              <a:rPr b="0" i="0" lang="en-US" sz="1800" u="none" cap="none" strike="noStrike">
                <a:solidFill>
                  <a:schemeClr val="dk1"/>
                </a:solidFill>
                <a:latin typeface="Georgia"/>
                <a:ea typeface="Georgia"/>
                <a:cs typeface="Georgia"/>
                <a:sym typeface="Georgia"/>
              </a:rPr>
              <a:t>African Americans mostly excluded from  secondary education.  </a:t>
            </a:r>
          </a:p>
          <a:p>
            <a:pPr indent="-253844" lvl="0" marL="274320" marR="0" rtl="0" algn="l">
              <a:lnSpc>
                <a:spcPct val="80000"/>
              </a:lnSpc>
              <a:spcBef>
                <a:spcPts val="499"/>
              </a:spcBef>
              <a:spcAft>
                <a:spcPts val="0"/>
              </a:spcAft>
              <a:buClr>
                <a:schemeClr val="accent1"/>
              </a:buClr>
              <a:buSzPct val="100000"/>
              <a:buFont typeface="Noto Sans Symbols"/>
              <a:buChar char="●"/>
            </a:pPr>
            <a:r>
              <a:rPr b="0" i="0" lang="en-US" sz="1800" u="none" cap="none" strike="noStrike">
                <a:solidFill>
                  <a:schemeClr val="dk1"/>
                </a:solidFill>
                <a:latin typeface="Georgia"/>
                <a:ea typeface="Georgia"/>
                <a:cs typeface="Georgia"/>
                <a:sym typeface="Georgia"/>
              </a:rPr>
              <a:t>Higher Education</a:t>
            </a:r>
          </a:p>
          <a:p>
            <a:pPr indent="-305784" lvl="1" marL="548640" marR="0" rtl="0" algn="l">
              <a:lnSpc>
                <a:spcPct val="80000"/>
              </a:lnSpc>
              <a:spcBef>
                <a:spcPts val="407"/>
              </a:spcBef>
              <a:buClr>
                <a:schemeClr val="accent2"/>
              </a:buClr>
              <a:buSzPct val="100000"/>
              <a:buFont typeface="Noto Sans Symbols"/>
              <a:buChar char="○"/>
            </a:pPr>
            <a:r>
              <a:rPr b="0" i="0" lang="en-US" sz="1800" u="none" cap="none" strike="noStrike">
                <a:solidFill>
                  <a:schemeClr val="dk2"/>
                </a:solidFill>
                <a:latin typeface="Georgia"/>
                <a:ea typeface="Georgia"/>
                <a:cs typeface="Georgia"/>
                <a:sym typeface="Georgia"/>
              </a:rPr>
              <a:t>Between 1880 and 1920 College enrollments quadrupled.  After the civil war with the help of the Freedmen’s bureau blacks founded Howard, Atlanta, and Fisk Universities.  </a:t>
            </a:r>
          </a:p>
        </p:txBody>
      </p:sp>
      <p:pic>
        <p:nvPicPr>
          <p:cNvPr descr="http://www.howard.edu/newsroom/images/HowardUniversityLogo2_030.jpg" id="316" name="Shape 316"/>
          <p:cNvPicPr preferRelativeResize="0"/>
          <p:nvPr/>
        </p:nvPicPr>
        <p:blipFill rotWithShape="1">
          <a:blip r:embed="rId3">
            <a:alphaModFix/>
          </a:blip>
          <a:srcRect b="0" l="0" r="0" t="0"/>
          <a:stretch/>
        </p:blipFill>
        <p:spPr>
          <a:xfrm>
            <a:off x="7086600" y="3505200"/>
            <a:ext cx="1752600" cy="246246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0" name="Shape 320"/>
        <p:cNvGrpSpPr/>
        <p:nvPr/>
      </p:nvGrpSpPr>
      <p:grpSpPr>
        <a:xfrm>
          <a:off x="0" y="0"/>
          <a:ext cx="0" cy="0"/>
          <a:chOff x="0" y="0"/>
          <a:chExt cx="0" cy="0"/>
        </a:xfrm>
      </p:grpSpPr>
      <p:sp>
        <p:nvSpPr>
          <p:cNvPr id="321" name="Shape 321"/>
          <p:cNvSpPr txBox="1"/>
          <p:nvPr>
            <p:ph type="title"/>
          </p:nvPr>
        </p:nvSpPr>
        <p:spPr>
          <a:xfrm>
            <a:off x="301752" y="228600"/>
            <a:ext cx="8534399" cy="758951"/>
          </a:xfrm>
          <a:prstGeom prst="rect">
            <a:avLst/>
          </a:prstGeom>
          <a:noFill/>
          <a:ln>
            <a:noFill/>
          </a:ln>
        </p:spPr>
        <p:txBody>
          <a:bodyPr anchorCtr="0" anchor="b" bIns="45700" lIns="91425" rIns="91425" tIns="45700">
            <a:noAutofit/>
          </a:bodyPr>
          <a:lstStyle/>
          <a:p>
            <a:pPr indent="0" lvl="0" marL="0" marR="0" rtl="0" algn="ctr">
              <a:spcBef>
                <a:spcPts val="0"/>
              </a:spcBef>
              <a:buClr>
                <a:srgbClr val="7A9798"/>
              </a:buClr>
              <a:buSzPct val="25000"/>
              <a:buFont typeface="Georgia"/>
              <a:buNone/>
            </a:pPr>
            <a:r>
              <a:rPr b="0" i="0" lang="en-US" sz="3300" u="none" cap="none" strike="noStrike">
                <a:solidFill>
                  <a:srgbClr val="7A9798"/>
                </a:solidFill>
                <a:latin typeface="Georgia"/>
                <a:ea typeface="Georgia"/>
                <a:cs typeface="Georgia"/>
                <a:sym typeface="Georgia"/>
              </a:rPr>
              <a:t>Prominent Black Educators</a:t>
            </a:r>
          </a:p>
        </p:txBody>
      </p:sp>
      <p:sp>
        <p:nvSpPr>
          <p:cNvPr id="322" name="Shape 322"/>
          <p:cNvSpPr txBox="1"/>
          <p:nvPr>
            <p:ph idx="1" type="body"/>
          </p:nvPr>
        </p:nvSpPr>
        <p:spPr>
          <a:xfrm>
            <a:off x="301752" y="1527048"/>
            <a:ext cx="5108448" cy="4572000"/>
          </a:xfrm>
          <a:prstGeom prst="rect">
            <a:avLst/>
          </a:prstGeom>
          <a:noFill/>
          <a:ln>
            <a:noFill/>
          </a:ln>
        </p:spPr>
        <p:txBody>
          <a:bodyPr anchorCtr="0" anchor="t" bIns="45700" lIns="91425" rIns="91425" tIns="45700">
            <a:noAutofit/>
          </a:bodyPr>
          <a:lstStyle/>
          <a:p>
            <a:pPr indent="-274320" lvl="0" marL="274320" marR="0" rtl="0" algn="l">
              <a:lnSpc>
                <a:spcPct val="80000"/>
              </a:lnSpc>
              <a:spcBef>
                <a:spcPts val="0"/>
              </a:spcBef>
              <a:spcAft>
                <a:spcPts val="0"/>
              </a:spcAft>
              <a:buClr>
                <a:schemeClr val="accent1"/>
              </a:buClr>
              <a:buSzPct val="84815"/>
              <a:buFont typeface="Noto Sans Symbols"/>
              <a:buChar char="●"/>
            </a:pPr>
            <a:r>
              <a:rPr b="1" i="0" lang="en-US" sz="2295" u="none" cap="none" strike="noStrike">
                <a:solidFill>
                  <a:schemeClr val="dk1"/>
                </a:solidFill>
                <a:latin typeface="Georgia"/>
                <a:ea typeface="Georgia"/>
                <a:cs typeface="Georgia"/>
                <a:sym typeface="Georgia"/>
              </a:rPr>
              <a:t>Booker T. Washington</a:t>
            </a:r>
            <a:r>
              <a:rPr b="0" i="0" lang="en-US" sz="2295" u="none" cap="none" strike="noStrike">
                <a:solidFill>
                  <a:schemeClr val="dk1"/>
                </a:solidFill>
                <a:latin typeface="Georgia"/>
                <a:ea typeface="Georgia"/>
                <a:cs typeface="Georgia"/>
                <a:sym typeface="Georgia"/>
              </a:rPr>
              <a:t> felt that racism would end once blacks acquired useful labor skills and proved their economic value to society.  </a:t>
            </a:r>
          </a:p>
          <a:p>
            <a:pPr lvl="0" marR="0" rtl="0" algn="l">
              <a:lnSpc>
                <a:spcPct val="80000"/>
              </a:lnSpc>
              <a:spcBef>
                <a:spcPts val="374"/>
              </a:spcBef>
              <a:spcAft>
                <a:spcPts val="0"/>
              </a:spcAft>
              <a:buClr>
                <a:schemeClr val="accent2"/>
              </a:buClr>
              <a:buSzPct val="56913"/>
              <a:buFont typeface="Noto Sans Symbols"/>
              <a:buChar char="●"/>
            </a:pPr>
            <a:r>
              <a:rPr b="1" i="0" lang="en-US" sz="2295" u="none" cap="none" strike="noStrike">
                <a:solidFill>
                  <a:schemeClr val="dk1"/>
                </a:solidFill>
                <a:latin typeface="Georgia"/>
                <a:ea typeface="Georgia"/>
                <a:cs typeface="Georgia"/>
                <a:sym typeface="Georgia"/>
              </a:rPr>
              <a:t>W.E.B Du Bois- </a:t>
            </a:r>
            <a:r>
              <a:rPr b="0" i="0" lang="en-US" sz="2295" u="none" cap="none" strike="noStrike">
                <a:solidFill>
                  <a:schemeClr val="dk1"/>
                </a:solidFill>
                <a:latin typeface="Georgia"/>
                <a:ea typeface="Georgia"/>
                <a:cs typeface="Georgia"/>
                <a:sym typeface="Georgia"/>
              </a:rPr>
              <a:t>The first African American to receive a doctorate from Harvard strongly disagreed.  He founded the Niagara Movement which insisted that blacks should seek liberal arts education so that the African American communities would have well-educated leaders.</a:t>
            </a:r>
          </a:p>
          <a:p>
            <a:pPr indent="-274320" lvl="0" marL="274320" marR="0" rtl="0" algn="l">
              <a:lnSpc>
                <a:spcPct val="80000"/>
              </a:lnSpc>
              <a:spcBef>
                <a:spcPts val="459"/>
              </a:spcBef>
              <a:buClr>
                <a:schemeClr val="accent1"/>
              </a:buClr>
              <a:buSzPct val="84815"/>
              <a:buFont typeface="Noto Sans Symbols"/>
              <a:buNone/>
            </a:pPr>
            <a:r>
              <a:t/>
            </a:r>
            <a:endParaRPr b="0" i="0" sz="2295" u="none" cap="none" strike="noStrike">
              <a:solidFill>
                <a:schemeClr val="dk1"/>
              </a:solidFill>
              <a:latin typeface="Georgia"/>
              <a:ea typeface="Georgia"/>
              <a:cs typeface="Georgia"/>
              <a:sym typeface="Georgia"/>
            </a:endParaRPr>
          </a:p>
        </p:txBody>
      </p:sp>
      <p:pic>
        <p:nvPicPr>
          <p:cNvPr descr="http://bookertwashingtonbiography.com/images/booker_t_washington_2.jpg" id="323" name="Shape 323"/>
          <p:cNvPicPr preferRelativeResize="0"/>
          <p:nvPr/>
        </p:nvPicPr>
        <p:blipFill rotWithShape="1">
          <a:blip r:embed="rId3">
            <a:alphaModFix/>
          </a:blip>
          <a:srcRect b="0" l="0" r="0" t="0"/>
          <a:stretch/>
        </p:blipFill>
        <p:spPr>
          <a:xfrm>
            <a:off x="6843712" y="1629825"/>
            <a:ext cx="1524000" cy="1945200"/>
          </a:xfrm>
          <a:prstGeom prst="rect">
            <a:avLst/>
          </a:prstGeom>
          <a:noFill/>
          <a:ln>
            <a:noFill/>
          </a:ln>
        </p:spPr>
      </p:pic>
      <p:pic>
        <p:nvPicPr>
          <p:cNvPr descr="http://www.nps.gov/hafe/historyculture/images/dubois285.jpg" id="324" name="Shape 324"/>
          <p:cNvPicPr preferRelativeResize="0"/>
          <p:nvPr/>
        </p:nvPicPr>
        <p:blipFill rotWithShape="1">
          <a:blip r:embed="rId4">
            <a:alphaModFix/>
          </a:blip>
          <a:srcRect b="0" l="0" r="0" t="0"/>
          <a:stretch/>
        </p:blipFill>
        <p:spPr>
          <a:xfrm>
            <a:off x="6705600" y="3886200"/>
            <a:ext cx="1800225" cy="192023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8" name="Shape 328"/>
        <p:cNvGrpSpPr/>
        <p:nvPr/>
      </p:nvGrpSpPr>
      <p:grpSpPr>
        <a:xfrm>
          <a:off x="0" y="0"/>
          <a:ext cx="0" cy="0"/>
          <a:chOff x="0" y="0"/>
          <a:chExt cx="0" cy="0"/>
        </a:xfrm>
      </p:grpSpPr>
      <p:sp>
        <p:nvSpPr>
          <p:cNvPr id="329" name="Shape 329"/>
          <p:cNvSpPr txBox="1"/>
          <p:nvPr>
            <p:ph type="title"/>
          </p:nvPr>
        </p:nvSpPr>
        <p:spPr>
          <a:xfrm>
            <a:off x="301752" y="228600"/>
            <a:ext cx="8534399" cy="758951"/>
          </a:xfrm>
          <a:prstGeom prst="rect">
            <a:avLst/>
          </a:prstGeom>
          <a:noFill/>
          <a:ln>
            <a:noFill/>
          </a:ln>
        </p:spPr>
        <p:txBody>
          <a:bodyPr anchorCtr="0" anchor="b" bIns="45700" lIns="91425" rIns="91425" tIns="45700">
            <a:noAutofit/>
          </a:bodyPr>
          <a:lstStyle/>
          <a:p>
            <a:pPr indent="0" lvl="0" marL="0" marR="0" rtl="0" algn="ctr">
              <a:spcBef>
                <a:spcPts val="0"/>
              </a:spcBef>
              <a:buClr>
                <a:srgbClr val="7A9798"/>
              </a:buClr>
              <a:buSzPct val="25000"/>
              <a:buFont typeface="Georgia"/>
              <a:buNone/>
            </a:pPr>
            <a:r>
              <a:rPr b="0" i="0" lang="en-US" sz="3300" u="none" cap="none" strike="noStrike">
                <a:solidFill>
                  <a:srgbClr val="7A9798"/>
                </a:solidFill>
                <a:latin typeface="Georgia"/>
                <a:ea typeface="Georgia"/>
                <a:cs typeface="Georgia"/>
                <a:sym typeface="Georgia"/>
              </a:rPr>
              <a:t>Segregation and Discrimination</a:t>
            </a:r>
          </a:p>
        </p:txBody>
      </p:sp>
      <p:sp>
        <p:nvSpPr>
          <p:cNvPr id="330" name="Shape 330"/>
          <p:cNvSpPr txBox="1"/>
          <p:nvPr>
            <p:ph idx="1" type="body"/>
          </p:nvPr>
        </p:nvSpPr>
        <p:spPr>
          <a:xfrm>
            <a:off x="301752" y="1340748"/>
            <a:ext cx="5565600" cy="4797600"/>
          </a:xfrm>
          <a:prstGeom prst="rect">
            <a:avLst/>
          </a:prstGeom>
          <a:noFill/>
          <a:ln>
            <a:noFill/>
          </a:ln>
        </p:spPr>
        <p:txBody>
          <a:bodyPr anchorCtr="0" anchor="t" bIns="45700" lIns="91425" rIns="91425" tIns="45700">
            <a:noAutofit/>
          </a:bodyPr>
          <a:lstStyle/>
          <a:p>
            <a:pPr indent="-264747" lvl="0" marL="274320" marR="0" rtl="0" algn="l">
              <a:lnSpc>
                <a:spcPct val="80000"/>
              </a:lnSpc>
              <a:spcBef>
                <a:spcPts val="0"/>
              </a:spcBef>
              <a:spcAft>
                <a:spcPts val="0"/>
              </a:spcAft>
              <a:buClr>
                <a:schemeClr val="accent1"/>
              </a:buClr>
              <a:buSzPct val="100000"/>
              <a:buFont typeface="Noto Sans Symbols"/>
              <a:buChar char="●"/>
            </a:pPr>
            <a:r>
              <a:rPr b="0" i="0" lang="en-US" sz="1800" u="none" cap="none" strike="noStrike">
                <a:solidFill>
                  <a:schemeClr val="dk1"/>
                </a:solidFill>
                <a:latin typeface="Georgia"/>
                <a:ea typeface="Georgia"/>
                <a:cs typeface="Georgia"/>
                <a:sym typeface="Georgia"/>
              </a:rPr>
              <a:t>African American led the fight against voting restrictions and Jim Crow laws- created to take political and economic power away from African Americans.</a:t>
            </a:r>
          </a:p>
          <a:p>
            <a:pPr indent="-313118" lvl="1" marL="548640" marR="0" rtl="0" algn="l">
              <a:lnSpc>
                <a:spcPct val="80000"/>
              </a:lnSpc>
              <a:spcBef>
                <a:spcPts val="374"/>
              </a:spcBef>
              <a:spcAft>
                <a:spcPts val="0"/>
              </a:spcAft>
              <a:buClr>
                <a:schemeClr val="accent2"/>
              </a:buClr>
              <a:buSzPct val="100000"/>
              <a:buFont typeface="Noto Sans Symbols"/>
              <a:buChar char="○"/>
            </a:pPr>
            <a:r>
              <a:rPr b="1" i="0" lang="en-US" sz="1800" u="sng" cap="none" strike="noStrike">
                <a:solidFill>
                  <a:schemeClr val="dk2"/>
                </a:solidFill>
                <a:latin typeface="Georgia"/>
                <a:ea typeface="Georgia"/>
                <a:cs typeface="Georgia"/>
                <a:sym typeface="Georgia"/>
              </a:rPr>
              <a:t>Poll Tax- </a:t>
            </a:r>
            <a:r>
              <a:rPr b="0" i="0" lang="en-US" sz="1800" u="none" cap="none" strike="noStrike">
                <a:solidFill>
                  <a:schemeClr val="dk2"/>
                </a:solidFill>
                <a:latin typeface="Georgia"/>
                <a:ea typeface="Georgia"/>
                <a:cs typeface="Georgia"/>
                <a:sym typeface="Georgia"/>
              </a:rPr>
              <a:t>Annual tax to be paid before you could vote.</a:t>
            </a:r>
          </a:p>
          <a:p>
            <a:pPr indent="-313118" lvl="1" marL="548640" marR="0" rtl="0" algn="l">
              <a:lnSpc>
                <a:spcPct val="80000"/>
              </a:lnSpc>
              <a:spcBef>
                <a:spcPts val="374"/>
              </a:spcBef>
              <a:spcAft>
                <a:spcPts val="0"/>
              </a:spcAft>
              <a:buClr>
                <a:schemeClr val="accent2"/>
              </a:buClr>
              <a:buSzPct val="100000"/>
              <a:buFont typeface="Noto Sans Symbols"/>
              <a:buChar char="○"/>
            </a:pPr>
            <a:r>
              <a:rPr b="1" i="0" lang="en-US" sz="1800" u="sng" cap="none" strike="noStrike">
                <a:solidFill>
                  <a:schemeClr val="dk2"/>
                </a:solidFill>
                <a:latin typeface="Georgia"/>
                <a:ea typeface="Georgia"/>
                <a:cs typeface="Georgia"/>
                <a:sym typeface="Georgia"/>
              </a:rPr>
              <a:t>Grandfather Clause- </a:t>
            </a:r>
            <a:r>
              <a:rPr b="0" i="0" lang="en-US" sz="1800" u="none" cap="none" strike="noStrike">
                <a:solidFill>
                  <a:schemeClr val="dk2"/>
                </a:solidFill>
                <a:latin typeface="Georgia"/>
                <a:ea typeface="Georgia"/>
                <a:cs typeface="Georgia"/>
                <a:sym typeface="Georgia"/>
              </a:rPr>
              <a:t>To reinstate white voters who may have failed the literacy test or could not pay the tax, said that a person was entitled to vote if he, his father, or his grandfather had been eligible to vote before Jan 1, 1867.</a:t>
            </a:r>
          </a:p>
          <a:p>
            <a:pPr indent="-313118" lvl="1" marL="548640" marR="0" rtl="0" algn="l">
              <a:lnSpc>
                <a:spcPct val="80000"/>
              </a:lnSpc>
              <a:spcBef>
                <a:spcPts val="374"/>
              </a:spcBef>
              <a:spcAft>
                <a:spcPts val="0"/>
              </a:spcAft>
              <a:buClr>
                <a:schemeClr val="accent2"/>
              </a:buClr>
              <a:buSzPct val="100000"/>
              <a:buFont typeface="Noto Sans Symbols"/>
              <a:buChar char="○"/>
            </a:pPr>
            <a:r>
              <a:rPr b="1" i="0" lang="en-US" sz="1800" u="sng" cap="none" strike="noStrike">
                <a:solidFill>
                  <a:schemeClr val="dk2"/>
                </a:solidFill>
                <a:latin typeface="Georgia"/>
                <a:ea typeface="Georgia"/>
                <a:cs typeface="Georgia"/>
                <a:sym typeface="Georgia"/>
              </a:rPr>
              <a:t>Segregation</a:t>
            </a:r>
            <a:r>
              <a:rPr b="1" i="0" lang="en-US" sz="1800" u="none" cap="none" strike="noStrike">
                <a:solidFill>
                  <a:schemeClr val="dk2"/>
                </a:solidFill>
                <a:latin typeface="Georgia"/>
                <a:ea typeface="Georgia"/>
                <a:cs typeface="Georgia"/>
                <a:sym typeface="Georgia"/>
              </a:rPr>
              <a:t> </a:t>
            </a:r>
            <a:r>
              <a:rPr b="0" i="0" lang="en-US" sz="1800" u="none" cap="none" strike="noStrike">
                <a:solidFill>
                  <a:schemeClr val="dk2"/>
                </a:solidFill>
                <a:latin typeface="Georgia"/>
                <a:ea typeface="Georgia"/>
                <a:cs typeface="Georgia"/>
                <a:sym typeface="Georgia"/>
              </a:rPr>
              <a:t>– separation of races</a:t>
            </a:r>
          </a:p>
          <a:p>
            <a:pPr indent="-313118" lvl="1" marL="548640" marR="0" rtl="0" algn="l">
              <a:lnSpc>
                <a:spcPct val="80000"/>
              </a:lnSpc>
              <a:spcBef>
                <a:spcPts val="374"/>
              </a:spcBef>
              <a:spcAft>
                <a:spcPts val="0"/>
              </a:spcAft>
              <a:buClr>
                <a:schemeClr val="accent2"/>
              </a:buClr>
              <a:buSzPct val="100000"/>
              <a:buFont typeface="Noto Sans Symbols"/>
              <a:buChar char="○"/>
            </a:pPr>
            <a:r>
              <a:rPr b="1" i="0" lang="en-US" sz="1800" u="sng" cap="none" strike="noStrike">
                <a:solidFill>
                  <a:schemeClr val="dk2"/>
                </a:solidFill>
                <a:latin typeface="Georgia"/>
                <a:ea typeface="Georgia"/>
                <a:cs typeface="Georgia"/>
                <a:sym typeface="Georgia"/>
              </a:rPr>
              <a:t>Jim Crow Laws-</a:t>
            </a:r>
            <a:r>
              <a:rPr b="0" i="0" lang="en-US" sz="1800" u="sng" cap="none" strike="noStrike">
                <a:solidFill>
                  <a:schemeClr val="dk2"/>
                </a:solidFill>
                <a:latin typeface="Georgia"/>
                <a:ea typeface="Georgia"/>
                <a:cs typeface="Georgia"/>
                <a:sym typeface="Georgia"/>
              </a:rPr>
              <a:t>  </a:t>
            </a:r>
            <a:r>
              <a:rPr b="0" i="0" lang="en-US" sz="1800" u="none" cap="none" strike="noStrike">
                <a:solidFill>
                  <a:schemeClr val="dk2"/>
                </a:solidFill>
                <a:latin typeface="Georgia"/>
                <a:ea typeface="Georgia"/>
                <a:cs typeface="Georgia"/>
                <a:sym typeface="Georgia"/>
              </a:rPr>
              <a:t>Laws that segregated blacks and whites.</a:t>
            </a:r>
          </a:p>
          <a:p>
            <a:pPr indent="-313118" lvl="1" marL="548640" marR="0" rtl="0" algn="l">
              <a:lnSpc>
                <a:spcPct val="80000"/>
              </a:lnSpc>
              <a:spcBef>
                <a:spcPts val="374"/>
              </a:spcBef>
              <a:buClr>
                <a:schemeClr val="accent2"/>
              </a:buClr>
              <a:buSzPct val="100000"/>
              <a:buFont typeface="Noto Sans Symbols"/>
              <a:buChar char="○"/>
            </a:pPr>
            <a:r>
              <a:rPr b="1" i="0" lang="en-US" sz="1800" u="sng" cap="none" strike="noStrike">
                <a:solidFill>
                  <a:schemeClr val="dk2"/>
                </a:solidFill>
                <a:latin typeface="Georgia"/>
                <a:ea typeface="Georgia"/>
                <a:cs typeface="Georgia"/>
                <a:sym typeface="Georgia"/>
              </a:rPr>
              <a:t>Plessy v. Ferguson </a:t>
            </a:r>
            <a:r>
              <a:rPr b="0" i="0" lang="en-US" sz="1800" u="none" cap="none" strike="noStrike">
                <a:solidFill>
                  <a:schemeClr val="dk2"/>
                </a:solidFill>
                <a:latin typeface="Georgia"/>
                <a:ea typeface="Georgia"/>
                <a:cs typeface="Georgia"/>
                <a:sym typeface="Georgia"/>
              </a:rPr>
              <a:t>– Add to chart!  Separation of Blacks and Whites in public facilities. </a:t>
            </a:r>
          </a:p>
        </p:txBody>
      </p:sp>
      <p:pic>
        <p:nvPicPr>
          <p:cNvPr descr="http://www.culturequest.us/ecomm/annstillman/plessy%20pic.jpg" id="331" name="Shape 331"/>
          <p:cNvPicPr preferRelativeResize="0"/>
          <p:nvPr/>
        </p:nvPicPr>
        <p:blipFill rotWithShape="1">
          <a:blip r:embed="rId3">
            <a:alphaModFix/>
          </a:blip>
          <a:srcRect b="0" l="0" r="0" t="0"/>
          <a:stretch/>
        </p:blipFill>
        <p:spPr>
          <a:xfrm>
            <a:off x="6019800" y="2209800"/>
            <a:ext cx="2524124" cy="324802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5" name="Shape 335"/>
        <p:cNvGrpSpPr/>
        <p:nvPr/>
      </p:nvGrpSpPr>
      <p:grpSpPr>
        <a:xfrm>
          <a:off x="0" y="0"/>
          <a:ext cx="0" cy="0"/>
          <a:chOff x="0" y="0"/>
          <a:chExt cx="0" cy="0"/>
        </a:xfrm>
      </p:grpSpPr>
      <p:sp>
        <p:nvSpPr>
          <p:cNvPr id="336" name="Shape 336"/>
          <p:cNvSpPr txBox="1"/>
          <p:nvPr>
            <p:ph type="title"/>
          </p:nvPr>
        </p:nvSpPr>
        <p:spPr>
          <a:xfrm>
            <a:off x="301752" y="228600"/>
            <a:ext cx="8534399" cy="758951"/>
          </a:xfrm>
          <a:prstGeom prst="rect">
            <a:avLst/>
          </a:prstGeom>
          <a:noFill/>
          <a:ln>
            <a:noFill/>
          </a:ln>
        </p:spPr>
        <p:txBody>
          <a:bodyPr anchorCtr="0" anchor="b" bIns="45700" lIns="91425" rIns="91425" tIns="45700">
            <a:noAutofit/>
          </a:bodyPr>
          <a:lstStyle/>
          <a:p>
            <a:pPr indent="0" lvl="0" marL="0" marR="0" rtl="0" algn="ctr">
              <a:spcBef>
                <a:spcPts val="0"/>
              </a:spcBef>
              <a:buClr>
                <a:srgbClr val="7A9798"/>
              </a:buClr>
              <a:buSzPct val="25000"/>
              <a:buFont typeface="Georgia"/>
              <a:buNone/>
            </a:pPr>
            <a:r>
              <a:rPr b="0" i="0" lang="en-US" sz="3300" u="none" cap="none" strike="noStrike">
                <a:solidFill>
                  <a:srgbClr val="7A9798"/>
                </a:solidFill>
                <a:latin typeface="Georgia"/>
                <a:ea typeface="Georgia"/>
                <a:cs typeface="Georgia"/>
                <a:sym typeface="Georgia"/>
              </a:rPr>
              <a:t>Discrimination in the West</a:t>
            </a:r>
          </a:p>
        </p:txBody>
      </p:sp>
      <p:sp>
        <p:nvSpPr>
          <p:cNvPr id="337" name="Shape 337"/>
          <p:cNvSpPr txBox="1"/>
          <p:nvPr>
            <p:ph idx="1" type="body"/>
          </p:nvPr>
        </p:nvSpPr>
        <p:spPr>
          <a:xfrm>
            <a:off x="301752" y="1527048"/>
            <a:ext cx="8503920" cy="4572000"/>
          </a:xfrm>
          <a:prstGeom prst="rect">
            <a:avLst/>
          </a:prstGeom>
          <a:noFill/>
          <a:ln>
            <a:noFill/>
          </a:ln>
        </p:spPr>
        <p:txBody>
          <a:bodyPr anchorCtr="0" anchor="t" bIns="45700" lIns="91425" rIns="91425" tIns="45700">
            <a:noAutofit/>
          </a:bodyPr>
          <a:lstStyle/>
          <a:p>
            <a:pPr indent="-274320" lvl="0" marL="274320" marR="0" rtl="0" algn="l">
              <a:spcBef>
                <a:spcPts val="0"/>
              </a:spcBef>
              <a:spcAft>
                <a:spcPts val="0"/>
              </a:spcAft>
              <a:buClr>
                <a:schemeClr val="accent1"/>
              </a:buClr>
              <a:buSzPct val="85000"/>
              <a:buFont typeface="Noto Sans Symbols"/>
              <a:buChar char="●"/>
            </a:pPr>
            <a:r>
              <a:rPr b="0" i="0" lang="en-US" sz="2700" u="none" cap="none" strike="noStrike">
                <a:solidFill>
                  <a:schemeClr val="dk1"/>
                </a:solidFill>
                <a:latin typeface="Georgia"/>
                <a:ea typeface="Georgia"/>
                <a:cs typeface="Georgia"/>
                <a:sym typeface="Georgia"/>
              </a:rPr>
              <a:t>Mexicans forced into debt peonage- a system, that bound laborers into slavery in order to work off a debt to the employer.</a:t>
            </a:r>
          </a:p>
          <a:p>
            <a:pPr indent="-274320" lvl="0" marL="274320" marR="0" rtl="0" algn="l">
              <a:spcBef>
                <a:spcPts val="540"/>
              </a:spcBef>
              <a:buClr>
                <a:schemeClr val="accent1"/>
              </a:buClr>
              <a:buSzPct val="85000"/>
              <a:buFont typeface="Noto Sans Symbols"/>
              <a:buChar char="●"/>
            </a:pPr>
            <a:r>
              <a:rPr b="0" i="0" lang="en-US" sz="2700" u="none" cap="none" strike="noStrike">
                <a:solidFill>
                  <a:schemeClr val="dk1"/>
                </a:solidFill>
                <a:latin typeface="Georgia"/>
                <a:ea typeface="Georgia"/>
                <a:cs typeface="Georgia"/>
                <a:sym typeface="Georgia"/>
              </a:rPr>
              <a:t>Chinese were forced into segregated schools.</a:t>
            </a:r>
          </a:p>
        </p:txBody>
      </p:sp>
      <p:pic>
        <p:nvPicPr>
          <p:cNvPr descr="http://publishing.cdlib.org/ucpressebooks/data/13030/8s/ft3q2nb28s/figures/ft3q2nb28s_00021.jpg" id="338" name="Shape 338"/>
          <p:cNvPicPr preferRelativeResize="0"/>
          <p:nvPr/>
        </p:nvPicPr>
        <p:blipFill rotWithShape="1">
          <a:blip r:embed="rId3">
            <a:alphaModFix/>
          </a:blip>
          <a:srcRect b="0" l="0" r="0" t="0"/>
          <a:stretch/>
        </p:blipFill>
        <p:spPr>
          <a:xfrm>
            <a:off x="2590800" y="3657600"/>
            <a:ext cx="3905249" cy="23526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2" name="Shape 342"/>
        <p:cNvGrpSpPr/>
        <p:nvPr/>
      </p:nvGrpSpPr>
      <p:grpSpPr>
        <a:xfrm>
          <a:off x="0" y="0"/>
          <a:ext cx="0" cy="0"/>
          <a:chOff x="0" y="0"/>
          <a:chExt cx="0" cy="0"/>
        </a:xfrm>
      </p:grpSpPr>
      <p:sp>
        <p:nvSpPr>
          <p:cNvPr id="343" name="Shape 343"/>
          <p:cNvSpPr txBox="1"/>
          <p:nvPr>
            <p:ph type="title"/>
          </p:nvPr>
        </p:nvSpPr>
        <p:spPr>
          <a:xfrm>
            <a:off x="301752" y="228600"/>
            <a:ext cx="8534399" cy="758951"/>
          </a:xfrm>
          <a:prstGeom prst="rect">
            <a:avLst/>
          </a:prstGeom>
          <a:noFill/>
          <a:ln>
            <a:noFill/>
          </a:ln>
        </p:spPr>
        <p:txBody>
          <a:bodyPr anchorCtr="0" anchor="b" bIns="45700" lIns="91425" rIns="91425" tIns="45700">
            <a:noAutofit/>
          </a:bodyPr>
          <a:lstStyle/>
          <a:p>
            <a:pPr indent="0" lvl="0" marL="0" marR="0" rtl="0" algn="ctr">
              <a:spcBef>
                <a:spcPts val="0"/>
              </a:spcBef>
              <a:buClr>
                <a:srgbClr val="7A9798"/>
              </a:buClr>
              <a:buSzPct val="25000"/>
              <a:buFont typeface="Georgia"/>
              <a:buNone/>
            </a:pPr>
            <a:r>
              <a:rPr b="0" i="0" lang="en-US" sz="3300" u="none" cap="none" strike="noStrike">
                <a:solidFill>
                  <a:srgbClr val="7A9798"/>
                </a:solidFill>
                <a:latin typeface="Georgia"/>
                <a:ea typeface="Georgia"/>
                <a:cs typeface="Georgia"/>
                <a:sym typeface="Georgia"/>
              </a:rPr>
              <a:t>Dawn of Mass Culture</a:t>
            </a:r>
          </a:p>
        </p:txBody>
      </p:sp>
      <p:pic>
        <p:nvPicPr>
          <p:cNvPr descr="http://twentytwowords.com/wp-content/uploads/boneshakers.gif" id="344" name="Shape 344"/>
          <p:cNvPicPr preferRelativeResize="0"/>
          <p:nvPr/>
        </p:nvPicPr>
        <p:blipFill rotWithShape="1">
          <a:blip r:embed="rId3">
            <a:alphaModFix/>
          </a:blip>
          <a:srcRect b="0" l="0" r="0" t="0"/>
          <a:stretch/>
        </p:blipFill>
        <p:spPr>
          <a:xfrm>
            <a:off x="304800" y="1447800"/>
            <a:ext cx="3581399" cy="2881125"/>
          </a:xfrm>
          <a:prstGeom prst="rect">
            <a:avLst/>
          </a:prstGeom>
          <a:noFill/>
          <a:ln>
            <a:noFill/>
          </a:ln>
        </p:spPr>
      </p:pic>
      <p:pic>
        <p:nvPicPr>
          <p:cNvPr descr="http://www.perfildeportivo.com/imagenes/photograph_negro_leagues_01.jpg" id="345" name="Shape 345"/>
          <p:cNvPicPr preferRelativeResize="0"/>
          <p:nvPr/>
        </p:nvPicPr>
        <p:blipFill rotWithShape="1">
          <a:blip r:embed="rId4">
            <a:alphaModFix/>
          </a:blip>
          <a:srcRect b="0" l="0" r="0" t="0"/>
          <a:stretch/>
        </p:blipFill>
        <p:spPr>
          <a:xfrm>
            <a:off x="3048000" y="3429000"/>
            <a:ext cx="3771900" cy="2534717"/>
          </a:xfrm>
          <a:prstGeom prst="rect">
            <a:avLst/>
          </a:prstGeom>
          <a:noFill/>
          <a:ln>
            <a:noFill/>
          </a:ln>
        </p:spPr>
      </p:pic>
      <p:pic>
        <p:nvPicPr>
          <p:cNvPr descr="http://businessclarksville.com/wp-content/uploads/2010/08/huckleberry-finn.jpg" id="346" name="Shape 346"/>
          <p:cNvPicPr preferRelativeResize="0"/>
          <p:nvPr/>
        </p:nvPicPr>
        <p:blipFill rotWithShape="1">
          <a:blip r:embed="rId5">
            <a:alphaModFix/>
          </a:blip>
          <a:srcRect b="0" l="0" r="0" t="0"/>
          <a:stretch/>
        </p:blipFill>
        <p:spPr>
          <a:xfrm>
            <a:off x="685800" y="3810000"/>
            <a:ext cx="1762092" cy="2515171"/>
          </a:xfrm>
          <a:prstGeom prst="rect">
            <a:avLst/>
          </a:prstGeom>
          <a:noFill/>
          <a:ln>
            <a:noFill/>
          </a:ln>
        </p:spPr>
      </p:pic>
      <p:pic>
        <p:nvPicPr>
          <p:cNvPr descr="http://imagecache6.allposters.com/LRG/15/1535/QZNBD00Z.jpg" id="347" name="Shape 347"/>
          <p:cNvPicPr preferRelativeResize="0"/>
          <p:nvPr/>
        </p:nvPicPr>
        <p:blipFill rotWithShape="1">
          <a:blip r:embed="rId6">
            <a:alphaModFix/>
          </a:blip>
          <a:srcRect b="0" l="0" r="0" t="0"/>
          <a:stretch/>
        </p:blipFill>
        <p:spPr>
          <a:xfrm>
            <a:off x="6705600" y="2286000"/>
            <a:ext cx="2146300" cy="2857499"/>
          </a:xfrm>
          <a:prstGeom prst="rect">
            <a:avLst/>
          </a:prstGeom>
          <a:noFill/>
          <a:ln>
            <a:noFill/>
          </a:ln>
        </p:spPr>
      </p:pic>
      <p:pic>
        <p:nvPicPr>
          <p:cNvPr descr="http://www.gmrecordings.com/images/gm3018s.jpg" id="348" name="Shape 348"/>
          <p:cNvPicPr preferRelativeResize="0"/>
          <p:nvPr/>
        </p:nvPicPr>
        <p:blipFill rotWithShape="1">
          <a:blip r:embed="rId7">
            <a:alphaModFix/>
          </a:blip>
          <a:srcRect b="0" l="0" r="0" t="0"/>
          <a:stretch/>
        </p:blipFill>
        <p:spPr>
          <a:xfrm>
            <a:off x="4191000" y="1524000"/>
            <a:ext cx="2143125" cy="2143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type="title"/>
          </p:nvPr>
        </p:nvSpPr>
        <p:spPr>
          <a:xfrm>
            <a:off x="301752" y="228600"/>
            <a:ext cx="8534399" cy="758951"/>
          </a:xfrm>
          <a:prstGeom prst="rect">
            <a:avLst/>
          </a:prstGeom>
          <a:noFill/>
          <a:ln>
            <a:noFill/>
          </a:ln>
        </p:spPr>
        <p:txBody>
          <a:bodyPr anchorCtr="0" anchor="b" bIns="45700" lIns="91425" rIns="91425" tIns="45700">
            <a:noAutofit/>
          </a:bodyPr>
          <a:lstStyle/>
          <a:p>
            <a:pPr indent="0" lvl="0" marL="0" marR="0" rtl="0" algn="ctr">
              <a:spcBef>
                <a:spcPts val="0"/>
              </a:spcBef>
              <a:buClr>
                <a:srgbClr val="7A9798"/>
              </a:buClr>
              <a:buSzPct val="25000"/>
              <a:buFont typeface="Georgia"/>
              <a:buNone/>
            </a:pPr>
            <a:r>
              <a:rPr b="0" i="0" lang="en-US" sz="3300" u="none" cap="none" strike="noStrike">
                <a:solidFill>
                  <a:srgbClr val="7A9798"/>
                </a:solidFill>
                <a:latin typeface="Georgia"/>
                <a:ea typeface="Georgia"/>
                <a:cs typeface="Georgia"/>
                <a:sym typeface="Georgia"/>
              </a:rPr>
              <a:t>The New Immigrants</a:t>
            </a:r>
          </a:p>
        </p:txBody>
      </p:sp>
      <p:sp>
        <p:nvSpPr>
          <p:cNvPr id="180" name="Shape 180"/>
          <p:cNvSpPr txBox="1"/>
          <p:nvPr>
            <p:ph idx="1" type="body"/>
          </p:nvPr>
        </p:nvSpPr>
        <p:spPr>
          <a:xfrm>
            <a:off x="301752" y="1527048"/>
            <a:ext cx="8503920" cy="4572000"/>
          </a:xfrm>
          <a:prstGeom prst="rect">
            <a:avLst/>
          </a:prstGeom>
          <a:noFill/>
          <a:ln>
            <a:noFill/>
          </a:ln>
        </p:spPr>
        <p:txBody>
          <a:bodyPr anchorCtr="0" anchor="t" bIns="45700" lIns="91425" rIns="91425" tIns="45700">
            <a:noAutofit/>
          </a:bodyPr>
          <a:lstStyle/>
          <a:p>
            <a:pPr indent="-274320" lvl="0" marL="274320" marR="0" rtl="0" algn="l">
              <a:lnSpc>
                <a:spcPct val="80000"/>
              </a:lnSpc>
              <a:spcBef>
                <a:spcPts val="0"/>
              </a:spcBef>
              <a:spcAft>
                <a:spcPts val="0"/>
              </a:spcAft>
              <a:buClr>
                <a:schemeClr val="accent1"/>
              </a:buClr>
              <a:buSzPct val="84898"/>
              <a:buFont typeface="Noto Sans Symbols"/>
              <a:buChar char="●"/>
            </a:pPr>
            <a:r>
              <a:rPr b="0" i="0" lang="en-US" sz="2497" u="none" cap="none" strike="noStrike">
                <a:solidFill>
                  <a:schemeClr val="dk1"/>
                </a:solidFill>
                <a:latin typeface="Georgia"/>
                <a:ea typeface="Georgia"/>
                <a:cs typeface="Georgia"/>
                <a:sym typeface="Georgia"/>
              </a:rPr>
              <a:t>Section 1:  View- </a:t>
            </a:r>
            <a:r>
              <a:rPr b="0" i="1" lang="en-US" sz="2497" u="none" cap="none" strike="noStrike">
                <a:solidFill>
                  <a:schemeClr val="dk1"/>
                </a:solidFill>
                <a:latin typeface="Georgia"/>
                <a:ea typeface="Georgia"/>
                <a:cs typeface="Georgia"/>
                <a:sym typeface="Georgia"/>
              </a:rPr>
              <a:t>From China to Chinatown</a:t>
            </a:r>
          </a:p>
          <a:p>
            <a:pPr indent="-281940" lvl="1" marL="548640" marR="0" rtl="0" algn="l">
              <a:lnSpc>
                <a:spcPct val="80000"/>
              </a:lnSpc>
              <a:spcBef>
                <a:spcPts val="407"/>
              </a:spcBef>
              <a:spcAft>
                <a:spcPts val="0"/>
              </a:spcAft>
              <a:buClr>
                <a:schemeClr val="accent2"/>
              </a:buClr>
              <a:buSzPct val="71225"/>
              <a:buFont typeface="Noto Sans Symbols"/>
              <a:buChar char="○"/>
            </a:pPr>
            <a:r>
              <a:rPr b="0" i="0" lang="en-US" sz="2035" u="none" cap="none" strike="noStrike">
                <a:solidFill>
                  <a:schemeClr val="dk2"/>
                </a:solidFill>
                <a:latin typeface="Georgia"/>
                <a:ea typeface="Georgia"/>
                <a:cs typeface="Georgia"/>
                <a:sym typeface="Georgia"/>
              </a:rPr>
              <a:t>Complete Circle Map</a:t>
            </a:r>
          </a:p>
          <a:p>
            <a:pPr indent="-274320" lvl="0" marL="274320" marR="0" rtl="0" algn="l">
              <a:lnSpc>
                <a:spcPct val="80000"/>
              </a:lnSpc>
              <a:spcBef>
                <a:spcPts val="499"/>
              </a:spcBef>
              <a:spcAft>
                <a:spcPts val="0"/>
              </a:spcAft>
              <a:buClr>
                <a:schemeClr val="accent1"/>
              </a:buClr>
              <a:buSzPct val="84898"/>
              <a:buFont typeface="Noto Sans Symbols"/>
              <a:buChar char="●"/>
            </a:pPr>
            <a:r>
              <a:rPr b="0" i="0" lang="en-US" sz="2497" u="none" cap="none" strike="noStrike">
                <a:solidFill>
                  <a:schemeClr val="dk1"/>
                </a:solidFill>
                <a:latin typeface="Georgia"/>
                <a:ea typeface="Georgia"/>
                <a:cs typeface="Georgia"/>
                <a:sym typeface="Georgia"/>
              </a:rPr>
              <a:t>Through the Golden Door</a:t>
            </a:r>
          </a:p>
          <a:p>
            <a:pPr indent="-281940" lvl="1" marL="548640" marR="0" rtl="0" algn="l">
              <a:lnSpc>
                <a:spcPct val="80000"/>
              </a:lnSpc>
              <a:spcBef>
                <a:spcPts val="407"/>
              </a:spcBef>
              <a:spcAft>
                <a:spcPts val="0"/>
              </a:spcAft>
              <a:buClr>
                <a:schemeClr val="accent2"/>
              </a:buClr>
              <a:buSzPct val="71225"/>
              <a:buFont typeface="Noto Sans Symbols"/>
              <a:buChar char="○"/>
            </a:pPr>
            <a:r>
              <a:rPr b="0" i="0" lang="en-US" sz="2035" u="none" cap="none" strike="noStrike">
                <a:solidFill>
                  <a:schemeClr val="dk2"/>
                </a:solidFill>
                <a:latin typeface="Georgia"/>
                <a:ea typeface="Georgia"/>
                <a:cs typeface="Georgia"/>
                <a:sym typeface="Georgia"/>
              </a:rPr>
              <a:t>Why did people immigrate to the U.S?</a:t>
            </a:r>
          </a:p>
          <a:p>
            <a:pPr indent="-238760" lvl="2" marL="822960" marR="0" rtl="0" algn="l">
              <a:lnSpc>
                <a:spcPct val="80000"/>
              </a:lnSpc>
              <a:spcBef>
                <a:spcPts val="370"/>
              </a:spcBef>
              <a:spcAft>
                <a:spcPts val="0"/>
              </a:spcAft>
              <a:buClr>
                <a:schemeClr val="accent3"/>
              </a:buClr>
              <a:buSzPct val="73026"/>
              <a:buFont typeface="Noto Sans Symbols"/>
              <a:buChar char="•"/>
            </a:pPr>
            <a:r>
              <a:rPr b="0" i="0" lang="en-US" sz="1850" u="none" cap="none" strike="noStrike">
                <a:solidFill>
                  <a:schemeClr val="dk1"/>
                </a:solidFill>
                <a:latin typeface="Georgia"/>
                <a:ea typeface="Georgia"/>
                <a:cs typeface="Georgia"/>
                <a:sym typeface="Georgia"/>
              </a:rPr>
              <a:t>Famine, land shortages, religious political persecution, earn money and then return to homeland.</a:t>
            </a:r>
          </a:p>
          <a:p>
            <a:pPr indent="-281940" lvl="1" marL="548640" marR="0" rtl="0" algn="l">
              <a:lnSpc>
                <a:spcPct val="80000"/>
              </a:lnSpc>
              <a:spcBef>
                <a:spcPts val="407"/>
              </a:spcBef>
              <a:spcAft>
                <a:spcPts val="0"/>
              </a:spcAft>
              <a:buClr>
                <a:schemeClr val="accent2"/>
              </a:buClr>
              <a:buSzPct val="71225"/>
              <a:buFont typeface="Noto Sans Symbols"/>
              <a:buChar char="○"/>
            </a:pPr>
            <a:r>
              <a:rPr b="0" i="0" lang="en-US" sz="2035" u="none" cap="none" strike="noStrike">
                <a:solidFill>
                  <a:schemeClr val="dk2"/>
                </a:solidFill>
                <a:latin typeface="Georgia"/>
                <a:ea typeface="Georgia"/>
                <a:cs typeface="Georgia"/>
                <a:sym typeface="Georgia"/>
              </a:rPr>
              <a:t>Europeans</a:t>
            </a:r>
          </a:p>
          <a:p>
            <a:pPr indent="-238760" lvl="2" marL="822960" marR="0" rtl="0" algn="l">
              <a:lnSpc>
                <a:spcPct val="80000"/>
              </a:lnSpc>
              <a:spcBef>
                <a:spcPts val="370"/>
              </a:spcBef>
              <a:spcAft>
                <a:spcPts val="0"/>
              </a:spcAft>
              <a:buClr>
                <a:schemeClr val="accent3"/>
              </a:buClr>
              <a:buSzPct val="73026"/>
              <a:buFont typeface="Noto Sans Symbols"/>
              <a:buChar char="•"/>
            </a:pPr>
            <a:r>
              <a:rPr b="0" i="0" lang="en-US" sz="1850" u="none" cap="none" strike="noStrike">
                <a:solidFill>
                  <a:schemeClr val="dk1"/>
                </a:solidFill>
                <a:latin typeface="Georgia"/>
                <a:ea typeface="Georgia"/>
                <a:cs typeface="Georgia"/>
                <a:sym typeface="Georgia"/>
              </a:rPr>
              <a:t>1</a:t>
            </a:r>
            <a:r>
              <a:rPr lang="en-US" sz="1850"/>
              <a:t>8</a:t>
            </a:r>
            <a:r>
              <a:rPr b="0" i="0" lang="en-US" sz="1850" u="none" cap="none" strike="noStrike">
                <a:solidFill>
                  <a:schemeClr val="dk1"/>
                </a:solidFill>
                <a:latin typeface="Georgia"/>
                <a:ea typeface="Georgia"/>
                <a:cs typeface="Georgia"/>
                <a:sym typeface="Georgia"/>
              </a:rPr>
              <a:t>70-1920 20 Million Europeans arrived in the U.S many from southern and eastern Europe.</a:t>
            </a:r>
          </a:p>
          <a:p>
            <a:pPr indent="-281940" lvl="1" marL="548640" marR="0" rtl="0" algn="l">
              <a:lnSpc>
                <a:spcPct val="80000"/>
              </a:lnSpc>
              <a:spcBef>
                <a:spcPts val="407"/>
              </a:spcBef>
              <a:spcAft>
                <a:spcPts val="0"/>
              </a:spcAft>
              <a:buClr>
                <a:schemeClr val="accent2"/>
              </a:buClr>
              <a:buSzPct val="71225"/>
              <a:buFont typeface="Noto Sans Symbols"/>
              <a:buChar char="○"/>
            </a:pPr>
            <a:r>
              <a:rPr b="0" i="0" lang="en-US" sz="2035" u="none" cap="none" strike="noStrike">
                <a:solidFill>
                  <a:schemeClr val="dk2"/>
                </a:solidFill>
                <a:latin typeface="Georgia"/>
                <a:ea typeface="Georgia"/>
                <a:cs typeface="Georgia"/>
                <a:sym typeface="Georgia"/>
              </a:rPr>
              <a:t>Chinese and Japanese</a:t>
            </a:r>
          </a:p>
          <a:p>
            <a:pPr indent="-238760" lvl="2" marL="822960" marR="0" rtl="0" algn="l">
              <a:lnSpc>
                <a:spcPct val="80000"/>
              </a:lnSpc>
              <a:spcBef>
                <a:spcPts val="370"/>
              </a:spcBef>
              <a:spcAft>
                <a:spcPts val="0"/>
              </a:spcAft>
              <a:buClr>
                <a:schemeClr val="accent3"/>
              </a:buClr>
              <a:buSzPct val="73026"/>
              <a:buFont typeface="Noto Sans Symbols"/>
              <a:buChar char="•"/>
            </a:pPr>
            <a:r>
              <a:rPr b="0" i="0" lang="en-US" sz="1850" u="none" cap="none" strike="noStrike">
                <a:solidFill>
                  <a:schemeClr val="dk1"/>
                </a:solidFill>
                <a:latin typeface="Georgia"/>
                <a:ea typeface="Georgia"/>
                <a:cs typeface="Georgia"/>
                <a:sym typeface="Georgia"/>
              </a:rPr>
              <a:t>1851-1883 about 300,000 Chinese came to the West Coast.</a:t>
            </a:r>
          </a:p>
          <a:p>
            <a:pPr indent="-233680" lvl="3" marL="1097280" marR="0" rtl="0" algn="l">
              <a:lnSpc>
                <a:spcPct val="80000"/>
              </a:lnSpc>
              <a:spcBef>
                <a:spcPts val="370"/>
              </a:spcBef>
              <a:spcAft>
                <a:spcPts val="0"/>
              </a:spcAft>
              <a:buClr>
                <a:schemeClr val="accent4"/>
              </a:buClr>
              <a:buSzPct val="68157"/>
              <a:buFont typeface="Noto Sans Symbols"/>
              <a:buChar char="•"/>
            </a:pPr>
            <a:r>
              <a:rPr b="0" i="0" lang="en-US" sz="1850" u="none" cap="none" strike="noStrike">
                <a:solidFill>
                  <a:schemeClr val="dk2"/>
                </a:solidFill>
                <a:latin typeface="Georgia"/>
                <a:ea typeface="Georgia"/>
                <a:cs typeface="Georgia"/>
                <a:sym typeface="Georgia"/>
              </a:rPr>
              <a:t>What kind of jobs did they have?</a:t>
            </a:r>
          </a:p>
          <a:p>
            <a:pPr indent="-281940" lvl="1" marL="548640" marR="0" rtl="0" algn="l">
              <a:lnSpc>
                <a:spcPct val="80000"/>
              </a:lnSpc>
              <a:spcBef>
                <a:spcPts val="407"/>
              </a:spcBef>
              <a:spcAft>
                <a:spcPts val="0"/>
              </a:spcAft>
              <a:buClr>
                <a:schemeClr val="accent2"/>
              </a:buClr>
              <a:buSzPct val="71225"/>
              <a:buFont typeface="Noto Sans Symbols"/>
              <a:buChar char="○"/>
            </a:pPr>
            <a:r>
              <a:rPr b="0" i="0" lang="en-US" sz="2035" u="none" cap="none" strike="noStrike">
                <a:solidFill>
                  <a:schemeClr val="dk2"/>
                </a:solidFill>
                <a:latin typeface="Georgia"/>
                <a:ea typeface="Georgia"/>
                <a:cs typeface="Georgia"/>
                <a:sym typeface="Georgia"/>
              </a:rPr>
              <a:t>West Indies and Mexico</a:t>
            </a:r>
          </a:p>
          <a:p>
            <a:pPr indent="-238760" lvl="2" marL="822960" marR="0" rtl="0" algn="l">
              <a:lnSpc>
                <a:spcPct val="80000"/>
              </a:lnSpc>
              <a:spcBef>
                <a:spcPts val="370"/>
              </a:spcBef>
              <a:spcAft>
                <a:spcPts val="0"/>
              </a:spcAft>
              <a:buClr>
                <a:schemeClr val="accent3"/>
              </a:buClr>
              <a:buSzPct val="73026"/>
              <a:buFont typeface="Noto Sans Symbols"/>
              <a:buChar char="•"/>
            </a:pPr>
            <a:r>
              <a:rPr b="0" i="0" lang="en-US" sz="1850" u="none" cap="none" strike="noStrike">
                <a:solidFill>
                  <a:schemeClr val="dk1"/>
                </a:solidFill>
                <a:latin typeface="Georgia"/>
                <a:ea typeface="Georgia"/>
                <a:cs typeface="Georgia"/>
                <a:sym typeface="Georgia"/>
              </a:rPr>
              <a:t>1880-1920 about 260,000 immigrants arrived in the eastern and southeaster United States.</a:t>
            </a:r>
          </a:p>
          <a:p>
            <a:pPr indent="-233680" lvl="3" marL="1097280" marR="0" rtl="0" algn="l">
              <a:lnSpc>
                <a:spcPct val="80000"/>
              </a:lnSpc>
              <a:spcBef>
                <a:spcPts val="370"/>
              </a:spcBef>
              <a:buClr>
                <a:schemeClr val="accent4"/>
              </a:buClr>
              <a:buSzPct val="68157"/>
              <a:buFont typeface="Noto Sans Symbols"/>
              <a:buNone/>
            </a:pPr>
            <a:r>
              <a:t/>
            </a:r>
            <a:endParaRPr b="0" i="0" sz="1850" u="none" cap="none" strike="noStrike">
              <a:solidFill>
                <a:schemeClr val="dk2"/>
              </a:solidFill>
              <a:latin typeface="Georgia"/>
              <a:ea typeface="Georgia"/>
              <a:cs typeface="Georgia"/>
              <a:sym typeface="Georgia"/>
            </a:endParaRPr>
          </a:p>
        </p:txBody>
      </p:sp>
      <p:pic>
        <p:nvPicPr>
          <p:cNvPr descr="http://www.worldofstock.com/slides/ADT6727.jpg" id="181" name="Shape 181"/>
          <p:cNvPicPr preferRelativeResize="0"/>
          <p:nvPr/>
        </p:nvPicPr>
        <p:blipFill rotWithShape="1">
          <a:blip r:embed="rId3">
            <a:alphaModFix/>
          </a:blip>
          <a:srcRect b="0" l="0" r="0" t="0"/>
          <a:stretch/>
        </p:blipFill>
        <p:spPr>
          <a:xfrm>
            <a:off x="7239000" y="990600"/>
            <a:ext cx="1285874" cy="1714500"/>
          </a:xfrm>
          <a:prstGeom prst="rect">
            <a:avLst/>
          </a:prstGeom>
          <a:noFill/>
          <a:ln>
            <a:noFill/>
          </a:ln>
        </p:spPr>
      </p:pic>
      <p:pic>
        <p:nvPicPr>
          <p:cNvPr descr="http://content.scholastic.com/content/media/products/86/0439546486_rgb3_sm.jpg" id="182" name="Shape 182"/>
          <p:cNvPicPr preferRelativeResize="0"/>
          <p:nvPr/>
        </p:nvPicPr>
        <p:blipFill rotWithShape="1">
          <a:blip r:embed="rId4">
            <a:alphaModFix/>
          </a:blip>
          <a:srcRect b="0" l="0" r="0" t="0"/>
          <a:stretch/>
        </p:blipFill>
        <p:spPr>
          <a:xfrm>
            <a:off x="990600" y="304800"/>
            <a:ext cx="1047749" cy="8096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ph type="title"/>
          </p:nvPr>
        </p:nvSpPr>
        <p:spPr>
          <a:xfrm>
            <a:off x="301752" y="228600"/>
            <a:ext cx="8534399" cy="758951"/>
          </a:xfrm>
          <a:prstGeom prst="rect">
            <a:avLst/>
          </a:prstGeom>
          <a:noFill/>
          <a:ln>
            <a:noFill/>
          </a:ln>
        </p:spPr>
        <p:txBody>
          <a:bodyPr anchorCtr="0" anchor="b" bIns="45700" lIns="91425" rIns="91425" tIns="45700">
            <a:noAutofit/>
          </a:bodyPr>
          <a:lstStyle/>
          <a:p>
            <a:pPr indent="0" lvl="0" marL="0" marR="0" rtl="0" algn="ctr">
              <a:spcBef>
                <a:spcPts val="0"/>
              </a:spcBef>
              <a:buClr>
                <a:srgbClr val="7A9798"/>
              </a:buClr>
              <a:buSzPct val="25000"/>
              <a:buFont typeface="Georgia"/>
              <a:buNone/>
            </a:pPr>
            <a:r>
              <a:rPr b="0" i="0" lang="en-US" sz="3300" u="none" cap="none" strike="noStrike">
                <a:solidFill>
                  <a:srgbClr val="7A9798"/>
                </a:solidFill>
                <a:latin typeface="Georgia"/>
                <a:ea typeface="Georgia"/>
                <a:cs typeface="Georgia"/>
                <a:sym typeface="Georgia"/>
              </a:rPr>
              <a:t>Chinese Immigrants</a:t>
            </a:r>
          </a:p>
        </p:txBody>
      </p:sp>
      <p:pic>
        <p:nvPicPr>
          <p:cNvPr descr="Chinese workers Loma Prieta RR.jpg" id="188" name="Shape 188"/>
          <p:cNvPicPr preferRelativeResize="0"/>
          <p:nvPr>
            <p:ph idx="1" type="body"/>
          </p:nvPr>
        </p:nvPicPr>
        <p:blipFill rotWithShape="1">
          <a:blip r:embed="rId3">
            <a:alphaModFix/>
          </a:blip>
          <a:srcRect b="0" l="0" r="0" t="0"/>
          <a:stretch/>
        </p:blipFill>
        <p:spPr>
          <a:xfrm>
            <a:off x="1505744" y="1609725"/>
            <a:ext cx="6096000" cy="4406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sp>
        <p:nvSpPr>
          <p:cNvPr id="193" name="Shape 193"/>
          <p:cNvSpPr txBox="1"/>
          <p:nvPr>
            <p:ph type="title"/>
          </p:nvPr>
        </p:nvSpPr>
        <p:spPr>
          <a:xfrm>
            <a:off x="301752" y="228600"/>
            <a:ext cx="8534399" cy="758951"/>
          </a:xfrm>
          <a:prstGeom prst="rect">
            <a:avLst/>
          </a:prstGeom>
          <a:noFill/>
          <a:ln>
            <a:noFill/>
          </a:ln>
        </p:spPr>
        <p:txBody>
          <a:bodyPr anchorCtr="0" anchor="b" bIns="45700" lIns="91425" rIns="91425" tIns="45700">
            <a:noAutofit/>
          </a:bodyPr>
          <a:lstStyle/>
          <a:p>
            <a:pPr indent="0" lvl="0" marL="0" marR="0" rtl="0" algn="ctr">
              <a:spcBef>
                <a:spcPts val="0"/>
              </a:spcBef>
              <a:buClr>
                <a:srgbClr val="7A9798"/>
              </a:buClr>
              <a:buSzPct val="25000"/>
              <a:buFont typeface="Georgia"/>
              <a:buNone/>
            </a:pPr>
            <a:r>
              <a:rPr b="0" i="0" lang="en-US" sz="3300" u="none" cap="none" strike="noStrike">
                <a:solidFill>
                  <a:srgbClr val="7A9798"/>
                </a:solidFill>
                <a:latin typeface="Georgia"/>
                <a:ea typeface="Georgia"/>
                <a:cs typeface="Georgia"/>
                <a:sym typeface="Georgia"/>
              </a:rPr>
              <a:t>Life in the New Land</a:t>
            </a:r>
          </a:p>
        </p:txBody>
      </p:sp>
      <p:sp>
        <p:nvSpPr>
          <p:cNvPr id="194" name="Shape 194"/>
          <p:cNvSpPr txBox="1"/>
          <p:nvPr>
            <p:ph idx="1" type="body"/>
          </p:nvPr>
        </p:nvSpPr>
        <p:spPr>
          <a:xfrm>
            <a:off x="301752" y="1527048"/>
            <a:ext cx="5184648" cy="4572000"/>
          </a:xfrm>
          <a:prstGeom prst="rect">
            <a:avLst/>
          </a:prstGeom>
          <a:noFill/>
          <a:ln>
            <a:noFill/>
          </a:ln>
        </p:spPr>
        <p:txBody>
          <a:bodyPr anchorCtr="0" anchor="t" bIns="45700" lIns="91425" rIns="91425" tIns="45700">
            <a:noAutofit/>
          </a:bodyPr>
          <a:lstStyle/>
          <a:p>
            <a:pPr indent="-274320" lvl="0" marL="274320" marR="0" rtl="0" algn="l">
              <a:lnSpc>
                <a:spcPct val="90000"/>
              </a:lnSpc>
              <a:spcBef>
                <a:spcPts val="0"/>
              </a:spcBef>
              <a:spcAft>
                <a:spcPts val="0"/>
              </a:spcAft>
              <a:buClr>
                <a:schemeClr val="accent1"/>
              </a:buClr>
              <a:buSzPct val="85000"/>
              <a:buFont typeface="Noto Sans Symbols"/>
              <a:buChar char="●"/>
            </a:pPr>
            <a:r>
              <a:rPr b="0" i="0" lang="en-US" sz="2700" u="none" cap="none" strike="noStrike">
                <a:solidFill>
                  <a:schemeClr val="dk1"/>
                </a:solidFill>
                <a:latin typeface="Georgia"/>
                <a:ea typeface="Georgia"/>
                <a:cs typeface="Georgia"/>
                <a:sym typeface="Georgia"/>
              </a:rPr>
              <a:t>Difficult Journey?</a:t>
            </a:r>
          </a:p>
          <a:p>
            <a:pPr indent="-281940" lvl="1" marL="548640" marR="0" rtl="0" algn="l">
              <a:lnSpc>
                <a:spcPct val="90000"/>
              </a:lnSpc>
              <a:spcBef>
                <a:spcPts val="440"/>
              </a:spcBef>
              <a:spcAft>
                <a:spcPts val="0"/>
              </a:spcAft>
              <a:buClr>
                <a:schemeClr val="accent2"/>
              </a:buClr>
              <a:buSzPct val="70000"/>
              <a:buFont typeface="Noto Sans Symbols"/>
              <a:buChar char="○"/>
            </a:pPr>
            <a:r>
              <a:rPr b="0" i="0" lang="en-US" sz="2200" u="none" cap="none" strike="noStrike">
                <a:solidFill>
                  <a:schemeClr val="dk2"/>
                </a:solidFill>
                <a:latin typeface="Georgia"/>
                <a:ea typeface="Georgia"/>
                <a:cs typeface="Georgia"/>
                <a:sym typeface="Georgia"/>
              </a:rPr>
              <a:t>Steamship – Cargo holds</a:t>
            </a:r>
          </a:p>
          <a:p>
            <a:pPr indent="-281940" lvl="1" marL="548640" marR="0" rtl="0" algn="l">
              <a:lnSpc>
                <a:spcPct val="90000"/>
              </a:lnSpc>
              <a:spcBef>
                <a:spcPts val="440"/>
              </a:spcBef>
              <a:spcAft>
                <a:spcPts val="0"/>
              </a:spcAft>
              <a:buClr>
                <a:schemeClr val="accent2"/>
              </a:buClr>
              <a:buSzPct val="70000"/>
              <a:buFont typeface="Noto Sans Symbols"/>
              <a:buChar char="○"/>
            </a:pPr>
            <a:r>
              <a:rPr b="0" i="0" lang="en-US" sz="2200" u="none" cap="none" strike="noStrike">
                <a:solidFill>
                  <a:schemeClr val="dk2"/>
                </a:solidFill>
                <a:latin typeface="Georgia"/>
                <a:ea typeface="Georgia"/>
                <a:cs typeface="Georgia"/>
                <a:sym typeface="Georgia"/>
              </a:rPr>
              <a:t>Disease spread</a:t>
            </a:r>
          </a:p>
          <a:p>
            <a:pPr indent="-281940" lvl="1" marL="548640" marR="0" rtl="0" algn="l">
              <a:lnSpc>
                <a:spcPct val="90000"/>
              </a:lnSpc>
              <a:spcBef>
                <a:spcPts val="440"/>
              </a:spcBef>
              <a:spcAft>
                <a:spcPts val="0"/>
              </a:spcAft>
              <a:buClr>
                <a:schemeClr val="accent2"/>
              </a:buClr>
              <a:buSzPct val="70000"/>
              <a:buFont typeface="Noto Sans Symbols"/>
              <a:buChar char="○"/>
            </a:pPr>
            <a:r>
              <a:rPr b="0" i="0" lang="en-US" sz="2200" u="none" cap="none" strike="noStrike">
                <a:solidFill>
                  <a:schemeClr val="dk2"/>
                </a:solidFill>
                <a:latin typeface="Georgia"/>
                <a:ea typeface="Georgia"/>
                <a:cs typeface="Georgia"/>
                <a:sym typeface="Georgia"/>
              </a:rPr>
              <a:t>“Coffin Boats”</a:t>
            </a:r>
          </a:p>
          <a:p>
            <a:pPr indent="-274320" lvl="0" marL="274320" marR="0" rtl="0" algn="l">
              <a:lnSpc>
                <a:spcPct val="90000"/>
              </a:lnSpc>
              <a:spcBef>
                <a:spcPts val="540"/>
              </a:spcBef>
              <a:spcAft>
                <a:spcPts val="0"/>
              </a:spcAft>
              <a:buClr>
                <a:schemeClr val="accent1"/>
              </a:buClr>
              <a:buSzPct val="85000"/>
              <a:buFont typeface="Noto Sans Symbols"/>
              <a:buChar char="●"/>
            </a:pPr>
            <a:r>
              <a:rPr b="0" i="0" lang="en-US" sz="2700" u="none" cap="none" strike="noStrike">
                <a:solidFill>
                  <a:schemeClr val="dk1"/>
                </a:solidFill>
                <a:latin typeface="Georgia"/>
                <a:ea typeface="Georgia"/>
                <a:cs typeface="Georgia"/>
                <a:sym typeface="Georgia"/>
              </a:rPr>
              <a:t>Ellis Island</a:t>
            </a:r>
          </a:p>
          <a:p>
            <a:pPr indent="-281940" lvl="1" marL="548640" marR="0" rtl="0" algn="l">
              <a:lnSpc>
                <a:spcPct val="90000"/>
              </a:lnSpc>
              <a:spcBef>
                <a:spcPts val="440"/>
              </a:spcBef>
              <a:spcAft>
                <a:spcPts val="0"/>
              </a:spcAft>
              <a:buClr>
                <a:schemeClr val="accent2"/>
              </a:buClr>
              <a:buSzPct val="70000"/>
              <a:buFont typeface="Noto Sans Symbols"/>
              <a:buChar char="○"/>
            </a:pPr>
            <a:r>
              <a:rPr b="0" i="0" lang="en-US" sz="2200" u="none" cap="none" strike="noStrike">
                <a:solidFill>
                  <a:schemeClr val="dk2"/>
                </a:solidFill>
                <a:latin typeface="Georgia"/>
                <a:ea typeface="Georgia"/>
                <a:cs typeface="Georgia"/>
                <a:sym typeface="Georgia"/>
              </a:rPr>
              <a:t>New York – Would take 5 hours or more</a:t>
            </a:r>
          </a:p>
          <a:p>
            <a:pPr indent="-238760" lvl="2" marL="822960" marR="0" rtl="0" algn="l">
              <a:lnSpc>
                <a:spcPct val="90000"/>
              </a:lnSpc>
              <a:spcBef>
                <a:spcPts val="400"/>
              </a:spcBef>
              <a:spcAft>
                <a:spcPts val="0"/>
              </a:spcAft>
              <a:buClr>
                <a:schemeClr val="accent3"/>
              </a:buClr>
              <a:buSzPct val="75000"/>
              <a:buFont typeface="Noto Sans Symbols"/>
              <a:buChar char="•"/>
            </a:pPr>
            <a:r>
              <a:rPr b="0" i="0" lang="en-US" sz="2000" u="none" cap="none" strike="noStrike">
                <a:solidFill>
                  <a:schemeClr val="dk1"/>
                </a:solidFill>
                <a:latin typeface="Georgia"/>
                <a:ea typeface="Georgia"/>
                <a:cs typeface="Georgia"/>
                <a:sym typeface="Georgia"/>
              </a:rPr>
              <a:t>Checked documents, health exam, able to work?</a:t>
            </a:r>
          </a:p>
          <a:p>
            <a:pPr indent="-281940" lvl="1" marL="548640" marR="0" rtl="0" algn="l">
              <a:lnSpc>
                <a:spcPct val="90000"/>
              </a:lnSpc>
              <a:spcBef>
                <a:spcPts val="440"/>
              </a:spcBef>
              <a:spcAft>
                <a:spcPts val="0"/>
              </a:spcAft>
              <a:buClr>
                <a:schemeClr val="accent2"/>
              </a:buClr>
              <a:buSzPct val="70000"/>
              <a:buFont typeface="Noto Sans Symbols"/>
              <a:buChar char="○"/>
            </a:pPr>
            <a:r>
              <a:rPr b="0" i="0" lang="en-US" sz="2200" u="none" cap="none" strike="noStrike">
                <a:solidFill>
                  <a:schemeClr val="dk2"/>
                </a:solidFill>
                <a:latin typeface="Georgia"/>
                <a:ea typeface="Georgia"/>
                <a:cs typeface="Georgia"/>
                <a:sym typeface="Georgia"/>
              </a:rPr>
              <a:t>Angel Island</a:t>
            </a:r>
          </a:p>
          <a:p>
            <a:pPr indent="-238760" lvl="2" marL="822960" marR="0" rtl="0" algn="l">
              <a:lnSpc>
                <a:spcPct val="90000"/>
              </a:lnSpc>
              <a:spcBef>
                <a:spcPts val="400"/>
              </a:spcBef>
              <a:spcAft>
                <a:spcPts val="0"/>
              </a:spcAft>
              <a:buClr>
                <a:schemeClr val="accent3"/>
              </a:buClr>
              <a:buSzPct val="75000"/>
              <a:buFont typeface="Noto Sans Symbols"/>
              <a:buChar char="•"/>
            </a:pPr>
            <a:r>
              <a:rPr b="0" i="0" lang="en-US" sz="2000" u="none" cap="none" strike="noStrike">
                <a:solidFill>
                  <a:schemeClr val="dk1"/>
                </a:solidFill>
                <a:latin typeface="Georgia"/>
                <a:ea typeface="Georgia"/>
                <a:cs typeface="Georgia"/>
                <a:sym typeface="Georgia"/>
              </a:rPr>
              <a:t>San Francisco Bay</a:t>
            </a:r>
          </a:p>
          <a:p>
            <a:pPr indent="-233680" lvl="3" marL="1097280" marR="0" rtl="0" algn="l">
              <a:lnSpc>
                <a:spcPct val="90000"/>
              </a:lnSpc>
              <a:spcBef>
                <a:spcPts val="400"/>
              </a:spcBef>
              <a:buClr>
                <a:schemeClr val="accent4"/>
              </a:buClr>
              <a:buSzPct val="70000"/>
              <a:buFont typeface="Noto Sans Symbols"/>
              <a:buChar char="•"/>
            </a:pPr>
            <a:r>
              <a:rPr b="0" i="0" lang="en-US" sz="2000" u="none" cap="none" strike="noStrike">
                <a:solidFill>
                  <a:schemeClr val="dk2"/>
                </a:solidFill>
                <a:latin typeface="Georgia"/>
                <a:ea typeface="Georgia"/>
                <a:cs typeface="Georgia"/>
                <a:sym typeface="Georgia"/>
              </a:rPr>
              <a:t>Long Detention, Bad facilities</a:t>
            </a:r>
          </a:p>
        </p:txBody>
      </p:sp>
      <p:pic>
        <p:nvPicPr>
          <p:cNvPr descr="http://www.latinamericanstudies.org/ellis-island/airview.jpg" id="195" name="Shape 195"/>
          <p:cNvPicPr preferRelativeResize="0"/>
          <p:nvPr/>
        </p:nvPicPr>
        <p:blipFill rotWithShape="1">
          <a:blip r:embed="rId3">
            <a:alphaModFix/>
          </a:blip>
          <a:srcRect b="0" l="0" r="0" t="0"/>
          <a:stretch/>
        </p:blipFill>
        <p:spPr>
          <a:xfrm>
            <a:off x="5638800" y="1600200"/>
            <a:ext cx="2827552" cy="1771650"/>
          </a:xfrm>
          <a:prstGeom prst="rect">
            <a:avLst/>
          </a:prstGeom>
          <a:noFill/>
          <a:ln>
            <a:noFill/>
          </a:ln>
        </p:spPr>
      </p:pic>
      <p:pic>
        <p:nvPicPr>
          <p:cNvPr descr="http://davidderrick.files.wordpress.com/2009/02/angel_island.jpg" id="196" name="Shape 196"/>
          <p:cNvPicPr preferRelativeResize="0"/>
          <p:nvPr/>
        </p:nvPicPr>
        <p:blipFill rotWithShape="1">
          <a:blip r:embed="rId4">
            <a:alphaModFix/>
          </a:blip>
          <a:srcRect b="0" l="0" r="0" t="0"/>
          <a:stretch/>
        </p:blipFill>
        <p:spPr>
          <a:xfrm>
            <a:off x="5562600" y="3733800"/>
            <a:ext cx="3200016" cy="2559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type="title"/>
          </p:nvPr>
        </p:nvSpPr>
        <p:spPr>
          <a:xfrm>
            <a:off x="301752" y="228600"/>
            <a:ext cx="8534399" cy="758951"/>
          </a:xfrm>
          <a:prstGeom prst="rect">
            <a:avLst/>
          </a:prstGeom>
          <a:noFill/>
          <a:ln>
            <a:noFill/>
          </a:ln>
        </p:spPr>
        <p:txBody>
          <a:bodyPr anchorCtr="0" anchor="b" bIns="45700" lIns="91425" rIns="91425" tIns="45700">
            <a:noAutofit/>
          </a:bodyPr>
          <a:lstStyle/>
          <a:p>
            <a:pPr indent="0" lvl="0" marL="0" marR="0" rtl="0" algn="ctr">
              <a:spcBef>
                <a:spcPts val="0"/>
              </a:spcBef>
              <a:buClr>
                <a:srgbClr val="7A9798"/>
              </a:buClr>
              <a:buSzPct val="25000"/>
              <a:buFont typeface="Georgia"/>
              <a:buNone/>
            </a:pPr>
            <a:r>
              <a:rPr b="0" i="0" lang="en-US" sz="3300" u="none" cap="none" strike="noStrike">
                <a:solidFill>
                  <a:srgbClr val="7A9798"/>
                </a:solidFill>
                <a:latin typeface="Georgia"/>
                <a:ea typeface="Georgia"/>
                <a:cs typeface="Georgia"/>
                <a:sym typeface="Georgia"/>
              </a:rPr>
              <a:t>Reactions to Immigration</a:t>
            </a:r>
          </a:p>
        </p:txBody>
      </p:sp>
      <p:sp>
        <p:nvSpPr>
          <p:cNvPr id="202" name="Shape 202"/>
          <p:cNvSpPr txBox="1"/>
          <p:nvPr>
            <p:ph idx="1" type="body"/>
          </p:nvPr>
        </p:nvSpPr>
        <p:spPr>
          <a:xfrm>
            <a:off x="301752" y="1527048"/>
            <a:ext cx="8503920" cy="4572000"/>
          </a:xfrm>
          <a:prstGeom prst="rect">
            <a:avLst/>
          </a:prstGeom>
          <a:noFill/>
          <a:ln>
            <a:noFill/>
          </a:ln>
        </p:spPr>
        <p:txBody>
          <a:bodyPr anchorCtr="0" anchor="t" bIns="45700" lIns="91425" rIns="91425" tIns="45700">
            <a:noAutofit/>
          </a:bodyPr>
          <a:lstStyle/>
          <a:p>
            <a:pPr indent="-274320" lvl="0" marL="274320" marR="0" rtl="0" algn="l">
              <a:lnSpc>
                <a:spcPct val="90000"/>
              </a:lnSpc>
              <a:spcBef>
                <a:spcPts val="0"/>
              </a:spcBef>
              <a:spcAft>
                <a:spcPts val="0"/>
              </a:spcAft>
              <a:buClr>
                <a:schemeClr val="accent1"/>
              </a:buClr>
              <a:buSzPct val="84898"/>
              <a:buFont typeface="Noto Sans Symbols"/>
              <a:buChar char="●"/>
            </a:pPr>
            <a:r>
              <a:rPr b="0" i="0" lang="en-US" sz="2497" u="none" cap="none" strike="noStrike">
                <a:solidFill>
                  <a:schemeClr val="dk1"/>
                </a:solidFill>
                <a:latin typeface="Georgia"/>
                <a:ea typeface="Georgia"/>
                <a:cs typeface="Georgia"/>
                <a:sym typeface="Georgia"/>
              </a:rPr>
              <a:t>Melting Pot- Blending of </a:t>
            </a:r>
          </a:p>
          <a:p>
            <a:pPr indent="-274320" lvl="0" marL="274320" marR="0" rtl="0" algn="l">
              <a:lnSpc>
                <a:spcPct val="90000"/>
              </a:lnSpc>
              <a:spcBef>
                <a:spcPts val="499"/>
              </a:spcBef>
              <a:spcAft>
                <a:spcPts val="0"/>
              </a:spcAft>
              <a:buClr>
                <a:schemeClr val="accent1"/>
              </a:buClr>
              <a:buSzPct val="25000"/>
              <a:buFont typeface="Noto Sans Symbols"/>
              <a:buNone/>
            </a:pPr>
            <a:r>
              <a:rPr b="0" i="0" lang="en-US" sz="2497" u="none" cap="none" strike="noStrike">
                <a:solidFill>
                  <a:schemeClr val="dk1"/>
                </a:solidFill>
                <a:latin typeface="Georgia"/>
                <a:ea typeface="Georgia"/>
                <a:cs typeface="Georgia"/>
                <a:sym typeface="Georgia"/>
              </a:rPr>
              <a:t>Different Cultures</a:t>
            </a:r>
          </a:p>
          <a:p>
            <a:pPr indent="-274320" lvl="0" marL="274320" marR="0" rtl="0" algn="l">
              <a:lnSpc>
                <a:spcPct val="90000"/>
              </a:lnSpc>
              <a:spcBef>
                <a:spcPts val="499"/>
              </a:spcBef>
              <a:spcAft>
                <a:spcPts val="0"/>
              </a:spcAft>
              <a:buClr>
                <a:schemeClr val="accent1"/>
              </a:buClr>
              <a:buSzPct val="84898"/>
              <a:buFont typeface="Noto Sans Symbols"/>
              <a:buChar char="●"/>
            </a:pPr>
            <a:r>
              <a:rPr b="0" i="0" lang="en-US" sz="2497" u="none" cap="none" strike="noStrike">
                <a:solidFill>
                  <a:schemeClr val="dk1"/>
                </a:solidFill>
                <a:latin typeface="Georgia"/>
                <a:ea typeface="Georgia"/>
                <a:cs typeface="Georgia"/>
                <a:sym typeface="Georgia"/>
              </a:rPr>
              <a:t>Rise of Nativism- Remember this?</a:t>
            </a:r>
          </a:p>
          <a:p>
            <a:pPr indent="-281940" lvl="1" marL="548640" marR="0" rtl="0" algn="l">
              <a:lnSpc>
                <a:spcPct val="90000"/>
              </a:lnSpc>
              <a:spcBef>
                <a:spcPts val="407"/>
              </a:spcBef>
              <a:spcAft>
                <a:spcPts val="0"/>
              </a:spcAft>
              <a:buClr>
                <a:schemeClr val="accent2"/>
              </a:buClr>
              <a:buSzPct val="71225"/>
              <a:buFont typeface="Noto Sans Symbols"/>
              <a:buChar char="○"/>
            </a:pPr>
            <a:r>
              <a:rPr b="0" i="0" lang="en-US" sz="2035" u="none" cap="none" strike="noStrike">
                <a:solidFill>
                  <a:schemeClr val="dk2"/>
                </a:solidFill>
                <a:latin typeface="Georgia"/>
                <a:ea typeface="Georgia"/>
                <a:cs typeface="Georgia"/>
                <a:sym typeface="Georgia"/>
              </a:rPr>
              <a:t>Anti-Catholic attacks</a:t>
            </a:r>
          </a:p>
          <a:p>
            <a:pPr indent="-281940" lvl="1" marL="548640" marR="0" rtl="0" algn="l">
              <a:lnSpc>
                <a:spcPct val="90000"/>
              </a:lnSpc>
              <a:spcBef>
                <a:spcPts val="407"/>
              </a:spcBef>
              <a:spcAft>
                <a:spcPts val="0"/>
              </a:spcAft>
              <a:buClr>
                <a:schemeClr val="accent2"/>
              </a:buClr>
              <a:buSzPct val="71225"/>
              <a:buFont typeface="Noto Sans Symbols"/>
              <a:buChar char="○"/>
            </a:pPr>
            <a:r>
              <a:rPr b="1" i="0" lang="en-US" sz="2035" u="sng" cap="none" strike="noStrike">
                <a:solidFill>
                  <a:schemeClr val="dk2"/>
                </a:solidFill>
                <a:latin typeface="Georgia"/>
                <a:ea typeface="Georgia"/>
                <a:cs typeface="Georgia"/>
                <a:sym typeface="Georgia"/>
              </a:rPr>
              <a:t>Immigration Restriction League</a:t>
            </a:r>
            <a:r>
              <a:rPr b="0" i="0" lang="en-US" sz="2035" u="sng" cap="none" strike="noStrike">
                <a:solidFill>
                  <a:schemeClr val="dk2"/>
                </a:solidFill>
                <a:latin typeface="Georgia"/>
                <a:ea typeface="Georgia"/>
                <a:cs typeface="Georgia"/>
                <a:sym typeface="Georgia"/>
              </a:rPr>
              <a:t>- </a:t>
            </a:r>
            <a:r>
              <a:rPr b="0" i="0" lang="en-US" sz="2035" u="none" cap="none" strike="noStrike">
                <a:solidFill>
                  <a:schemeClr val="dk2"/>
                </a:solidFill>
                <a:latin typeface="Georgia"/>
                <a:ea typeface="Georgia"/>
                <a:cs typeface="Georgia"/>
                <a:sym typeface="Georgia"/>
              </a:rPr>
              <a:t>passed a bill requiring a literacy test for immigrants.  Bill vetoed by the president.</a:t>
            </a:r>
          </a:p>
          <a:p>
            <a:pPr indent="-281940" lvl="1" marL="548640" marR="0" rtl="0" algn="l">
              <a:lnSpc>
                <a:spcPct val="90000"/>
              </a:lnSpc>
              <a:spcBef>
                <a:spcPts val="407"/>
              </a:spcBef>
              <a:spcAft>
                <a:spcPts val="0"/>
              </a:spcAft>
              <a:buClr>
                <a:schemeClr val="accent2"/>
              </a:buClr>
              <a:buSzPct val="71225"/>
              <a:buFont typeface="Noto Sans Symbols"/>
              <a:buChar char="○"/>
            </a:pPr>
            <a:r>
              <a:rPr b="1" i="0" lang="en-US" sz="2035" u="none" cap="none" strike="noStrike">
                <a:solidFill>
                  <a:schemeClr val="dk2"/>
                </a:solidFill>
                <a:latin typeface="Georgia"/>
                <a:ea typeface="Georgia"/>
                <a:cs typeface="Georgia"/>
                <a:sym typeface="Georgia"/>
              </a:rPr>
              <a:t>Anti Asian Sentiment</a:t>
            </a:r>
            <a:r>
              <a:rPr b="0" i="0" lang="en-US" sz="2035" u="none" cap="none" strike="noStrike">
                <a:solidFill>
                  <a:schemeClr val="dk2"/>
                </a:solidFill>
                <a:latin typeface="Georgia"/>
                <a:ea typeface="Georgia"/>
                <a:cs typeface="Georgia"/>
                <a:sym typeface="Georgia"/>
              </a:rPr>
              <a:t>- </a:t>
            </a:r>
            <a:r>
              <a:rPr b="0" i="0" lang="en-US" sz="2035" u="sng" cap="none" strike="noStrike">
                <a:solidFill>
                  <a:schemeClr val="dk2"/>
                </a:solidFill>
                <a:latin typeface="Georgia"/>
                <a:ea typeface="Georgia"/>
                <a:cs typeface="Georgia"/>
                <a:sym typeface="Georgia"/>
              </a:rPr>
              <a:t>Chinese Exclusion Act- </a:t>
            </a:r>
            <a:r>
              <a:rPr b="0" i="0" lang="en-US" sz="2035" u="none" cap="none" strike="noStrike">
                <a:solidFill>
                  <a:schemeClr val="dk2"/>
                </a:solidFill>
                <a:latin typeface="Georgia"/>
                <a:ea typeface="Georgia"/>
                <a:cs typeface="Georgia"/>
                <a:sym typeface="Georgia"/>
              </a:rPr>
              <a:t>banned entry to all Chinese except teachers, students, merchants, tourists, and government officials.  Repealed in 1943</a:t>
            </a:r>
          </a:p>
          <a:p>
            <a:pPr indent="-281940" lvl="1" marL="548640" marR="0" rtl="0" algn="l">
              <a:lnSpc>
                <a:spcPct val="90000"/>
              </a:lnSpc>
              <a:spcBef>
                <a:spcPts val="407"/>
              </a:spcBef>
              <a:spcAft>
                <a:spcPts val="0"/>
              </a:spcAft>
              <a:buClr>
                <a:schemeClr val="accent2"/>
              </a:buClr>
              <a:buSzPct val="71225"/>
              <a:buFont typeface="Noto Sans Symbols"/>
              <a:buChar char="○"/>
            </a:pPr>
            <a:r>
              <a:rPr b="1" i="0" lang="en-US" sz="2035" u="sng" cap="none" strike="noStrike">
                <a:solidFill>
                  <a:schemeClr val="dk2"/>
                </a:solidFill>
                <a:latin typeface="Georgia"/>
                <a:ea typeface="Georgia"/>
                <a:cs typeface="Georgia"/>
                <a:sym typeface="Georgia"/>
              </a:rPr>
              <a:t>Gentlemen’s Agreement</a:t>
            </a:r>
            <a:r>
              <a:rPr b="0" i="0" lang="en-US" sz="2035" u="sng" cap="none" strike="noStrike">
                <a:solidFill>
                  <a:schemeClr val="dk2"/>
                </a:solidFill>
                <a:latin typeface="Georgia"/>
                <a:ea typeface="Georgia"/>
                <a:cs typeface="Georgia"/>
                <a:sym typeface="Georgia"/>
              </a:rPr>
              <a:t>- </a:t>
            </a:r>
            <a:r>
              <a:rPr b="0" i="0" lang="en-US" sz="2035" u="none" cap="none" strike="noStrike">
                <a:solidFill>
                  <a:schemeClr val="dk2"/>
                </a:solidFill>
                <a:latin typeface="Georgia"/>
                <a:ea typeface="Georgia"/>
                <a:cs typeface="Georgia"/>
                <a:sym typeface="Georgia"/>
              </a:rPr>
              <a:t>Segregated Schools in CA, Japan raises angry protest and Teddy Roosevelt works out a deal.  Japan would limit immigration of unskilled workers if the segregation order was repealed.</a:t>
            </a:r>
          </a:p>
          <a:p>
            <a:pPr indent="-281940" lvl="1" marL="548640" marR="0" rtl="0" algn="l">
              <a:lnSpc>
                <a:spcPct val="90000"/>
              </a:lnSpc>
              <a:spcBef>
                <a:spcPts val="407"/>
              </a:spcBef>
              <a:buClr>
                <a:schemeClr val="accent2"/>
              </a:buClr>
              <a:buSzPct val="71225"/>
              <a:buFont typeface="Noto Sans Symbols"/>
              <a:buNone/>
            </a:pPr>
            <a:r>
              <a:t/>
            </a:r>
            <a:endParaRPr b="0" i="0" sz="2035" u="none" cap="none" strike="noStrike">
              <a:solidFill>
                <a:schemeClr val="dk2"/>
              </a:solidFill>
              <a:latin typeface="Georgia"/>
              <a:ea typeface="Georgia"/>
              <a:cs typeface="Georgia"/>
              <a:sym typeface="Georgia"/>
            </a:endParaRPr>
          </a:p>
        </p:txBody>
      </p:sp>
      <p:pic>
        <p:nvPicPr>
          <p:cNvPr descr="http://2.bp.blogspot.com/_eQFMSrewFec/SXsyw0EFltI/AAAAAAAADR0/epUne9eXJT8/s320/immigration.bmp" id="203" name="Shape 203"/>
          <p:cNvPicPr preferRelativeResize="0"/>
          <p:nvPr/>
        </p:nvPicPr>
        <p:blipFill rotWithShape="1">
          <a:blip r:embed="rId3">
            <a:alphaModFix/>
          </a:blip>
          <a:srcRect b="0" l="0" r="0" t="0"/>
          <a:stretch/>
        </p:blipFill>
        <p:spPr>
          <a:xfrm>
            <a:off x="5943600" y="1066800"/>
            <a:ext cx="1980394" cy="1949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x="0" y="0"/>
          <a:ext cx="0" cy="0"/>
          <a:chOff x="0" y="0"/>
          <a:chExt cx="0" cy="0"/>
        </a:xfrm>
      </p:grpSpPr>
      <p:sp>
        <p:nvSpPr>
          <p:cNvPr id="208" name="Shape 208"/>
          <p:cNvSpPr txBox="1"/>
          <p:nvPr>
            <p:ph type="title"/>
          </p:nvPr>
        </p:nvSpPr>
        <p:spPr>
          <a:xfrm>
            <a:off x="301752" y="228600"/>
            <a:ext cx="8534399" cy="758951"/>
          </a:xfrm>
          <a:prstGeom prst="rect">
            <a:avLst/>
          </a:prstGeom>
          <a:noFill/>
          <a:ln>
            <a:noFill/>
          </a:ln>
        </p:spPr>
        <p:txBody>
          <a:bodyPr anchorCtr="0" anchor="b" bIns="45700" lIns="91425" rIns="91425" tIns="45700">
            <a:noAutofit/>
          </a:bodyPr>
          <a:lstStyle/>
          <a:p>
            <a:pPr indent="0" lvl="0" marL="0" marR="0" rtl="0" algn="ctr">
              <a:spcBef>
                <a:spcPts val="0"/>
              </a:spcBef>
              <a:buClr>
                <a:srgbClr val="7A9798"/>
              </a:buClr>
              <a:buSzPct val="25000"/>
              <a:buFont typeface="Georgia"/>
              <a:buNone/>
            </a:pPr>
            <a:r>
              <a:rPr b="0" i="0" lang="en-US" sz="3300" u="none" cap="none" strike="noStrike">
                <a:solidFill>
                  <a:srgbClr val="7A9798"/>
                </a:solidFill>
                <a:latin typeface="Georgia"/>
                <a:ea typeface="Georgia"/>
                <a:cs typeface="Georgia"/>
                <a:sym typeface="Georgia"/>
              </a:rPr>
              <a:t>Urbanization:  Section 2</a:t>
            </a:r>
          </a:p>
        </p:txBody>
      </p:sp>
      <p:sp>
        <p:nvSpPr>
          <p:cNvPr id="209" name="Shape 209"/>
          <p:cNvSpPr txBox="1"/>
          <p:nvPr>
            <p:ph idx="1" type="body"/>
          </p:nvPr>
        </p:nvSpPr>
        <p:spPr>
          <a:xfrm>
            <a:off x="301752" y="1527048"/>
            <a:ext cx="8503920" cy="4572000"/>
          </a:xfrm>
          <a:prstGeom prst="rect">
            <a:avLst/>
          </a:prstGeom>
          <a:noFill/>
          <a:ln>
            <a:noFill/>
          </a:ln>
        </p:spPr>
        <p:txBody>
          <a:bodyPr anchorCtr="0" anchor="t" bIns="45700" lIns="91425" rIns="91425" tIns="45700">
            <a:noAutofit/>
          </a:bodyPr>
          <a:lstStyle/>
          <a:p>
            <a:pPr indent="-274320" lvl="0" marL="274320" marR="0" rtl="0" algn="l">
              <a:spcBef>
                <a:spcPts val="0"/>
              </a:spcBef>
              <a:spcAft>
                <a:spcPts val="0"/>
              </a:spcAft>
              <a:buClr>
                <a:schemeClr val="accent1"/>
              </a:buClr>
              <a:buSzPct val="85000"/>
              <a:buFont typeface="Noto Sans Symbols"/>
              <a:buChar char="●"/>
            </a:pPr>
            <a:r>
              <a:rPr b="0" i="0" lang="en-US" sz="2700" u="none" cap="none" strike="noStrike">
                <a:solidFill>
                  <a:schemeClr val="dk1"/>
                </a:solidFill>
                <a:latin typeface="Georgia"/>
                <a:ea typeface="Georgia"/>
                <a:cs typeface="Georgia"/>
                <a:sym typeface="Georgia"/>
              </a:rPr>
              <a:t>Urbanization Means?</a:t>
            </a:r>
          </a:p>
          <a:p>
            <a:pPr indent="-274320" lvl="0" marL="274320" marR="0" rtl="0" algn="l">
              <a:spcBef>
                <a:spcPts val="540"/>
              </a:spcBef>
              <a:spcAft>
                <a:spcPts val="0"/>
              </a:spcAft>
              <a:buClr>
                <a:schemeClr val="accent1"/>
              </a:buClr>
              <a:buSzPct val="85000"/>
              <a:buFont typeface="Noto Sans Symbols"/>
              <a:buChar char="●"/>
            </a:pPr>
            <a:r>
              <a:rPr b="0" i="0" lang="en-US" sz="2700" u="none" cap="none" strike="noStrike">
                <a:solidFill>
                  <a:schemeClr val="dk1"/>
                </a:solidFill>
                <a:latin typeface="Georgia"/>
                <a:ea typeface="Georgia"/>
                <a:cs typeface="Georgia"/>
                <a:sym typeface="Georgia"/>
              </a:rPr>
              <a:t>Americanization Movement- Assimilate people of wide-ranging cultures into the dominate culture.</a:t>
            </a:r>
          </a:p>
          <a:p>
            <a:pPr indent="-281940" lvl="1" marL="548640" marR="0" rtl="0" algn="l">
              <a:spcBef>
                <a:spcPts val="440"/>
              </a:spcBef>
              <a:spcAft>
                <a:spcPts val="0"/>
              </a:spcAft>
              <a:buClr>
                <a:schemeClr val="accent2"/>
              </a:buClr>
              <a:buSzPct val="70000"/>
              <a:buFont typeface="Noto Sans Symbols"/>
              <a:buChar char="○"/>
            </a:pPr>
            <a:r>
              <a:rPr b="0" i="0" lang="en-US" sz="2200" u="none" cap="none" strike="noStrike">
                <a:solidFill>
                  <a:schemeClr val="dk2"/>
                </a:solidFill>
                <a:latin typeface="Georgia"/>
                <a:ea typeface="Georgia"/>
                <a:cs typeface="Georgia"/>
                <a:sym typeface="Georgia"/>
              </a:rPr>
              <a:t>Page 469 in Text- Look At Ethnic Enclaves in 1910 New York City</a:t>
            </a:r>
          </a:p>
          <a:p>
            <a:pPr indent="-274320" lvl="0" marL="274320" marR="0" rtl="0" algn="l">
              <a:spcBef>
                <a:spcPts val="540"/>
              </a:spcBef>
              <a:buClr>
                <a:schemeClr val="accent1"/>
              </a:buClr>
              <a:buSzPct val="85000"/>
              <a:buFont typeface="Noto Sans Symbols"/>
              <a:buChar char="●"/>
            </a:pPr>
            <a:r>
              <a:rPr b="0" i="0" lang="en-US" sz="2700" u="none" cap="none" strike="noStrike">
                <a:solidFill>
                  <a:schemeClr val="dk1"/>
                </a:solidFill>
                <a:latin typeface="Georgia"/>
                <a:ea typeface="Georgia"/>
                <a:cs typeface="Georgia"/>
                <a:sym typeface="Georgia"/>
              </a:rPr>
              <a:t>Move to cities by immigrants, southern farmers, African Americans</a:t>
            </a:r>
          </a:p>
        </p:txBody>
      </p:sp>
      <p:pic>
        <p:nvPicPr>
          <p:cNvPr descr="http://accelerateu.org/graphic_resources/Document.jpg" id="210" name="Shape 210"/>
          <p:cNvPicPr preferRelativeResize="0"/>
          <p:nvPr/>
        </p:nvPicPr>
        <p:blipFill rotWithShape="1">
          <a:blip r:embed="rId3">
            <a:alphaModFix/>
          </a:blip>
          <a:srcRect b="0" l="0" r="0" t="0"/>
          <a:stretch/>
        </p:blipFill>
        <p:spPr>
          <a:xfrm>
            <a:off x="6781800" y="4114800"/>
            <a:ext cx="1828800" cy="2390775"/>
          </a:xfrm>
          <a:prstGeom prst="rect">
            <a:avLst/>
          </a:prstGeom>
          <a:noFill/>
          <a:ln>
            <a:noFill/>
          </a:ln>
        </p:spPr>
      </p:pic>
      <p:pic>
        <p:nvPicPr>
          <p:cNvPr descr="https://amsu-english.wikispaces.com/file/view/The_Great_Migration.jpg/33655467/The_Great_Migration.jpg" id="211" name="Shape 211"/>
          <p:cNvPicPr preferRelativeResize="0"/>
          <p:nvPr/>
        </p:nvPicPr>
        <p:blipFill rotWithShape="1">
          <a:blip r:embed="rId4">
            <a:alphaModFix/>
          </a:blip>
          <a:srcRect b="0" l="0" r="0" t="0"/>
          <a:stretch/>
        </p:blipFill>
        <p:spPr>
          <a:xfrm>
            <a:off x="457200" y="4572000"/>
            <a:ext cx="2286000" cy="16618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x="0" y="0"/>
          <a:ext cx="0" cy="0"/>
          <a:chOff x="0" y="0"/>
          <a:chExt cx="0" cy="0"/>
        </a:xfrm>
      </p:grpSpPr>
      <p:sp>
        <p:nvSpPr>
          <p:cNvPr id="216" name="Shape 216"/>
          <p:cNvSpPr txBox="1"/>
          <p:nvPr>
            <p:ph type="title"/>
          </p:nvPr>
        </p:nvSpPr>
        <p:spPr>
          <a:xfrm>
            <a:off x="301752" y="228600"/>
            <a:ext cx="8534399" cy="758951"/>
          </a:xfrm>
          <a:prstGeom prst="rect">
            <a:avLst/>
          </a:prstGeom>
          <a:noFill/>
          <a:ln>
            <a:noFill/>
          </a:ln>
        </p:spPr>
        <p:txBody>
          <a:bodyPr anchorCtr="0" anchor="b" bIns="45700" lIns="91425" rIns="91425" tIns="45700">
            <a:noAutofit/>
          </a:bodyPr>
          <a:lstStyle/>
          <a:p>
            <a:pPr indent="0" lvl="0" marL="0" marR="0" rtl="0" algn="ctr">
              <a:spcBef>
                <a:spcPts val="0"/>
              </a:spcBef>
              <a:buClr>
                <a:srgbClr val="7A9798"/>
              </a:buClr>
              <a:buSzPct val="25000"/>
              <a:buFont typeface="Georgia"/>
              <a:buNone/>
            </a:pPr>
            <a:r>
              <a:rPr b="0" i="0" lang="en-US" sz="3300" u="none" cap="none" strike="noStrike">
                <a:solidFill>
                  <a:srgbClr val="7A9798"/>
                </a:solidFill>
                <a:latin typeface="Georgia"/>
                <a:ea typeface="Georgia"/>
                <a:cs typeface="Georgia"/>
                <a:sym typeface="Georgia"/>
              </a:rPr>
              <a:t>Ethnic Enclaves in NYC</a:t>
            </a:r>
          </a:p>
        </p:txBody>
      </p:sp>
      <p:pic>
        <p:nvPicPr>
          <p:cNvPr descr="http://www.city-data.com/forum/attachments/city-vs-city/37565d1236574744-new-york-city-vs-toronto-vs-demographics-nyc.png" id="217" name="Shape 217"/>
          <p:cNvPicPr preferRelativeResize="0"/>
          <p:nvPr/>
        </p:nvPicPr>
        <p:blipFill rotWithShape="1">
          <a:blip r:embed="rId3">
            <a:alphaModFix/>
          </a:blip>
          <a:srcRect b="0" l="0" r="0" t="0"/>
          <a:stretch/>
        </p:blipFill>
        <p:spPr>
          <a:xfrm>
            <a:off x="609600" y="1371600"/>
            <a:ext cx="8001000" cy="5057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x="0" y="0"/>
          <a:ext cx="0" cy="0"/>
          <a:chOff x="0" y="0"/>
          <a:chExt cx="0" cy="0"/>
        </a:xfrm>
      </p:grpSpPr>
      <p:sp>
        <p:nvSpPr>
          <p:cNvPr id="222" name="Shape 222"/>
          <p:cNvSpPr txBox="1"/>
          <p:nvPr>
            <p:ph type="title"/>
          </p:nvPr>
        </p:nvSpPr>
        <p:spPr>
          <a:xfrm>
            <a:off x="301752" y="228600"/>
            <a:ext cx="8534399" cy="758951"/>
          </a:xfrm>
          <a:prstGeom prst="rect">
            <a:avLst/>
          </a:prstGeom>
          <a:noFill/>
          <a:ln>
            <a:noFill/>
          </a:ln>
        </p:spPr>
        <p:txBody>
          <a:bodyPr anchorCtr="0" anchor="b" bIns="45700" lIns="91425" rIns="91425" tIns="45700">
            <a:noAutofit/>
          </a:bodyPr>
          <a:lstStyle/>
          <a:p>
            <a:pPr indent="0" lvl="0" marL="0" marR="0" rtl="0" algn="ctr">
              <a:spcBef>
                <a:spcPts val="0"/>
              </a:spcBef>
              <a:buClr>
                <a:srgbClr val="7A9798"/>
              </a:buClr>
              <a:buSzPct val="25000"/>
              <a:buFont typeface="Georgia"/>
              <a:buNone/>
            </a:pPr>
            <a:r>
              <a:rPr b="0" i="0" lang="en-US" sz="3300" u="none" cap="none" strike="noStrike">
                <a:solidFill>
                  <a:srgbClr val="7A9798"/>
                </a:solidFill>
                <a:latin typeface="Georgia"/>
                <a:ea typeface="Georgia"/>
                <a:cs typeface="Georgia"/>
                <a:sym typeface="Georgia"/>
              </a:rPr>
              <a:t>Urban Problems</a:t>
            </a:r>
          </a:p>
        </p:txBody>
      </p:sp>
      <p:sp>
        <p:nvSpPr>
          <p:cNvPr id="223" name="Shape 223"/>
          <p:cNvSpPr txBox="1"/>
          <p:nvPr>
            <p:ph idx="1" type="body"/>
          </p:nvPr>
        </p:nvSpPr>
        <p:spPr>
          <a:xfrm>
            <a:off x="301752" y="1527048"/>
            <a:ext cx="8503920" cy="4572000"/>
          </a:xfrm>
          <a:prstGeom prst="rect">
            <a:avLst/>
          </a:prstGeom>
          <a:noFill/>
          <a:ln>
            <a:noFill/>
          </a:ln>
        </p:spPr>
        <p:txBody>
          <a:bodyPr anchorCtr="0" anchor="t" bIns="45700" lIns="91425" rIns="91425" tIns="45700">
            <a:noAutofit/>
          </a:bodyPr>
          <a:lstStyle/>
          <a:p>
            <a:pPr indent="-274320" lvl="0" marL="274320" marR="0" rtl="0" algn="l">
              <a:lnSpc>
                <a:spcPct val="80000"/>
              </a:lnSpc>
              <a:spcBef>
                <a:spcPts val="0"/>
              </a:spcBef>
              <a:spcAft>
                <a:spcPts val="0"/>
              </a:spcAft>
              <a:buClr>
                <a:schemeClr val="accent1"/>
              </a:buClr>
              <a:buSzPct val="84898"/>
              <a:buFont typeface="Noto Sans Symbols"/>
              <a:buChar char="●"/>
            </a:pPr>
            <a:r>
              <a:rPr b="0" i="0" lang="en-US" sz="2497" u="none" cap="none" strike="noStrike">
                <a:solidFill>
                  <a:schemeClr val="dk1"/>
                </a:solidFill>
                <a:latin typeface="Georgia"/>
                <a:ea typeface="Georgia"/>
                <a:cs typeface="Georgia"/>
                <a:sym typeface="Georgia"/>
              </a:rPr>
              <a:t>What issues would occur with a rise in population in America’s cities?</a:t>
            </a:r>
          </a:p>
          <a:p>
            <a:pPr indent="-281940" lvl="1" marL="548640" marR="0" rtl="0" algn="l">
              <a:lnSpc>
                <a:spcPct val="80000"/>
              </a:lnSpc>
              <a:spcBef>
                <a:spcPts val="407"/>
              </a:spcBef>
              <a:spcAft>
                <a:spcPts val="0"/>
              </a:spcAft>
              <a:buClr>
                <a:schemeClr val="accent2"/>
              </a:buClr>
              <a:buSzPct val="71225"/>
              <a:buFont typeface="Noto Sans Symbols"/>
              <a:buChar char="○"/>
            </a:pPr>
            <a:r>
              <a:rPr b="0" i="0" lang="en-US" sz="2035" u="none" cap="none" strike="noStrike">
                <a:solidFill>
                  <a:schemeClr val="dk2"/>
                </a:solidFill>
                <a:latin typeface="Georgia"/>
                <a:ea typeface="Georgia"/>
                <a:cs typeface="Georgia"/>
                <a:sym typeface="Georgia"/>
              </a:rPr>
              <a:t>Housing?</a:t>
            </a:r>
          </a:p>
          <a:p>
            <a:pPr indent="-238760" lvl="2" marL="822960" marR="0" rtl="0" algn="l">
              <a:lnSpc>
                <a:spcPct val="80000"/>
              </a:lnSpc>
              <a:spcBef>
                <a:spcPts val="370"/>
              </a:spcBef>
              <a:spcAft>
                <a:spcPts val="0"/>
              </a:spcAft>
              <a:buClr>
                <a:schemeClr val="accent3"/>
              </a:buClr>
              <a:buSzPct val="73026"/>
              <a:buFont typeface="Noto Sans Symbols"/>
              <a:buChar char="•"/>
            </a:pPr>
            <a:r>
              <a:rPr b="0" i="0" lang="en-US" sz="1850" u="none" cap="none" strike="noStrike">
                <a:solidFill>
                  <a:schemeClr val="dk1"/>
                </a:solidFill>
                <a:latin typeface="Georgia"/>
                <a:ea typeface="Georgia"/>
                <a:cs typeface="Georgia"/>
                <a:sym typeface="Georgia"/>
              </a:rPr>
              <a:t>Tenements- Multifamily urban dwellings, overcrowded  and unsanitary.</a:t>
            </a:r>
          </a:p>
          <a:p>
            <a:pPr indent="-233680" lvl="3" marL="1097280" marR="0" rtl="0" algn="l">
              <a:lnSpc>
                <a:spcPct val="80000"/>
              </a:lnSpc>
              <a:spcBef>
                <a:spcPts val="370"/>
              </a:spcBef>
              <a:spcAft>
                <a:spcPts val="0"/>
              </a:spcAft>
              <a:buClr>
                <a:schemeClr val="accent4"/>
              </a:buClr>
              <a:buSzPct val="68157"/>
              <a:buFont typeface="Noto Sans Symbols"/>
              <a:buChar char="•"/>
            </a:pPr>
            <a:r>
              <a:rPr b="0" i="0" lang="en-US" sz="1850" u="none" cap="none" strike="noStrike">
                <a:solidFill>
                  <a:schemeClr val="dk2"/>
                </a:solidFill>
                <a:latin typeface="Georgia"/>
                <a:ea typeface="Georgia"/>
                <a:cs typeface="Georgia"/>
                <a:sym typeface="Georgia"/>
              </a:rPr>
              <a:t>NYC passed a law that set minimum standards for plumbing  and ventilation in apartments.</a:t>
            </a:r>
          </a:p>
          <a:p>
            <a:pPr indent="-281940" lvl="1" marL="548640" marR="0" rtl="0" algn="l">
              <a:lnSpc>
                <a:spcPct val="80000"/>
              </a:lnSpc>
              <a:spcBef>
                <a:spcPts val="407"/>
              </a:spcBef>
              <a:spcAft>
                <a:spcPts val="0"/>
              </a:spcAft>
              <a:buClr>
                <a:schemeClr val="accent2"/>
              </a:buClr>
              <a:buSzPct val="71225"/>
              <a:buFont typeface="Noto Sans Symbols"/>
              <a:buChar char="○"/>
            </a:pPr>
            <a:r>
              <a:rPr b="0" i="0" lang="en-US" sz="2035" u="none" cap="none" strike="noStrike">
                <a:solidFill>
                  <a:schemeClr val="dk2"/>
                </a:solidFill>
                <a:latin typeface="Georgia"/>
                <a:ea typeface="Georgia"/>
                <a:cs typeface="Georgia"/>
                <a:sym typeface="Georgia"/>
              </a:rPr>
              <a:t>Transportation</a:t>
            </a:r>
          </a:p>
          <a:p>
            <a:pPr indent="-238760" lvl="2" marL="822960" marR="0" rtl="0" algn="l">
              <a:lnSpc>
                <a:spcPct val="80000"/>
              </a:lnSpc>
              <a:spcBef>
                <a:spcPts val="370"/>
              </a:spcBef>
              <a:spcAft>
                <a:spcPts val="0"/>
              </a:spcAft>
              <a:buClr>
                <a:schemeClr val="accent3"/>
              </a:buClr>
              <a:buSzPct val="73026"/>
              <a:buFont typeface="Noto Sans Symbols"/>
              <a:buChar char="•"/>
            </a:pPr>
            <a:r>
              <a:rPr b="0" i="0" lang="en-US" sz="1850" u="none" cap="none" strike="noStrike">
                <a:solidFill>
                  <a:schemeClr val="dk1"/>
                </a:solidFill>
                <a:latin typeface="Georgia"/>
                <a:ea typeface="Georgia"/>
                <a:cs typeface="Georgia"/>
                <a:sym typeface="Georgia"/>
              </a:rPr>
              <a:t>Mass Transit</a:t>
            </a:r>
          </a:p>
          <a:p>
            <a:pPr indent="-233680" lvl="3" marL="1097280" marR="0" rtl="0" algn="l">
              <a:lnSpc>
                <a:spcPct val="80000"/>
              </a:lnSpc>
              <a:spcBef>
                <a:spcPts val="370"/>
              </a:spcBef>
              <a:spcAft>
                <a:spcPts val="0"/>
              </a:spcAft>
              <a:buClr>
                <a:schemeClr val="accent4"/>
              </a:buClr>
              <a:buSzPct val="68157"/>
              <a:buFont typeface="Noto Sans Symbols"/>
              <a:buChar char="•"/>
            </a:pPr>
            <a:r>
              <a:rPr b="0" i="0" lang="en-US" sz="1850" u="none" cap="none" strike="noStrike">
                <a:solidFill>
                  <a:schemeClr val="dk2"/>
                </a:solidFill>
                <a:latin typeface="Georgia"/>
                <a:ea typeface="Georgia"/>
                <a:cs typeface="Georgia"/>
                <a:sym typeface="Georgia"/>
              </a:rPr>
              <a:t>Electric Subways</a:t>
            </a:r>
          </a:p>
          <a:p>
            <a:pPr indent="-281940" lvl="1" marL="548640" marR="0" rtl="0" algn="l">
              <a:lnSpc>
                <a:spcPct val="80000"/>
              </a:lnSpc>
              <a:spcBef>
                <a:spcPts val="407"/>
              </a:spcBef>
              <a:spcAft>
                <a:spcPts val="0"/>
              </a:spcAft>
              <a:buClr>
                <a:schemeClr val="accent2"/>
              </a:buClr>
              <a:buSzPct val="71225"/>
              <a:buFont typeface="Noto Sans Symbols"/>
              <a:buChar char="○"/>
            </a:pPr>
            <a:r>
              <a:rPr b="0" i="0" lang="en-US" sz="2035" u="none" cap="none" strike="noStrike">
                <a:solidFill>
                  <a:schemeClr val="dk2"/>
                </a:solidFill>
                <a:latin typeface="Georgia"/>
                <a:ea typeface="Georgia"/>
                <a:cs typeface="Georgia"/>
                <a:sym typeface="Georgia"/>
              </a:rPr>
              <a:t>Water</a:t>
            </a:r>
          </a:p>
          <a:p>
            <a:pPr indent="-281940" lvl="1" marL="548640" marR="0" rtl="0" algn="l">
              <a:lnSpc>
                <a:spcPct val="80000"/>
              </a:lnSpc>
              <a:spcBef>
                <a:spcPts val="407"/>
              </a:spcBef>
              <a:spcAft>
                <a:spcPts val="0"/>
              </a:spcAft>
              <a:buClr>
                <a:schemeClr val="accent2"/>
              </a:buClr>
              <a:buSzPct val="71225"/>
              <a:buFont typeface="Noto Sans Symbols"/>
              <a:buChar char="○"/>
            </a:pPr>
            <a:r>
              <a:rPr b="0" i="0" lang="en-US" sz="2035" u="none" cap="none" strike="noStrike">
                <a:solidFill>
                  <a:schemeClr val="dk2"/>
                </a:solidFill>
                <a:latin typeface="Georgia"/>
                <a:ea typeface="Georgia"/>
                <a:cs typeface="Georgia"/>
                <a:sym typeface="Georgia"/>
              </a:rPr>
              <a:t>Sanitation</a:t>
            </a:r>
          </a:p>
          <a:p>
            <a:pPr indent="-281940" lvl="1" marL="548640" marR="0" rtl="0" algn="l">
              <a:lnSpc>
                <a:spcPct val="80000"/>
              </a:lnSpc>
              <a:spcBef>
                <a:spcPts val="407"/>
              </a:spcBef>
              <a:spcAft>
                <a:spcPts val="0"/>
              </a:spcAft>
              <a:buClr>
                <a:schemeClr val="accent2"/>
              </a:buClr>
              <a:buSzPct val="71225"/>
              <a:buFont typeface="Noto Sans Symbols"/>
              <a:buChar char="○"/>
            </a:pPr>
            <a:r>
              <a:rPr b="0" i="0" lang="en-US" sz="2035" u="none" cap="none" strike="noStrike">
                <a:solidFill>
                  <a:schemeClr val="dk2"/>
                </a:solidFill>
                <a:latin typeface="Georgia"/>
                <a:ea typeface="Georgia"/>
                <a:cs typeface="Georgia"/>
                <a:sym typeface="Georgia"/>
              </a:rPr>
              <a:t>Crime</a:t>
            </a:r>
          </a:p>
          <a:p>
            <a:pPr indent="-281940" lvl="1" marL="548640" marR="0" rtl="0" algn="l">
              <a:lnSpc>
                <a:spcPct val="80000"/>
              </a:lnSpc>
              <a:spcBef>
                <a:spcPts val="407"/>
              </a:spcBef>
              <a:buClr>
                <a:schemeClr val="accent2"/>
              </a:buClr>
              <a:buSzPct val="71225"/>
              <a:buFont typeface="Noto Sans Symbols"/>
              <a:buChar char="○"/>
            </a:pPr>
            <a:r>
              <a:rPr b="0" i="0" lang="en-US" sz="2035" u="none" cap="none" strike="noStrike">
                <a:solidFill>
                  <a:schemeClr val="dk2"/>
                </a:solidFill>
                <a:latin typeface="Georgia"/>
                <a:ea typeface="Georgia"/>
                <a:cs typeface="Georgia"/>
                <a:sym typeface="Georgia"/>
              </a:rPr>
              <a:t>Fire</a:t>
            </a:r>
          </a:p>
        </p:txBody>
      </p:sp>
      <p:pic>
        <p:nvPicPr>
          <p:cNvPr descr="http://www.museumoffamilyhistory.com/tenement-eastside-1.jpg" id="224" name="Shape 224"/>
          <p:cNvPicPr preferRelativeResize="0"/>
          <p:nvPr/>
        </p:nvPicPr>
        <p:blipFill rotWithShape="1">
          <a:blip r:embed="rId3">
            <a:alphaModFix/>
          </a:blip>
          <a:srcRect b="0" l="0" r="0" t="0"/>
          <a:stretch/>
        </p:blipFill>
        <p:spPr>
          <a:xfrm>
            <a:off x="4648200" y="3429000"/>
            <a:ext cx="2438399" cy="285193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ivic">
  <a:themeElements>
    <a:clrScheme name="Civic">
      <a:dk1>
        <a:srgbClr val="000000"/>
      </a:dk1>
      <a:lt1>
        <a:srgbClr val="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