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 id="2147483662" r:id="rId4"/>
    <p:sldMasterId id="2147483663" r:id="rId5"/>
    <p:sldMasterId id="2147483664" r:id="rId6"/>
    <p:sldMasterId id="214748366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Lst>
  <p:sldSz cy="6858000" cx="9144000"/>
  <p:notesSz cx="6858000" cy="9144000"/>
  <p:embeddedFontLst>
    <p:embeddedFont>
      <p:font typeface="Tahoma"/>
      <p:regular r:id="rId52"/>
      <p:bold r:id="rId53"/>
    </p:embeddedFont>
    <p:embeddedFont>
      <p:font typeface="Libre Baskerville"/>
      <p:regular r:id="rId54"/>
      <p:bold r:id="rId55"/>
      <p:italic r:id="rId56"/>
    </p:embeddedFont>
    <p:embeddedFont>
      <p:font typeface="Merriweather"/>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Merriweather-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font" Target="fonts/Tahoma-bold.fntdata"/><Relationship Id="rId52" Type="http://schemas.openxmlformats.org/officeDocument/2006/relationships/font" Target="fonts/Tahoma-regular.fntdata"/><Relationship Id="rId11" Type="http://schemas.openxmlformats.org/officeDocument/2006/relationships/slide" Target="slides/slide3.xml"/><Relationship Id="rId55" Type="http://schemas.openxmlformats.org/officeDocument/2006/relationships/font" Target="fonts/LibreBaskerville-bold.fntdata"/><Relationship Id="rId10" Type="http://schemas.openxmlformats.org/officeDocument/2006/relationships/slide" Target="slides/slide2.xml"/><Relationship Id="rId54" Type="http://schemas.openxmlformats.org/officeDocument/2006/relationships/font" Target="fonts/LibreBaskerville-regular.fntdata"/><Relationship Id="rId13" Type="http://schemas.openxmlformats.org/officeDocument/2006/relationships/slide" Target="slides/slide5.xml"/><Relationship Id="rId57" Type="http://schemas.openxmlformats.org/officeDocument/2006/relationships/font" Target="fonts/Merriweather-regular.fntdata"/><Relationship Id="rId12" Type="http://schemas.openxmlformats.org/officeDocument/2006/relationships/slide" Target="slides/slide4.xml"/><Relationship Id="rId56" Type="http://schemas.openxmlformats.org/officeDocument/2006/relationships/font" Target="fonts/LibreBaskerville-italic.fntdata"/><Relationship Id="rId15" Type="http://schemas.openxmlformats.org/officeDocument/2006/relationships/slide" Target="slides/slide7.xml"/><Relationship Id="rId59" Type="http://schemas.openxmlformats.org/officeDocument/2006/relationships/font" Target="fonts/Merriweather-italic.fntdata"/><Relationship Id="rId14" Type="http://schemas.openxmlformats.org/officeDocument/2006/relationships/slide" Target="slides/slide6.xml"/><Relationship Id="rId58" Type="http://schemas.openxmlformats.org/officeDocument/2006/relationships/font" Target="fonts/Merriweather-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1" name="Shape 1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7" name="Shape 1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3" name="Shape 2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1" name="Shape 2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1" name="Shape 2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0" name="Shape 1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9" name="Shape 2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5" name="Shape 2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7" name="Shape 2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5" name="Shape 3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3" name="Shape 3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9" name="Shape 3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6" name="Shape 3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3" name="Shape 3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9" name="Shape 3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5" name="Shape 3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1" name="Shape 3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9" name="Shape 3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5" name="Shape 3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2" name="Shape 3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4" name="Shape 3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2" name="Shape 3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9" name="Shape 3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6" name="Shape 4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2" name="Shape 4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8" name="Shape 4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4" name="Shape 4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1" name="Shape 4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x="0" y="0"/>
          <a:ext cx="0" cy="0"/>
          <a:chOff x="0" y="0"/>
          <a:chExt cx="0" cy="0"/>
        </a:xfrm>
      </p:grpSpPr>
      <p:sp>
        <p:nvSpPr>
          <p:cNvPr id="15" name="Shape 15"/>
          <p:cNvSpPr txBox="1"/>
          <p:nvPr>
            <p:ph type="ctrTitle"/>
          </p:nvPr>
        </p:nvSpPr>
        <p:spPr>
          <a:xfrm>
            <a:off x="722375" y="2688335"/>
            <a:ext cx="7772400" cy="310895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b="1" i="0" sz="6200" u="none" cap="none" strike="noStrike">
                <a:solidFill>
                  <a:srgbClr val="00005B"/>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16" name="Shape 16"/>
          <p:cNvSpPr txBox="1"/>
          <p:nvPr>
            <p:ph idx="1" type="subTitle"/>
          </p:nvPr>
        </p:nvSpPr>
        <p:spPr>
          <a:xfrm>
            <a:off x="722375" y="1133855"/>
            <a:ext cx="7772400" cy="1508759"/>
          </a:xfrm>
          <a:prstGeom prst="rect">
            <a:avLst/>
          </a:prstGeom>
          <a:noFill/>
          <a:ln>
            <a:noFill/>
          </a:ln>
        </p:spPr>
        <p:txBody>
          <a:bodyPr anchorCtr="0" anchor="b" bIns="91425" lIns="91425" rIns="91425" tIns="91425"/>
          <a:lstStyle>
            <a:lvl1pPr indent="0" lvl="0" marL="0" marR="0" rtl="0" algn="ctr">
              <a:spcBef>
                <a:spcPts val="440"/>
              </a:spcBef>
              <a:spcAft>
                <a:spcPts val="0"/>
              </a:spcAft>
              <a:buClr>
                <a:schemeClr val="accent1"/>
              </a:buClr>
              <a:buFont typeface="Noto Sans Symbols"/>
              <a:buNone/>
              <a:defRPr b="0" i="0" sz="2200" u="none" cap="none" strike="noStrike">
                <a:solidFill>
                  <a:srgbClr val="202252"/>
                </a:solidFill>
                <a:latin typeface="Merriweather"/>
                <a:ea typeface="Merriweather"/>
                <a:cs typeface="Merriweather"/>
                <a:sym typeface="Merriweather"/>
              </a:defRPr>
            </a:lvl1pPr>
            <a:lvl2pPr indent="0" lvl="1" marL="457200" marR="0" rtl="0" algn="ctr">
              <a:spcBef>
                <a:spcPts val="440"/>
              </a:spcBef>
              <a:spcAft>
                <a:spcPts val="0"/>
              </a:spcAft>
              <a:buClr>
                <a:schemeClr val="accent2"/>
              </a:buClr>
              <a:buFont typeface="Noto Sans Symbols"/>
              <a:buNone/>
              <a:defRPr b="0" i="0" sz="2200" u="none" cap="none" strike="noStrike">
                <a:solidFill>
                  <a:schemeClr val="dk1"/>
                </a:solidFill>
                <a:latin typeface="Merriweather"/>
                <a:ea typeface="Merriweather"/>
                <a:cs typeface="Merriweather"/>
                <a:sym typeface="Merriweather"/>
              </a:defRPr>
            </a:lvl2pPr>
            <a:lvl3pPr indent="0" lvl="2" marL="914400" marR="0" rtl="0" algn="ctr">
              <a:spcBef>
                <a:spcPts val="400"/>
              </a:spcBef>
              <a:spcAft>
                <a:spcPts val="0"/>
              </a:spcAft>
              <a:buClr>
                <a:srgbClr val="C43D1F"/>
              </a:buClr>
              <a:buFont typeface="Noto Sans Symbols"/>
              <a:buNone/>
              <a:defRPr b="0" i="0" sz="2000" u="none" cap="none" strike="noStrike">
                <a:solidFill>
                  <a:schemeClr val="dk1"/>
                </a:solidFill>
                <a:latin typeface="Merriweather"/>
                <a:ea typeface="Merriweather"/>
                <a:cs typeface="Merriweather"/>
                <a:sym typeface="Merriweather"/>
              </a:defRPr>
            </a:lvl3pPr>
            <a:lvl4pPr indent="0" lvl="3" marL="1371600" marR="0" rtl="0" algn="ctr">
              <a:spcBef>
                <a:spcPts val="360"/>
              </a:spcBef>
              <a:spcAft>
                <a:spcPts val="0"/>
              </a:spcAft>
              <a:buClr>
                <a:srgbClr val="B42469"/>
              </a:buClr>
              <a:buFont typeface="Noto Sans Symbols"/>
              <a:buNone/>
              <a:defRPr b="0" i="0" sz="1800" u="none" cap="none" strike="noStrike">
                <a:solidFill>
                  <a:schemeClr val="dk1"/>
                </a:solidFill>
                <a:latin typeface="Merriweather"/>
                <a:ea typeface="Merriweather"/>
                <a:cs typeface="Merriweather"/>
                <a:sym typeface="Merriweather"/>
              </a:defRPr>
            </a:lvl4pPr>
            <a:lvl5pPr indent="0" lvl="4" marL="1828800" marR="0" rtl="0" algn="ctr">
              <a:spcBef>
                <a:spcPts val="360"/>
              </a:spcBef>
              <a:spcAft>
                <a:spcPts val="0"/>
              </a:spcAft>
              <a:buClr>
                <a:srgbClr val="7B309B"/>
              </a:buClr>
              <a:buFont typeface="Noto Sans Symbols"/>
              <a:buNone/>
              <a:defRPr b="0" i="0" sz="1800" u="none" cap="none" strike="noStrike">
                <a:solidFill>
                  <a:schemeClr val="dk1"/>
                </a:solidFill>
                <a:latin typeface="Merriweather"/>
                <a:ea typeface="Merriweather"/>
                <a:cs typeface="Merriweather"/>
                <a:sym typeface="Merriweather"/>
              </a:defRPr>
            </a:lvl5pPr>
            <a:lvl6pPr indent="0" lvl="5" marL="2286000" marR="0" rtl="0" algn="ctr">
              <a:spcBef>
                <a:spcPts val="0"/>
              </a:spcBef>
              <a:buClr>
                <a:schemeClr val="accent6"/>
              </a:buClr>
              <a:buFont typeface="Noto Sans Symbols"/>
              <a:buNone/>
              <a:defRPr b="0" i="0" sz="1600" u="none" cap="none" strike="noStrike">
                <a:latin typeface="Merriweather"/>
                <a:ea typeface="Merriweather"/>
                <a:cs typeface="Merriweather"/>
                <a:sym typeface="Merriweather"/>
              </a:defRPr>
            </a:lvl6pPr>
            <a:lvl7pPr indent="0" lvl="6" marL="2743200" marR="0" rtl="0" algn="ctr">
              <a:spcBef>
                <a:spcPts val="0"/>
              </a:spcBef>
              <a:buClr>
                <a:schemeClr val="dk2"/>
              </a:buClr>
              <a:buFont typeface="Noto Sans Symbols"/>
              <a:buNone/>
              <a:defRPr b="0" i="0" sz="1600" u="none" cap="none" strike="noStrike">
                <a:latin typeface="Merriweather"/>
                <a:ea typeface="Merriweather"/>
                <a:cs typeface="Merriweather"/>
                <a:sym typeface="Merriweather"/>
              </a:defRPr>
            </a:lvl7pPr>
            <a:lvl8pPr indent="0" lvl="7" marL="3200400" marR="0" rtl="0" algn="ctr">
              <a:spcBef>
                <a:spcPts val="0"/>
              </a:spcBef>
              <a:buClr>
                <a:schemeClr val="accent2"/>
              </a:buClr>
              <a:buFont typeface="Noto Sans Symbols"/>
              <a:buNone/>
              <a:defRPr b="0" i="0" sz="1600" u="none" cap="none" strike="noStrike">
                <a:latin typeface="Merriweather"/>
                <a:ea typeface="Merriweather"/>
                <a:cs typeface="Merriweather"/>
                <a:sym typeface="Merriweather"/>
              </a:defRPr>
            </a:lvl8pPr>
            <a:lvl9pPr indent="0" lvl="8" marL="3657600" marR="0" rtl="0" algn="ctr">
              <a:spcBef>
                <a:spcPts val="0"/>
              </a:spcBef>
              <a:buClr>
                <a:schemeClr val="accent1"/>
              </a:buClr>
              <a:buFont typeface="Noto Sans Symbols"/>
              <a:buNone/>
              <a:defRPr b="0" i="0" sz="1400" u="none" cap="none" strike="noStrike">
                <a:latin typeface="Merriweather"/>
                <a:ea typeface="Merriweather"/>
                <a:cs typeface="Merriweather"/>
                <a:sym typeface="Merriweather"/>
              </a:defRPr>
            </a:lvl9pPr>
          </a:lstStyle>
          <a:p/>
        </p:txBody>
      </p:sp>
      <p:sp>
        <p:nvSpPr>
          <p:cNvPr id="17" name="Shape 17"/>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ontent">
    <p:spTree>
      <p:nvGrpSpPr>
        <p:cNvPr id="79" name="Shape 79"/>
        <p:cNvGrpSpPr/>
        <p:nvPr/>
      </p:nvGrpSpPr>
      <p:grpSpPr>
        <a:xfrm>
          <a:off x="0" y="0"/>
          <a:ext cx="0" cy="0"/>
          <a:chOff x="0" y="0"/>
          <a:chExt cx="0" cy="0"/>
        </a:xfrm>
      </p:grpSpPr>
      <p:sp>
        <p:nvSpPr>
          <p:cNvPr id="80" name="Shape 80"/>
          <p:cNvSpPr txBox="1"/>
          <p:nvPr>
            <p:ph idx="1" type="body"/>
          </p:nvPr>
        </p:nvSpPr>
        <p:spPr>
          <a:xfrm>
            <a:off x="1066800" y="304800"/>
            <a:ext cx="7543800" cy="5791200"/>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81" name="Shape 81"/>
          <p:cNvSpPr txBox="1"/>
          <p:nvPr>
            <p:ph idx="10" type="dt"/>
          </p:nvPr>
        </p:nvSpPr>
        <p:spPr>
          <a:xfrm>
            <a:off x="1066800" y="6248400"/>
            <a:ext cx="19049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11" type="ftr"/>
          </p:nvPr>
        </p:nvSpPr>
        <p:spPr>
          <a:xfrm>
            <a:off x="3429000" y="6248400"/>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12" type="sldNum"/>
          </p:nvPr>
        </p:nvSpPr>
        <p:spPr>
          <a:xfrm>
            <a:off x="67056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93" name="Shape 93"/>
        <p:cNvGrpSpPr/>
        <p:nvPr/>
      </p:nvGrpSpPr>
      <p:grpSpPr>
        <a:xfrm>
          <a:off x="0" y="0"/>
          <a:ext cx="0" cy="0"/>
          <a:chOff x="0" y="0"/>
          <a:chExt cx="0" cy="0"/>
        </a:xfrm>
      </p:grpSpPr>
      <p:sp>
        <p:nvSpPr>
          <p:cNvPr id="94" name="Shape 94"/>
          <p:cNvSpPr txBox="1"/>
          <p:nvPr>
            <p:ph type="title"/>
          </p:nvPr>
        </p:nvSpPr>
        <p:spPr>
          <a:xfrm>
            <a:off x="1066800" y="304800"/>
            <a:ext cx="7543800" cy="1431924"/>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95" name="Shape 95"/>
          <p:cNvSpPr txBox="1"/>
          <p:nvPr>
            <p:ph idx="1" type="body"/>
          </p:nvPr>
        </p:nvSpPr>
        <p:spPr>
          <a:xfrm>
            <a:off x="1066800" y="1981200"/>
            <a:ext cx="3695699" cy="4114800"/>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96" name="Shape 96"/>
          <p:cNvSpPr txBox="1"/>
          <p:nvPr>
            <p:ph idx="2" type="body"/>
          </p:nvPr>
        </p:nvSpPr>
        <p:spPr>
          <a:xfrm>
            <a:off x="4914900" y="1981200"/>
            <a:ext cx="3695699" cy="4114800"/>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97" name="Shape 97"/>
          <p:cNvSpPr txBox="1"/>
          <p:nvPr>
            <p:ph idx="10" type="dt"/>
          </p:nvPr>
        </p:nvSpPr>
        <p:spPr>
          <a:xfrm>
            <a:off x="1066800" y="6248400"/>
            <a:ext cx="19049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98" name="Shape 98"/>
          <p:cNvSpPr txBox="1"/>
          <p:nvPr>
            <p:ph idx="11" type="ftr"/>
          </p:nvPr>
        </p:nvSpPr>
        <p:spPr>
          <a:xfrm>
            <a:off x="3429000" y="6248400"/>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99" name="Shape 99"/>
          <p:cNvSpPr txBox="1"/>
          <p:nvPr>
            <p:ph idx="12" type="sldNum"/>
          </p:nvPr>
        </p:nvSpPr>
        <p:spPr>
          <a:xfrm>
            <a:off x="67056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9" name="Shape 109"/>
        <p:cNvGrpSpPr/>
        <p:nvPr/>
      </p:nvGrpSpPr>
      <p:grpSpPr>
        <a:xfrm>
          <a:off x="0" y="0"/>
          <a:ext cx="0" cy="0"/>
          <a:chOff x="0" y="0"/>
          <a:chExt cx="0" cy="0"/>
        </a:xfrm>
      </p:grpSpPr>
      <p:sp>
        <p:nvSpPr>
          <p:cNvPr id="110" name="Shape 110"/>
          <p:cNvSpPr txBox="1"/>
          <p:nvPr>
            <p:ph type="title"/>
          </p:nvPr>
        </p:nvSpPr>
        <p:spPr>
          <a:xfrm>
            <a:off x="777239" y="795995"/>
            <a:ext cx="7589519" cy="3112843"/>
          </a:xfrm>
          <a:prstGeom prst="rect">
            <a:avLst/>
          </a:prstGeom>
          <a:noFill/>
          <a:ln>
            <a:noFill/>
          </a:ln>
        </p:spPr>
        <p:txBody>
          <a:bodyPr anchorCtr="0" anchor="b" bIns="91425" lIns="91425" rIns="91425" tIns="91425"/>
          <a:lstStyle>
            <a:lvl1pPr indent="0" lvl="0" marL="0" marR="0" rtl="0" algn="ctr">
              <a:spcBef>
                <a:spcPts val="0"/>
              </a:spcBef>
              <a:spcAft>
                <a:spcPts val="0"/>
              </a:spcAft>
              <a:buClr>
                <a:srgbClr val="00005B"/>
              </a:buClr>
              <a:buFont typeface="Merriweather"/>
              <a:buNone/>
              <a:defRPr b="1" i="0" sz="6200" u="none" cap="none" strike="noStrike">
                <a:solidFill>
                  <a:srgbClr val="00005B"/>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111" name="Shape 111"/>
          <p:cNvSpPr txBox="1"/>
          <p:nvPr>
            <p:ph idx="1" type="body"/>
          </p:nvPr>
        </p:nvSpPr>
        <p:spPr>
          <a:xfrm>
            <a:off x="777239" y="3948551"/>
            <a:ext cx="7589519" cy="1509711"/>
          </a:xfrm>
          <a:prstGeom prst="rect">
            <a:avLst/>
          </a:prstGeom>
          <a:noFill/>
          <a:ln>
            <a:noFill/>
          </a:ln>
        </p:spPr>
        <p:txBody>
          <a:bodyPr anchorCtr="0" anchor="t" bIns="91425" lIns="91425" rIns="91425" tIns="91425"/>
          <a:lstStyle>
            <a:lvl1pPr indent="0" lvl="0" marL="457200" marR="0" rtl="0" algn="ctr">
              <a:spcBef>
                <a:spcPts val="440"/>
              </a:spcBef>
              <a:spcAft>
                <a:spcPts val="0"/>
              </a:spcAft>
              <a:buClr>
                <a:schemeClr val="accent1"/>
              </a:buClr>
              <a:buFont typeface="Noto Sans Symbols"/>
              <a:buNone/>
              <a:defRPr b="0" i="0" sz="2200" u="none" cap="none" strike="noStrike">
                <a:solidFill>
                  <a:schemeClr val="dk2"/>
                </a:solidFill>
                <a:latin typeface="Merriweather"/>
                <a:ea typeface="Merriweather"/>
                <a:cs typeface="Merriweather"/>
                <a:sym typeface="Merriweather"/>
              </a:defRPr>
            </a:lvl1pPr>
            <a:lvl2pPr indent="-238125" lvl="1" marL="758825" marR="0" rtl="0" algn="l">
              <a:spcBef>
                <a:spcPts val="360"/>
              </a:spcBef>
              <a:spcAft>
                <a:spcPts val="0"/>
              </a:spcAft>
              <a:buClr>
                <a:schemeClr val="accent2"/>
              </a:buClr>
              <a:buFont typeface="Noto Sans Symbols"/>
              <a:buNone/>
              <a:defRPr b="0" i="0" sz="1800" u="none" cap="none" strike="noStrike">
                <a:solidFill>
                  <a:srgbClr val="888888"/>
                </a:solidFill>
                <a:latin typeface="Merriweather"/>
                <a:ea typeface="Merriweather"/>
                <a:cs typeface="Merriweather"/>
                <a:sym typeface="Merriweather"/>
              </a:defRPr>
            </a:lvl2pPr>
            <a:lvl3pPr indent="-231775" lvl="2" marL="1031875" marR="0" rtl="0" algn="l">
              <a:spcBef>
                <a:spcPts val="320"/>
              </a:spcBef>
              <a:spcAft>
                <a:spcPts val="0"/>
              </a:spcAft>
              <a:buClr>
                <a:srgbClr val="C43D1F"/>
              </a:buClr>
              <a:buFont typeface="Noto Sans Symbols"/>
              <a:buNone/>
              <a:defRPr b="0" i="0" sz="1600" u="none" cap="none" strike="noStrike">
                <a:solidFill>
                  <a:srgbClr val="888888"/>
                </a:solidFill>
                <a:latin typeface="Merriweather"/>
                <a:ea typeface="Merriweather"/>
                <a:cs typeface="Merriweather"/>
                <a:sym typeface="Merriweather"/>
              </a:defRPr>
            </a:lvl3pPr>
            <a:lvl4pPr indent="-230187" lvl="3" marL="1296988" marR="0" rtl="0" algn="l">
              <a:spcBef>
                <a:spcPts val="280"/>
              </a:spcBef>
              <a:spcAft>
                <a:spcPts val="0"/>
              </a:spcAft>
              <a:buClr>
                <a:srgbClr val="B42469"/>
              </a:buClr>
              <a:buFont typeface="Noto Sans Symbols"/>
              <a:buNone/>
              <a:defRPr b="0" i="0" sz="1400" u="none" cap="none" strike="noStrike">
                <a:solidFill>
                  <a:srgbClr val="888888"/>
                </a:solidFill>
                <a:latin typeface="Merriweather"/>
                <a:ea typeface="Merriweather"/>
                <a:cs typeface="Merriweather"/>
                <a:sym typeface="Merriweather"/>
              </a:defRPr>
            </a:lvl4pPr>
            <a:lvl5pPr indent="-233362" lvl="4" marL="1554163" marR="0" rtl="0" algn="l">
              <a:spcBef>
                <a:spcPts val="280"/>
              </a:spcBef>
              <a:spcAft>
                <a:spcPts val="0"/>
              </a:spcAft>
              <a:buClr>
                <a:srgbClr val="7B309B"/>
              </a:buClr>
              <a:buFont typeface="Noto Sans Symbols"/>
              <a:buNone/>
              <a:defRPr b="0" i="0" sz="1400" u="none" cap="none" strike="noStrike">
                <a:solidFill>
                  <a:srgbClr val="888888"/>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112" name="Shape 112"/>
          <p:cNvSpPr txBox="1"/>
          <p:nvPr>
            <p:ph idx="10" type="dt"/>
          </p:nvPr>
        </p:nvSpPr>
        <p:spPr>
          <a:xfrm>
            <a:off x="762000" y="5959475"/>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13" name="Shape 113"/>
          <p:cNvSpPr txBox="1"/>
          <p:nvPr>
            <p:ph idx="11" type="ftr"/>
          </p:nvPr>
        </p:nvSpPr>
        <p:spPr>
          <a:xfrm>
            <a:off x="3124200" y="5959475"/>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14" name="Shape 114"/>
          <p:cNvSpPr txBox="1"/>
          <p:nvPr>
            <p:ph idx="12" type="sldNum"/>
          </p:nvPr>
        </p:nvSpPr>
        <p:spPr>
          <a:xfrm>
            <a:off x="6248400" y="5959475"/>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22" name="Shape 122"/>
        <p:cNvGrpSpPr/>
        <p:nvPr/>
      </p:nvGrpSpPr>
      <p:grpSpPr>
        <a:xfrm>
          <a:off x="0" y="0"/>
          <a:ext cx="0" cy="0"/>
          <a:chOff x="0" y="0"/>
          <a:chExt cx="0" cy="0"/>
        </a:xfrm>
      </p:grpSpPr>
      <p:sp>
        <p:nvSpPr>
          <p:cNvPr id="123" name="Shape 123"/>
          <p:cNvSpPr txBox="1"/>
          <p:nvPr>
            <p:ph type="title"/>
          </p:nvPr>
        </p:nvSpPr>
        <p:spPr>
          <a:xfrm>
            <a:off x="5277728" y="3501742"/>
            <a:ext cx="3200399" cy="1143000"/>
          </a:xfrm>
          <a:prstGeom prst="rect">
            <a:avLst/>
          </a:prstGeom>
          <a:noFill/>
          <a:ln>
            <a:noFill/>
          </a:ln>
        </p:spPr>
        <p:txBody>
          <a:bodyPr anchorCtr="0" anchor="t" bIns="91425" lIns="91425" rIns="91425" tIns="91425"/>
          <a:lstStyle>
            <a:lvl1pPr indent="0" lvl="0" marL="0" marR="0" rtl="0" algn="ctr">
              <a:spcBef>
                <a:spcPts val="0"/>
              </a:spcBef>
              <a:spcAft>
                <a:spcPts val="0"/>
              </a:spcAft>
              <a:buClr>
                <a:schemeClr val="dk2"/>
              </a:buClr>
              <a:buFont typeface="Merriweather"/>
              <a:buNone/>
              <a:defRPr b="1" i="0" sz="2600" u="none" cap="none" strike="noStrike">
                <a:solidFill>
                  <a:schemeClr val="dk2"/>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124" name="Shape 124"/>
          <p:cNvSpPr/>
          <p:nvPr>
            <p:ph idx="2" type="pic"/>
          </p:nvPr>
        </p:nvSpPr>
        <p:spPr>
          <a:xfrm>
            <a:off x="527537" y="821201"/>
            <a:ext cx="4550899" cy="5215596"/>
          </a:xfrm>
          <a:prstGeom prst="roundRect">
            <a:avLst>
              <a:gd fmla="val 622" name="adj"/>
            </a:avLst>
          </a:prstGeom>
          <a:solidFill>
            <a:srgbClr val="D8D8D8"/>
          </a:solidFill>
          <a:ln cap="flat" cmpd="sng" w="101600">
            <a:solidFill>
              <a:srgbClr val="FFFFFF"/>
            </a:solidFill>
            <a:prstDash val="solid"/>
            <a:miter/>
            <a:headEnd len="med" w="med" type="none"/>
            <a:tailEnd len="med" w="med" type="none"/>
          </a:ln>
        </p:spPr>
        <p:txBody>
          <a:bodyPr anchorCtr="0" anchor="t" bIns="91425" lIns="91425" rIns="91425" tIns="91425"/>
          <a:lstStyle>
            <a:lvl1pPr indent="-279400" lvl="0" marL="457200" marR="0" rtl="0" algn="l">
              <a:spcBef>
                <a:spcPts val="640"/>
              </a:spcBef>
              <a:spcAft>
                <a:spcPts val="0"/>
              </a:spcAft>
              <a:buClr>
                <a:schemeClr val="accent1"/>
              </a:buClr>
              <a:buFont typeface="Noto Sans Symbols"/>
              <a:buNone/>
              <a:defRPr b="0" i="0" sz="32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solidFill>
                  <a:schemeClr val="lt1"/>
                </a:solidFill>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solidFill>
                  <a:schemeClr val="lt1"/>
                </a:solidFill>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solidFill>
                  <a:schemeClr val="lt1"/>
                </a:solidFill>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solidFill>
                  <a:schemeClr val="lt1"/>
                </a:solidFill>
                <a:latin typeface="Merriweather"/>
                <a:ea typeface="Merriweather"/>
                <a:cs typeface="Merriweather"/>
                <a:sym typeface="Merriweather"/>
              </a:defRPr>
            </a:lvl9pPr>
          </a:lstStyle>
          <a:p/>
        </p:txBody>
      </p:sp>
      <p:sp>
        <p:nvSpPr>
          <p:cNvPr id="125" name="Shape 125"/>
          <p:cNvSpPr txBox="1"/>
          <p:nvPr>
            <p:ph idx="1" type="body"/>
          </p:nvPr>
        </p:nvSpPr>
        <p:spPr>
          <a:xfrm>
            <a:off x="5277728" y="1600200"/>
            <a:ext cx="3200399" cy="1825343"/>
          </a:xfrm>
          <a:prstGeom prst="rect">
            <a:avLst/>
          </a:prstGeom>
          <a:noFill/>
          <a:ln>
            <a:noFill/>
          </a:ln>
        </p:spPr>
        <p:txBody>
          <a:bodyPr anchorCtr="0" anchor="b" bIns="91425" lIns="91425" rIns="91425" tIns="91425"/>
          <a:lstStyle>
            <a:lvl1pPr indent="0" lvl="0" marL="0" marR="0" rtl="0" algn="ctr">
              <a:spcBef>
                <a:spcPts val="260"/>
              </a:spcBef>
              <a:spcAft>
                <a:spcPts val="0"/>
              </a:spcAft>
              <a:buClr>
                <a:schemeClr val="accent1"/>
              </a:buClr>
              <a:buFont typeface="Noto Sans Symbols"/>
              <a:buNone/>
              <a:defRPr b="0" i="0" sz="1300" u="none" cap="none" strike="noStrike">
                <a:solidFill>
                  <a:srgbClr val="414141"/>
                </a:solidFill>
                <a:latin typeface="Merriweather"/>
                <a:ea typeface="Merriweather"/>
                <a:cs typeface="Merriweather"/>
                <a:sym typeface="Merriweather"/>
              </a:defRPr>
            </a:lvl1pPr>
            <a:lvl2pPr indent="-117475" lvl="1" marL="460375" marR="0" rtl="0" algn="l">
              <a:spcBef>
                <a:spcPts val="240"/>
              </a:spcBef>
              <a:spcAft>
                <a:spcPts val="0"/>
              </a:spcAft>
              <a:buClr>
                <a:schemeClr val="accent2"/>
              </a:buClr>
              <a:buFont typeface="Noto Sans Symbols"/>
              <a:buNone/>
              <a:defRPr b="0" i="0" sz="1200" u="none" cap="none" strike="noStrike">
                <a:solidFill>
                  <a:schemeClr val="dk1"/>
                </a:solidFill>
                <a:latin typeface="Merriweather"/>
                <a:ea typeface="Merriweather"/>
                <a:cs typeface="Merriweather"/>
                <a:sym typeface="Merriweather"/>
              </a:defRPr>
            </a:lvl2pPr>
            <a:lvl3pPr indent="-127000" lvl="2" marL="914400" marR="0" rtl="0" algn="l">
              <a:spcBef>
                <a:spcPts val="200"/>
              </a:spcBef>
              <a:spcAft>
                <a:spcPts val="0"/>
              </a:spcAft>
              <a:buClr>
                <a:srgbClr val="C43D1F"/>
              </a:buClr>
              <a:buFont typeface="Noto Sans Symbols"/>
              <a:buNone/>
              <a:defRPr b="0" i="0" sz="1000" u="none" cap="none" strike="noStrike">
                <a:solidFill>
                  <a:schemeClr val="dk1"/>
                </a:solidFill>
                <a:latin typeface="Merriweather"/>
                <a:ea typeface="Merriweather"/>
                <a:cs typeface="Merriweather"/>
                <a:sym typeface="Merriweather"/>
              </a:defRPr>
            </a:lvl3pPr>
            <a:lvl4pPr indent="-122237" lvl="3" marL="1316038" marR="0" rtl="0" algn="l">
              <a:spcBef>
                <a:spcPts val="180"/>
              </a:spcBef>
              <a:spcAft>
                <a:spcPts val="0"/>
              </a:spcAft>
              <a:buClr>
                <a:srgbClr val="B42469"/>
              </a:buClr>
              <a:buFont typeface="Noto Sans Symbols"/>
              <a:buNone/>
              <a:defRPr b="0" i="0" sz="900" u="none" cap="none" strike="noStrike">
                <a:solidFill>
                  <a:schemeClr val="dk1"/>
                </a:solidFill>
                <a:latin typeface="Merriweather"/>
                <a:ea typeface="Merriweather"/>
                <a:cs typeface="Merriweather"/>
                <a:sym typeface="Merriweather"/>
              </a:defRPr>
            </a:lvl4pPr>
            <a:lvl5pPr indent="-123825" lvl="4" marL="1711325" marR="0" rtl="0" algn="l">
              <a:spcBef>
                <a:spcPts val="180"/>
              </a:spcBef>
              <a:spcAft>
                <a:spcPts val="0"/>
              </a:spcAft>
              <a:buClr>
                <a:srgbClr val="7B309B"/>
              </a:buClr>
              <a:buFont typeface="Noto Sans Symbols"/>
              <a:buNone/>
              <a:defRPr b="0" i="0" sz="9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126" name="Shape 126"/>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27" name="Shape 127"/>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28" name="Shape 128"/>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x="0" y="0"/>
          <a:ext cx="0" cy="0"/>
          <a:chOff x="0" y="0"/>
          <a:chExt cx="0" cy="0"/>
        </a:xfrm>
      </p:grpSpPr>
      <p:sp>
        <p:nvSpPr>
          <p:cNvPr id="21" name="Shape 21"/>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22" name="Shape 22"/>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23" name="Shape 23"/>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25" name="Shape 25"/>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x="0" y="0"/>
          <a:ext cx="0" cy="0"/>
          <a:chOff x="0" y="0"/>
          <a:chExt cx="0" cy="0"/>
        </a:xfrm>
      </p:grpSpPr>
      <p:sp>
        <p:nvSpPr>
          <p:cNvPr id="27" name="Shape 27"/>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28" name="Shape 28"/>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29" name="Shape 29"/>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32" name="Shape 32"/>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33" name="Shape 33"/>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34" name="Shape 34"/>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37" name="Shape 37"/>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57480" lvl="0" marL="457200" marR="0" rtl="0" algn="l">
              <a:spcBef>
                <a:spcPts val="480"/>
              </a:spcBef>
              <a:spcAft>
                <a:spcPts val="0"/>
              </a:spcAft>
              <a:buClr>
                <a:schemeClr val="accent1"/>
              </a:buClr>
              <a:buSzPct val="80000"/>
              <a:buFont typeface="Noto Sans Symbols"/>
              <a:buChar char="●"/>
              <a:defRPr sz="2400">
                <a:solidFill>
                  <a:schemeClr val="dk1"/>
                </a:solidFill>
                <a:latin typeface="Merriweather"/>
                <a:ea typeface="Merriweather"/>
                <a:cs typeface="Merriweather"/>
                <a:sym typeface="Merriweather"/>
              </a:defRPr>
            </a:lvl1pPr>
            <a:lvl2pPr indent="-111125" lvl="1" marL="758825" marR="0" rtl="0" algn="l">
              <a:spcBef>
                <a:spcPts val="400"/>
              </a:spcBef>
              <a:spcAft>
                <a:spcPts val="0"/>
              </a:spcAft>
              <a:buClr>
                <a:schemeClr val="accent2"/>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2pPr>
            <a:lvl3pPr indent="-117475" lvl="2" marL="1031875" marR="0" rtl="0" algn="l">
              <a:spcBef>
                <a:spcPts val="360"/>
              </a:spcBef>
              <a:spcAft>
                <a:spcPts val="0"/>
              </a:spcAft>
              <a:buClr>
                <a:srgbClr val="C43D1F"/>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3pPr>
            <a:lvl4pPr indent="-128587" lvl="3" marL="1296988" marR="0" rtl="0" algn="l">
              <a:spcBef>
                <a:spcPts val="320"/>
              </a:spcBef>
              <a:spcAft>
                <a:spcPts val="0"/>
              </a:spcAft>
              <a:buClr>
                <a:srgbClr val="B42469"/>
              </a:buClr>
              <a:buSzPct val="100000"/>
              <a:buFont typeface="Noto Sans Symbols"/>
              <a:buChar char="◾"/>
              <a:defRPr b="0" i="0" sz="1600" u="none" cap="none" strike="noStrike">
                <a:solidFill>
                  <a:schemeClr val="dk1"/>
                </a:solidFill>
                <a:latin typeface="Merriweather"/>
                <a:ea typeface="Merriweather"/>
                <a:cs typeface="Merriweather"/>
                <a:sym typeface="Merriweather"/>
              </a:defRPr>
            </a:lvl4pPr>
            <a:lvl5pPr indent="-131762" lvl="4" marL="1554163" marR="0" rtl="0" algn="l">
              <a:spcBef>
                <a:spcPts val="320"/>
              </a:spcBef>
              <a:spcAft>
                <a:spcPts val="0"/>
              </a:spcAft>
              <a:buClr>
                <a:srgbClr val="7B309B"/>
              </a:buClr>
              <a:buSzPct val="100000"/>
              <a:buFont typeface="Noto Sans Symbols"/>
              <a:buChar char="◾"/>
              <a:defRPr b="0" i="0" sz="1600" u="none" cap="none" strike="noStrike">
                <a:solidFill>
                  <a:schemeClr val="dk1"/>
                </a:solidFill>
                <a:latin typeface="Merriweather"/>
                <a:ea typeface="Merriweather"/>
                <a:cs typeface="Merriweather"/>
                <a:sym typeface="Merriweather"/>
              </a:defRPr>
            </a:lvl5pPr>
            <a:lvl6pPr indent="-121411" lvl="5" marL="1810512" marR="0" rtl="0" algn="l">
              <a:spcBef>
                <a:spcPts val="0"/>
              </a:spcBef>
              <a:buClr>
                <a:schemeClr val="accent6"/>
              </a:buClr>
              <a:buSzPct val="100000"/>
              <a:buFont typeface="Noto Sans Symbols"/>
              <a:buChar char="◾"/>
              <a:defRPr b="0" i="0" sz="1800" u="none" cap="none" strike="noStrike">
                <a:latin typeface="Merriweather"/>
                <a:ea typeface="Merriweather"/>
                <a:cs typeface="Merriweather"/>
                <a:sym typeface="Merriweather"/>
              </a:defRPr>
            </a:lvl6pPr>
            <a:lvl7pPr indent="-119888" lvl="6" marL="2075688" marR="0" rtl="0" algn="l">
              <a:spcBef>
                <a:spcPts val="0"/>
              </a:spcBef>
              <a:buClr>
                <a:schemeClr val="dk2"/>
              </a:buClr>
              <a:buSzPct val="100000"/>
              <a:buFont typeface="Noto Sans Symbols"/>
              <a:buChar char="◾"/>
              <a:defRPr b="0" i="0" sz="1800" u="none" cap="none" strike="noStrike">
                <a:latin typeface="Merriweather"/>
                <a:ea typeface="Merriweather"/>
                <a:cs typeface="Merriweather"/>
                <a:sym typeface="Merriweather"/>
              </a:defRPr>
            </a:lvl7pPr>
            <a:lvl8pPr indent="-118364" lvl="7" marL="2340864" marR="0" rtl="0" algn="l">
              <a:spcBef>
                <a:spcPts val="0"/>
              </a:spcBef>
              <a:buClr>
                <a:schemeClr val="accent2"/>
              </a:buClr>
              <a:buSzPct val="100000"/>
              <a:buFont typeface="Noto Sans Symbols"/>
              <a:buChar char="◾"/>
              <a:defRPr b="0" i="0" sz="1800" u="none" cap="none" strike="noStrike">
                <a:latin typeface="Merriweather"/>
                <a:ea typeface="Merriweather"/>
                <a:cs typeface="Merriweather"/>
                <a:sym typeface="Merriweather"/>
              </a:defRPr>
            </a:lvl8pPr>
            <a:lvl9pPr indent="-120395" lvl="8" marL="2596896" marR="0" rtl="0" algn="l">
              <a:spcBef>
                <a:spcPts val="0"/>
              </a:spcBef>
              <a:buClr>
                <a:schemeClr val="accent1"/>
              </a:buClr>
              <a:buSzPct val="100000"/>
              <a:buFont typeface="Noto Sans Symbols"/>
              <a:buChar char="◾"/>
              <a:defRPr b="0" i="0" sz="1800" u="none" cap="none" strike="noStrike">
                <a:latin typeface="Merriweather"/>
                <a:ea typeface="Merriweather"/>
                <a:cs typeface="Merriweather"/>
                <a:sym typeface="Merriweather"/>
              </a:defRPr>
            </a:lvl9pPr>
          </a:lstStyle>
          <a:p/>
        </p:txBody>
      </p:sp>
      <p:sp>
        <p:nvSpPr>
          <p:cNvPr id="38" name="Shape 38"/>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57480" lvl="0" marL="457200" marR="0" rtl="0" algn="l">
              <a:spcBef>
                <a:spcPts val="480"/>
              </a:spcBef>
              <a:spcAft>
                <a:spcPts val="0"/>
              </a:spcAft>
              <a:buClr>
                <a:schemeClr val="accent1"/>
              </a:buClr>
              <a:buSzPct val="80000"/>
              <a:buFont typeface="Noto Sans Symbols"/>
              <a:buChar char="●"/>
              <a:defRPr sz="2400">
                <a:solidFill>
                  <a:schemeClr val="dk1"/>
                </a:solidFill>
                <a:latin typeface="Merriweather"/>
                <a:ea typeface="Merriweather"/>
                <a:cs typeface="Merriweather"/>
                <a:sym typeface="Merriweather"/>
              </a:defRPr>
            </a:lvl1pPr>
            <a:lvl2pPr indent="-111125" lvl="1" marL="758825" marR="0" rtl="0" algn="l">
              <a:spcBef>
                <a:spcPts val="400"/>
              </a:spcBef>
              <a:spcAft>
                <a:spcPts val="0"/>
              </a:spcAft>
              <a:buClr>
                <a:schemeClr val="accent2"/>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2pPr>
            <a:lvl3pPr indent="-117475" lvl="2" marL="1031875" marR="0" rtl="0" algn="l">
              <a:spcBef>
                <a:spcPts val="360"/>
              </a:spcBef>
              <a:spcAft>
                <a:spcPts val="0"/>
              </a:spcAft>
              <a:buClr>
                <a:srgbClr val="C43D1F"/>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3pPr>
            <a:lvl4pPr indent="-128587" lvl="3" marL="1296988" marR="0" rtl="0" algn="l">
              <a:spcBef>
                <a:spcPts val="320"/>
              </a:spcBef>
              <a:spcAft>
                <a:spcPts val="0"/>
              </a:spcAft>
              <a:buClr>
                <a:srgbClr val="B42469"/>
              </a:buClr>
              <a:buSzPct val="100000"/>
              <a:buFont typeface="Noto Sans Symbols"/>
              <a:buChar char="◾"/>
              <a:defRPr b="0" i="0" sz="1600" u="none" cap="none" strike="noStrike">
                <a:solidFill>
                  <a:schemeClr val="dk1"/>
                </a:solidFill>
                <a:latin typeface="Merriweather"/>
                <a:ea typeface="Merriweather"/>
                <a:cs typeface="Merriweather"/>
                <a:sym typeface="Merriweather"/>
              </a:defRPr>
            </a:lvl4pPr>
            <a:lvl5pPr indent="-131762" lvl="4" marL="1554163" marR="0" rtl="0" algn="l">
              <a:spcBef>
                <a:spcPts val="320"/>
              </a:spcBef>
              <a:spcAft>
                <a:spcPts val="0"/>
              </a:spcAft>
              <a:buClr>
                <a:srgbClr val="7B309B"/>
              </a:buClr>
              <a:buSzPct val="100000"/>
              <a:buFont typeface="Noto Sans Symbols"/>
              <a:buChar char="◾"/>
              <a:defRPr b="0" i="0" sz="1600" u="none" cap="none" strike="noStrike">
                <a:solidFill>
                  <a:schemeClr val="dk1"/>
                </a:solidFill>
                <a:latin typeface="Merriweather"/>
                <a:ea typeface="Merriweather"/>
                <a:cs typeface="Merriweather"/>
                <a:sym typeface="Merriweather"/>
              </a:defRPr>
            </a:lvl5pPr>
            <a:lvl6pPr indent="-121411" lvl="5" marL="1810512" marR="0" rtl="0" algn="l">
              <a:spcBef>
                <a:spcPts val="0"/>
              </a:spcBef>
              <a:buClr>
                <a:schemeClr val="accent6"/>
              </a:buClr>
              <a:buSzPct val="100000"/>
              <a:buFont typeface="Noto Sans Symbols"/>
              <a:buChar char="◾"/>
              <a:defRPr b="0" i="0" sz="1800" u="none" cap="none" strike="noStrike">
                <a:latin typeface="Merriweather"/>
                <a:ea typeface="Merriweather"/>
                <a:cs typeface="Merriweather"/>
                <a:sym typeface="Merriweather"/>
              </a:defRPr>
            </a:lvl6pPr>
            <a:lvl7pPr indent="-119888" lvl="6" marL="2075688" marR="0" rtl="0" algn="l">
              <a:spcBef>
                <a:spcPts val="0"/>
              </a:spcBef>
              <a:buClr>
                <a:schemeClr val="dk2"/>
              </a:buClr>
              <a:buSzPct val="100000"/>
              <a:buFont typeface="Noto Sans Symbols"/>
              <a:buChar char="◾"/>
              <a:defRPr b="0" i="0" sz="1800" u="none" cap="none" strike="noStrike">
                <a:latin typeface="Merriweather"/>
                <a:ea typeface="Merriweather"/>
                <a:cs typeface="Merriweather"/>
                <a:sym typeface="Merriweather"/>
              </a:defRPr>
            </a:lvl7pPr>
            <a:lvl8pPr indent="-118364" lvl="7" marL="2340864" marR="0" rtl="0" algn="l">
              <a:spcBef>
                <a:spcPts val="0"/>
              </a:spcBef>
              <a:buClr>
                <a:schemeClr val="accent2"/>
              </a:buClr>
              <a:buSzPct val="100000"/>
              <a:buFont typeface="Noto Sans Symbols"/>
              <a:buChar char="◾"/>
              <a:defRPr b="0" i="0" sz="1800" u="none" cap="none" strike="noStrike">
                <a:latin typeface="Merriweather"/>
                <a:ea typeface="Merriweather"/>
                <a:cs typeface="Merriweather"/>
                <a:sym typeface="Merriweather"/>
              </a:defRPr>
            </a:lvl8pPr>
            <a:lvl9pPr indent="-120395" lvl="8" marL="2596896" marR="0" rtl="0" algn="l">
              <a:spcBef>
                <a:spcPts val="0"/>
              </a:spcBef>
              <a:buClr>
                <a:schemeClr val="accent1"/>
              </a:buClr>
              <a:buSzPct val="100000"/>
              <a:buFont typeface="Noto Sans Symbols"/>
              <a:buChar char="◾"/>
              <a:defRPr b="0" i="0" sz="1800" u="none" cap="none" strike="noStrike">
                <a:latin typeface="Merriweather"/>
                <a:ea typeface="Merriweather"/>
                <a:cs typeface="Merriweather"/>
                <a:sym typeface="Merriweather"/>
              </a:defRPr>
            </a:lvl9pPr>
          </a:lstStyle>
          <a:p/>
        </p:txBody>
      </p:sp>
      <p:sp>
        <p:nvSpPr>
          <p:cNvPr id="39" name="Shape 39"/>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40" name="Shape 40"/>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41" name="Shape 41"/>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2" name="Shape 42"/>
        <p:cNvGrpSpPr/>
        <p:nvPr/>
      </p:nvGrpSpPr>
      <p:grpSpPr>
        <a:xfrm>
          <a:off x="0" y="0"/>
          <a:ext cx="0" cy="0"/>
          <a:chOff x="0" y="0"/>
          <a:chExt cx="0" cy="0"/>
        </a:xfrm>
      </p:grpSpPr>
      <p:sp>
        <p:nvSpPr>
          <p:cNvPr id="43" name="Shape 43"/>
          <p:cNvSpPr txBox="1"/>
          <p:nvPr>
            <p:ph type="title"/>
          </p:nvPr>
        </p:nvSpPr>
        <p:spPr>
          <a:xfrm rot="5400000">
            <a:off x="4732337" y="2171700"/>
            <a:ext cx="5851525" cy="20574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44" name="Shape 44"/>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sz="2800">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45" name="Shape 45"/>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47" name="Shape 47"/>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8" name="Shape 48"/>
        <p:cNvGrpSpPr/>
        <p:nvPr/>
      </p:nvGrpSpPr>
      <p:grpSpPr>
        <a:xfrm>
          <a:off x="0" y="0"/>
          <a:ext cx="0" cy="0"/>
          <a:chOff x="0" y="0"/>
          <a:chExt cx="0" cy="0"/>
        </a:xfrm>
      </p:grpSpPr>
      <p:sp>
        <p:nvSpPr>
          <p:cNvPr id="49" name="Shape 49"/>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50" name="Shape 50"/>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sz="2800">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51" name="Shape 51"/>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52" name="Shape 52"/>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53" name="Shape 53"/>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rot="-5400000">
            <a:off x="-1828800" y="2888564"/>
            <a:ext cx="5486399" cy="9144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800" u="none" cap="none" strike="noStrike">
                <a:solidFill>
                  <a:schemeClr val="dk2"/>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56" name="Shape 56"/>
          <p:cNvSpPr txBox="1"/>
          <p:nvPr>
            <p:ph idx="1" type="body"/>
          </p:nvPr>
        </p:nvSpPr>
        <p:spPr>
          <a:xfrm>
            <a:off x="2590800" y="602566"/>
            <a:ext cx="5943599" cy="5486399"/>
          </a:xfrm>
          <a:prstGeom prst="rect">
            <a:avLst/>
          </a:prstGeom>
          <a:noFill/>
          <a:ln>
            <a:noFill/>
          </a:ln>
        </p:spPr>
        <p:txBody>
          <a:bodyPr anchorCtr="0" anchor="t" bIns="91425" lIns="91425" rIns="91425" tIns="91425"/>
          <a:lstStyle>
            <a:lvl1pPr indent="-116840" lvl="0" marL="457200" marR="0" rtl="0" algn="l">
              <a:spcBef>
                <a:spcPts val="640"/>
              </a:spcBef>
              <a:spcAft>
                <a:spcPts val="0"/>
              </a:spcAft>
              <a:buClr>
                <a:schemeClr val="accent1"/>
              </a:buClr>
              <a:buSzPct val="80000"/>
              <a:buFont typeface="Noto Sans Symbols"/>
              <a:buChar char="●"/>
              <a:defRPr sz="3200">
                <a:solidFill>
                  <a:schemeClr val="dk1"/>
                </a:solidFill>
                <a:latin typeface="Merriweather"/>
                <a:ea typeface="Merriweather"/>
                <a:cs typeface="Merriweather"/>
                <a:sym typeface="Merriweather"/>
              </a:defRPr>
            </a:lvl1pPr>
            <a:lvl2pPr indent="-60325" lvl="1" marL="758825" marR="0" rtl="0" algn="l">
              <a:spcBef>
                <a:spcPts val="560"/>
              </a:spcBef>
              <a:spcAft>
                <a:spcPts val="0"/>
              </a:spcAft>
              <a:buClr>
                <a:schemeClr val="accent2"/>
              </a:buClr>
              <a:buSzPct val="100000"/>
              <a:buFont typeface="Noto Sans Symbols"/>
              <a:buChar char="◾"/>
              <a:defRPr b="0" i="0" sz="2800" u="none" cap="none" strike="noStrike">
                <a:solidFill>
                  <a:schemeClr val="dk1"/>
                </a:solidFill>
                <a:latin typeface="Merriweather"/>
                <a:ea typeface="Merriweather"/>
                <a:cs typeface="Merriweather"/>
                <a:sym typeface="Merriweather"/>
              </a:defRPr>
            </a:lvl2pPr>
            <a:lvl3pPr indent="-79375" lvl="2" marL="1031875" marR="0" rtl="0" algn="l">
              <a:spcBef>
                <a:spcPts val="480"/>
              </a:spcBef>
              <a:spcAft>
                <a:spcPts val="0"/>
              </a:spcAft>
              <a:buClr>
                <a:srgbClr val="C43D1F"/>
              </a:buClr>
              <a:buSzPct val="100000"/>
              <a:buFont typeface="Noto Sans Symbols"/>
              <a:buChar char="◾"/>
              <a:defRPr b="0" i="0" sz="2400" u="none" cap="none" strike="noStrike">
                <a:solidFill>
                  <a:schemeClr val="dk1"/>
                </a:solidFill>
                <a:latin typeface="Merriweather"/>
                <a:ea typeface="Merriweather"/>
                <a:cs typeface="Merriweather"/>
                <a:sym typeface="Merriweather"/>
              </a:defRPr>
            </a:lvl3pPr>
            <a:lvl4pPr indent="-103187" lvl="3" marL="1296988" marR="0" rtl="0" algn="l">
              <a:spcBef>
                <a:spcPts val="400"/>
              </a:spcBef>
              <a:spcAft>
                <a:spcPts val="0"/>
              </a:spcAft>
              <a:buClr>
                <a:srgbClr val="B42469"/>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4pPr>
            <a:lvl5pPr indent="-106362" lvl="4" marL="1554163" marR="0" rtl="0" algn="l">
              <a:spcBef>
                <a:spcPts val="400"/>
              </a:spcBef>
              <a:spcAft>
                <a:spcPts val="0"/>
              </a:spcAft>
              <a:buClr>
                <a:srgbClr val="7B309B"/>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5pPr>
            <a:lvl6pPr indent="-108711" lvl="5" marL="1810512" marR="0" rtl="0" algn="l">
              <a:spcBef>
                <a:spcPts val="0"/>
              </a:spcBef>
              <a:buClr>
                <a:schemeClr val="accent6"/>
              </a:buClr>
              <a:buSzPct val="100000"/>
              <a:buFont typeface="Noto Sans Symbols"/>
              <a:buChar char="◾"/>
              <a:defRPr b="0" i="0" sz="2000" u="none" cap="none" strike="noStrike">
                <a:latin typeface="Merriweather"/>
                <a:ea typeface="Merriweather"/>
                <a:cs typeface="Merriweather"/>
                <a:sym typeface="Merriweather"/>
              </a:defRPr>
            </a:lvl6pPr>
            <a:lvl7pPr indent="-107188" lvl="6" marL="2075688" marR="0" rtl="0" algn="l">
              <a:spcBef>
                <a:spcPts val="0"/>
              </a:spcBef>
              <a:buClr>
                <a:schemeClr val="dk2"/>
              </a:buClr>
              <a:buSzPct val="100000"/>
              <a:buFont typeface="Noto Sans Symbols"/>
              <a:buChar char="◾"/>
              <a:defRPr b="0" i="0" sz="2000" u="none" cap="none" strike="noStrike">
                <a:latin typeface="Merriweather"/>
                <a:ea typeface="Merriweather"/>
                <a:cs typeface="Merriweather"/>
                <a:sym typeface="Merriweather"/>
              </a:defRPr>
            </a:lvl7pPr>
            <a:lvl8pPr indent="-105664" lvl="7" marL="2340864" marR="0" rtl="0" algn="l">
              <a:spcBef>
                <a:spcPts val="0"/>
              </a:spcBef>
              <a:buClr>
                <a:schemeClr val="accent2"/>
              </a:buClr>
              <a:buSzPct val="100000"/>
              <a:buFont typeface="Noto Sans Symbols"/>
              <a:buChar char="◾"/>
              <a:defRPr b="0" i="0" sz="2000" u="none" cap="none" strike="noStrike">
                <a:latin typeface="Merriweather"/>
                <a:ea typeface="Merriweather"/>
                <a:cs typeface="Merriweather"/>
                <a:sym typeface="Merriweather"/>
              </a:defRPr>
            </a:lvl8pPr>
            <a:lvl9pPr indent="-107695" lvl="8" marL="2596896" marR="0" rtl="0" algn="l">
              <a:spcBef>
                <a:spcPts val="0"/>
              </a:spcBef>
              <a:buClr>
                <a:schemeClr val="accent1"/>
              </a:buClr>
              <a:buSzPct val="100000"/>
              <a:buFont typeface="Noto Sans Symbols"/>
              <a:buChar char="◾"/>
              <a:defRPr b="0" i="0" sz="2000" u="none" cap="none" strike="noStrike">
                <a:latin typeface="Merriweather"/>
                <a:ea typeface="Merriweather"/>
                <a:cs typeface="Merriweather"/>
                <a:sym typeface="Merriweather"/>
              </a:defRPr>
            </a:lvl9pPr>
          </a:lstStyle>
          <a:p/>
        </p:txBody>
      </p:sp>
      <p:sp>
        <p:nvSpPr>
          <p:cNvPr id="57" name="Shape 57"/>
          <p:cNvSpPr txBox="1"/>
          <p:nvPr>
            <p:ph idx="2" type="body"/>
          </p:nvPr>
        </p:nvSpPr>
        <p:spPr>
          <a:xfrm rot="-5400000">
            <a:off x="-859302" y="2888566"/>
            <a:ext cx="5486399" cy="9144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accent1"/>
              </a:buClr>
              <a:buFont typeface="Noto Sans Symbols"/>
              <a:buNone/>
              <a:defRPr sz="1400">
                <a:solidFill>
                  <a:schemeClr val="dk1"/>
                </a:solidFill>
                <a:latin typeface="Merriweather"/>
                <a:ea typeface="Merriweather"/>
                <a:cs typeface="Merriweather"/>
                <a:sym typeface="Merriweather"/>
              </a:defRPr>
            </a:lvl1pPr>
            <a:lvl2pPr indent="0" lvl="1" marL="457200" marR="0" rtl="0" algn="l">
              <a:spcBef>
                <a:spcPts val="240"/>
              </a:spcBef>
              <a:spcAft>
                <a:spcPts val="0"/>
              </a:spcAft>
              <a:buClr>
                <a:schemeClr val="accent2"/>
              </a:buClr>
              <a:buFont typeface="Noto Sans Symbols"/>
              <a:buNone/>
              <a:defRPr b="0" i="0" sz="1200" u="none" cap="none" strike="noStrike">
                <a:solidFill>
                  <a:schemeClr val="dk1"/>
                </a:solidFill>
                <a:latin typeface="Merriweather"/>
                <a:ea typeface="Merriweather"/>
                <a:cs typeface="Merriweather"/>
                <a:sym typeface="Merriweather"/>
              </a:defRPr>
            </a:lvl2pPr>
            <a:lvl3pPr indent="0" lvl="2" marL="914400" marR="0" rtl="0" algn="l">
              <a:spcBef>
                <a:spcPts val="200"/>
              </a:spcBef>
              <a:spcAft>
                <a:spcPts val="0"/>
              </a:spcAft>
              <a:buClr>
                <a:srgbClr val="C43D1F"/>
              </a:buClr>
              <a:buFont typeface="Noto Sans Symbols"/>
              <a:buNone/>
              <a:defRPr b="0" i="0" sz="1000" u="none" cap="none" strike="noStrike">
                <a:solidFill>
                  <a:schemeClr val="dk1"/>
                </a:solidFill>
                <a:latin typeface="Merriweather"/>
                <a:ea typeface="Merriweather"/>
                <a:cs typeface="Merriweather"/>
                <a:sym typeface="Merriweather"/>
              </a:defRPr>
            </a:lvl3pPr>
            <a:lvl4pPr indent="0" lvl="3" marL="1371600" marR="0" rtl="0" algn="l">
              <a:spcBef>
                <a:spcPts val="180"/>
              </a:spcBef>
              <a:spcAft>
                <a:spcPts val="0"/>
              </a:spcAft>
              <a:buClr>
                <a:srgbClr val="B42469"/>
              </a:buClr>
              <a:buFont typeface="Noto Sans Symbols"/>
              <a:buNone/>
              <a:defRPr b="0" i="0" sz="900" u="none" cap="none" strike="noStrike">
                <a:solidFill>
                  <a:schemeClr val="dk1"/>
                </a:solidFill>
                <a:latin typeface="Merriweather"/>
                <a:ea typeface="Merriweather"/>
                <a:cs typeface="Merriweather"/>
                <a:sym typeface="Merriweather"/>
              </a:defRPr>
            </a:lvl4pPr>
            <a:lvl5pPr indent="0" lvl="4" marL="1828800" marR="0" rtl="0" algn="l">
              <a:spcBef>
                <a:spcPts val="180"/>
              </a:spcBef>
              <a:spcAft>
                <a:spcPts val="0"/>
              </a:spcAft>
              <a:buClr>
                <a:srgbClr val="7B309B"/>
              </a:buClr>
              <a:buFont typeface="Noto Sans Symbols"/>
              <a:buNone/>
              <a:defRPr b="0" i="0" sz="900" u="none" cap="none" strike="noStrike">
                <a:solidFill>
                  <a:schemeClr val="dk1"/>
                </a:solidFill>
                <a:latin typeface="Merriweather"/>
                <a:ea typeface="Merriweather"/>
                <a:cs typeface="Merriweather"/>
                <a:sym typeface="Merriweather"/>
              </a:defRPr>
            </a:lvl5pPr>
            <a:lvl6pPr indent="0" lvl="5" marL="2286000" marR="0" rtl="0" algn="l">
              <a:spcBef>
                <a:spcPts val="0"/>
              </a:spcBef>
              <a:buClr>
                <a:schemeClr val="accent6"/>
              </a:buClr>
              <a:buFont typeface="Noto Sans Symbols"/>
              <a:buNone/>
              <a:defRPr b="0" i="0" sz="900" u="none" cap="none" strike="noStrike">
                <a:latin typeface="Merriweather"/>
                <a:ea typeface="Merriweather"/>
                <a:cs typeface="Merriweather"/>
                <a:sym typeface="Merriweather"/>
              </a:defRPr>
            </a:lvl6pPr>
            <a:lvl7pPr indent="0" lvl="6" marL="2743200" marR="0" rtl="0" algn="l">
              <a:spcBef>
                <a:spcPts val="0"/>
              </a:spcBef>
              <a:buClr>
                <a:schemeClr val="dk2"/>
              </a:buClr>
              <a:buFont typeface="Noto Sans Symbols"/>
              <a:buNone/>
              <a:defRPr b="0" i="0" sz="900" u="none" cap="none" strike="noStrike">
                <a:latin typeface="Merriweather"/>
                <a:ea typeface="Merriweather"/>
                <a:cs typeface="Merriweather"/>
                <a:sym typeface="Merriweather"/>
              </a:defRPr>
            </a:lvl7pPr>
            <a:lvl8pPr indent="0" lvl="7" marL="3200400" marR="0" rtl="0" algn="l">
              <a:spcBef>
                <a:spcPts val="0"/>
              </a:spcBef>
              <a:buClr>
                <a:schemeClr val="accent2"/>
              </a:buClr>
              <a:buFont typeface="Noto Sans Symbols"/>
              <a:buNone/>
              <a:defRPr b="0" i="0" sz="900" u="none" cap="none" strike="noStrike">
                <a:latin typeface="Merriweather"/>
                <a:ea typeface="Merriweather"/>
                <a:cs typeface="Merriweather"/>
                <a:sym typeface="Merriweather"/>
              </a:defRPr>
            </a:lvl8pPr>
            <a:lvl9pPr indent="0" lvl="8" marL="3657600" marR="0" rtl="0" algn="l">
              <a:spcBef>
                <a:spcPts val="0"/>
              </a:spcBef>
              <a:buClr>
                <a:schemeClr val="accent1"/>
              </a:buClr>
              <a:buFont typeface="Noto Sans Symbols"/>
              <a:buNone/>
              <a:defRPr b="0" i="0" sz="900" u="none" cap="none" strike="noStrike">
                <a:latin typeface="Merriweather"/>
                <a:ea typeface="Merriweather"/>
                <a:cs typeface="Merriweather"/>
                <a:sym typeface="Merriweather"/>
              </a:defRPr>
            </a:lvl9pPr>
          </a:lstStyle>
          <a:p/>
        </p:txBody>
      </p:sp>
      <p:sp>
        <p:nvSpPr>
          <p:cNvPr id="58" name="Shape 58"/>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59" name="Shape 59"/>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60" name="Shape 60"/>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1" name="Shape 61"/>
        <p:cNvGrpSpPr/>
        <p:nvPr/>
      </p:nvGrpSpPr>
      <p:grpSpPr>
        <a:xfrm>
          <a:off x="0" y="0"/>
          <a:ext cx="0" cy="0"/>
          <a:chOff x="0" y="0"/>
          <a:chExt cx="0" cy="0"/>
        </a:xfrm>
      </p:grpSpPr>
      <p:sp>
        <p:nvSpPr>
          <p:cNvPr id="62" name="Shape 62"/>
          <p:cNvSpPr txBox="1"/>
          <p:nvPr>
            <p:ph type="title"/>
          </p:nvPr>
        </p:nvSpPr>
        <p:spPr>
          <a:xfrm rot="-5400000">
            <a:off x="-1965960" y="2785402"/>
            <a:ext cx="5760720" cy="914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35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63" name="Shape 63"/>
          <p:cNvSpPr/>
          <p:nvPr>
            <p:ph idx="1" type="body"/>
          </p:nvPr>
        </p:nvSpPr>
        <p:spPr>
          <a:xfrm>
            <a:off x="1600200" y="547468"/>
            <a:ext cx="3383280" cy="639762"/>
          </a:xfrm>
          <a:prstGeom prst="roundRect">
            <a:avLst>
              <a:gd fmla="val 6772" name="adj"/>
            </a:avLst>
          </a:prstGeom>
          <a:solidFill>
            <a:schemeClr val="lt1">
              <a:alpha val="54901"/>
            </a:schemeClr>
          </a:solidFill>
          <a:ln cap="flat" cmpd="sng" w="12700">
            <a:solidFill>
              <a:schemeClr val="lt1"/>
            </a:solidFill>
            <a:prstDash val="solid"/>
            <a:round/>
            <a:headEnd len="med" w="med" type="none"/>
            <a:tailEnd len="med" w="med" type="none"/>
          </a:ln>
        </p:spPr>
        <p:txBody>
          <a:bodyPr anchorCtr="0" anchor="ctr" bIns="91425" lIns="91425" rIns="91425" tIns="91425"/>
          <a:lstStyle>
            <a:lvl1pPr indent="0" lvl="0" marL="0" marR="0" rtl="0" algn="l">
              <a:spcBef>
                <a:spcPts val="320"/>
              </a:spcBef>
              <a:spcAft>
                <a:spcPts val="0"/>
              </a:spcAft>
              <a:buClr>
                <a:schemeClr val="accent1"/>
              </a:buClr>
              <a:buFont typeface="Noto Sans Symbols"/>
              <a:buNone/>
              <a:defRPr b="1" sz="1600" cap="none">
                <a:solidFill>
                  <a:schemeClr val="dk1"/>
                </a:solidFill>
                <a:latin typeface="Merriweather"/>
                <a:ea typeface="Merriweather"/>
                <a:cs typeface="Merriweather"/>
                <a:sym typeface="Merriweather"/>
              </a:defRPr>
            </a:lvl1pPr>
            <a:lvl2pPr indent="0" lvl="1" marL="457200" marR="0" rtl="0" algn="l">
              <a:spcBef>
                <a:spcPts val="400"/>
              </a:spcBef>
              <a:spcAft>
                <a:spcPts val="0"/>
              </a:spcAft>
              <a:buClr>
                <a:schemeClr val="accent2"/>
              </a:buClr>
              <a:buFont typeface="Noto Sans Symbols"/>
              <a:buNone/>
              <a:defRPr b="1" i="0" sz="2000" u="none" cap="none" strike="noStrike">
                <a:solidFill>
                  <a:schemeClr val="dk1"/>
                </a:solidFill>
                <a:latin typeface="Merriweather"/>
                <a:ea typeface="Merriweather"/>
                <a:cs typeface="Merriweather"/>
                <a:sym typeface="Merriweather"/>
              </a:defRPr>
            </a:lvl2pPr>
            <a:lvl3pPr indent="0" lvl="2" marL="914400" marR="0" rtl="0" algn="l">
              <a:spcBef>
                <a:spcPts val="360"/>
              </a:spcBef>
              <a:spcAft>
                <a:spcPts val="0"/>
              </a:spcAft>
              <a:buClr>
                <a:srgbClr val="C43D1F"/>
              </a:buClr>
              <a:buFont typeface="Noto Sans Symbols"/>
              <a:buNone/>
              <a:defRPr b="1" i="0" sz="1800" u="none" cap="none" strike="noStrike">
                <a:solidFill>
                  <a:schemeClr val="dk1"/>
                </a:solidFill>
                <a:latin typeface="Merriweather"/>
                <a:ea typeface="Merriweather"/>
                <a:cs typeface="Merriweather"/>
                <a:sym typeface="Merriweather"/>
              </a:defRPr>
            </a:lvl3pPr>
            <a:lvl4pPr indent="0" lvl="3" marL="1371600" marR="0" rtl="0" algn="l">
              <a:spcBef>
                <a:spcPts val="320"/>
              </a:spcBef>
              <a:spcAft>
                <a:spcPts val="0"/>
              </a:spcAft>
              <a:buClr>
                <a:srgbClr val="B42469"/>
              </a:buClr>
              <a:buFont typeface="Noto Sans Symbols"/>
              <a:buNone/>
              <a:defRPr b="1" i="0" sz="1600" u="none" cap="none" strike="noStrike">
                <a:solidFill>
                  <a:schemeClr val="dk1"/>
                </a:solidFill>
                <a:latin typeface="Merriweather"/>
                <a:ea typeface="Merriweather"/>
                <a:cs typeface="Merriweather"/>
                <a:sym typeface="Merriweather"/>
              </a:defRPr>
            </a:lvl4pPr>
            <a:lvl5pPr indent="0" lvl="4" marL="1828800" marR="0" rtl="0" algn="l">
              <a:spcBef>
                <a:spcPts val="320"/>
              </a:spcBef>
              <a:spcAft>
                <a:spcPts val="0"/>
              </a:spcAft>
              <a:buClr>
                <a:srgbClr val="7B309B"/>
              </a:buClr>
              <a:buFont typeface="Noto Sans Symbols"/>
              <a:buNone/>
              <a:defRPr b="1" i="0" sz="1600" u="none" cap="none" strike="noStrike">
                <a:solidFill>
                  <a:schemeClr val="dk1"/>
                </a:solidFill>
                <a:latin typeface="Merriweather"/>
                <a:ea typeface="Merriweather"/>
                <a:cs typeface="Merriweather"/>
                <a:sym typeface="Merriweather"/>
              </a:defRPr>
            </a:lvl5pPr>
            <a:lvl6pPr indent="0" lvl="5" marL="2286000" marR="0" rtl="0" algn="l">
              <a:spcBef>
                <a:spcPts val="0"/>
              </a:spcBef>
              <a:buClr>
                <a:schemeClr val="accent6"/>
              </a:buClr>
              <a:buFont typeface="Noto Sans Symbols"/>
              <a:buNone/>
              <a:defRPr b="1" i="0" sz="1600" u="none" cap="none" strike="noStrike">
                <a:latin typeface="Merriweather"/>
                <a:ea typeface="Merriweather"/>
                <a:cs typeface="Merriweather"/>
                <a:sym typeface="Merriweather"/>
              </a:defRPr>
            </a:lvl6pPr>
            <a:lvl7pPr indent="0" lvl="6" marL="2743200" marR="0" rtl="0" algn="l">
              <a:spcBef>
                <a:spcPts val="0"/>
              </a:spcBef>
              <a:buClr>
                <a:schemeClr val="dk2"/>
              </a:buClr>
              <a:buFont typeface="Noto Sans Symbols"/>
              <a:buNone/>
              <a:defRPr b="1" i="0" sz="1600" u="none" cap="none" strike="noStrike">
                <a:latin typeface="Merriweather"/>
                <a:ea typeface="Merriweather"/>
                <a:cs typeface="Merriweather"/>
                <a:sym typeface="Merriweather"/>
              </a:defRPr>
            </a:lvl7pPr>
            <a:lvl8pPr indent="0" lvl="7" marL="3200400" marR="0" rtl="0" algn="l">
              <a:spcBef>
                <a:spcPts val="0"/>
              </a:spcBef>
              <a:buClr>
                <a:schemeClr val="accent2"/>
              </a:buClr>
              <a:buFont typeface="Noto Sans Symbols"/>
              <a:buNone/>
              <a:defRPr b="1" i="0" sz="1600" u="none" cap="none" strike="noStrike">
                <a:latin typeface="Merriweather"/>
                <a:ea typeface="Merriweather"/>
                <a:cs typeface="Merriweather"/>
                <a:sym typeface="Merriweather"/>
              </a:defRPr>
            </a:lvl8pPr>
            <a:lvl9pPr indent="0" lvl="8" marL="3657600" marR="0" rtl="0" algn="l">
              <a:spcBef>
                <a:spcPts val="0"/>
              </a:spcBef>
              <a:buClr>
                <a:schemeClr val="accent1"/>
              </a:buClr>
              <a:buFont typeface="Noto Sans Symbols"/>
              <a:buNone/>
              <a:defRPr b="1" i="0" sz="1600" u="none" cap="none" strike="noStrike">
                <a:latin typeface="Merriweather"/>
                <a:ea typeface="Merriweather"/>
                <a:cs typeface="Merriweather"/>
                <a:sym typeface="Merriweather"/>
              </a:defRPr>
            </a:lvl9pPr>
          </a:lstStyle>
          <a:p/>
        </p:txBody>
      </p:sp>
      <p:sp>
        <p:nvSpPr>
          <p:cNvPr id="64" name="Shape 64"/>
          <p:cNvSpPr txBox="1"/>
          <p:nvPr>
            <p:ph idx="2" type="body"/>
          </p:nvPr>
        </p:nvSpPr>
        <p:spPr>
          <a:xfrm>
            <a:off x="1600200" y="1322362"/>
            <a:ext cx="3383280" cy="4800600"/>
          </a:xfrm>
          <a:prstGeom prst="rect">
            <a:avLst/>
          </a:prstGeom>
          <a:noFill/>
          <a:ln>
            <a:noFill/>
          </a:ln>
        </p:spPr>
        <p:txBody>
          <a:bodyPr anchorCtr="0" anchor="t" bIns="91425" lIns="91425" rIns="91425" tIns="91425"/>
          <a:lstStyle>
            <a:lvl1pPr indent="-177800" lvl="0" marL="457200" marR="0" rtl="0" algn="l">
              <a:spcBef>
                <a:spcPts val="400"/>
              </a:spcBef>
              <a:spcAft>
                <a:spcPts val="0"/>
              </a:spcAft>
              <a:buClr>
                <a:schemeClr val="accent1"/>
              </a:buClr>
              <a:buSzPct val="80000"/>
              <a:buFont typeface="Noto Sans Symbols"/>
              <a:buChar char="●"/>
              <a:defRPr sz="2000">
                <a:solidFill>
                  <a:schemeClr val="dk1"/>
                </a:solidFill>
                <a:latin typeface="Merriweather"/>
                <a:ea typeface="Merriweather"/>
                <a:cs typeface="Merriweather"/>
                <a:sym typeface="Merriweather"/>
              </a:defRPr>
            </a:lvl1pPr>
            <a:lvl2pPr indent="-117475" lvl="1" marL="758825" marR="0" rtl="0" algn="l">
              <a:spcBef>
                <a:spcPts val="380"/>
              </a:spcBef>
              <a:spcAft>
                <a:spcPts val="0"/>
              </a:spcAft>
              <a:buClr>
                <a:schemeClr val="accent2"/>
              </a:buClr>
              <a:buSzPct val="100000"/>
              <a:buFont typeface="Noto Sans Symbols"/>
              <a:buChar char="◾"/>
              <a:defRPr b="0" i="0" sz="1900" u="none" cap="none" strike="noStrike">
                <a:solidFill>
                  <a:schemeClr val="dk1"/>
                </a:solidFill>
                <a:latin typeface="Merriweather"/>
                <a:ea typeface="Merriweather"/>
                <a:cs typeface="Merriweather"/>
                <a:sym typeface="Merriweather"/>
              </a:defRPr>
            </a:lvl2pPr>
            <a:lvl3pPr indent="-117475" lvl="2" marL="1031875" marR="0" rtl="0" algn="l">
              <a:spcBef>
                <a:spcPts val="360"/>
              </a:spcBef>
              <a:spcAft>
                <a:spcPts val="0"/>
              </a:spcAft>
              <a:buClr>
                <a:srgbClr val="C43D1F"/>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3pPr>
            <a:lvl4pPr indent="-128587" lvl="3" marL="1296988" marR="0" rtl="0" algn="l">
              <a:spcBef>
                <a:spcPts val="320"/>
              </a:spcBef>
              <a:spcAft>
                <a:spcPts val="0"/>
              </a:spcAft>
              <a:buClr>
                <a:srgbClr val="B42469"/>
              </a:buClr>
              <a:buSzPct val="100000"/>
              <a:buFont typeface="Noto Sans Symbols"/>
              <a:buChar char="◾"/>
              <a:defRPr b="0" i="0" sz="1600" u="none" cap="none" strike="noStrike">
                <a:solidFill>
                  <a:schemeClr val="dk1"/>
                </a:solidFill>
                <a:latin typeface="Merriweather"/>
                <a:ea typeface="Merriweather"/>
                <a:cs typeface="Merriweather"/>
                <a:sym typeface="Merriweather"/>
              </a:defRPr>
            </a:lvl4pPr>
            <a:lvl5pPr indent="-131762" lvl="4" marL="1554163" marR="0" rtl="0" algn="l">
              <a:spcBef>
                <a:spcPts val="320"/>
              </a:spcBef>
              <a:spcAft>
                <a:spcPts val="0"/>
              </a:spcAft>
              <a:buClr>
                <a:srgbClr val="7B309B"/>
              </a:buClr>
              <a:buSzPct val="100000"/>
              <a:buFont typeface="Noto Sans Symbols"/>
              <a:buChar char="◾"/>
              <a:defRPr b="0" i="0" sz="16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33095" lvl="8" marL="2596896" marR="0" rtl="0" algn="l">
              <a:spcBef>
                <a:spcPts val="0"/>
              </a:spcBef>
              <a:buClr>
                <a:schemeClr val="accent1"/>
              </a:buClr>
              <a:buSzPct val="100000"/>
              <a:buFont typeface="Noto Sans Symbols"/>
              <a:buChar char="◾"/>
              <a:defRPr b="0" i="0" sz="1600" u="none" cap="none" strike="noStrike">
                <a:latin typeface="Merriweather"/>
                <a:ea typeface="Merriweather"/>
                <a:cs typeface="Merriweather"/>
                <a:sym typeface="Merriweather"/>
              </a:defRPr>
            </a:lvl9pPr>
          </a:lstStyle>
          <a:p/>
        </p:txBody>
      </p:sp>
      <p:sp>
        <p:nvSpPr>
          <p:cNvPr id="65" name="Shape 65"/>
          <p:cNvSpPr/>
          <p:nvPr>
            <p:ph idx="3" type="body"/>
          </p:nvPr>
        </p:nvSpPr>
        <p:spPr>
          <a:xfrm>
            <a:off x="5128846" y="547468"/>
            <a:ext cx="3383280" cy="639762"/>
          </a:xfrm>
          <a:prstGeom prst="roundRect">
            <a:avLst>
              <a:gd fmla="val 5673" name="adj"/>
            </a:avLst>
          </a:prstGeom>
          <a:solidFill>
            <a:schemeClr val="lt1">
              <a:alpha val="54901"/>
            </a:schemeClr>
          </a:solidFill>
          <a:ln cap="flat" cmpd="sng" w="12700">
            <a:solidFill>
              <a:schemeClr val="lt1"/>
            </a:solidFill>
            <a:prstDash val="solid"/>
            <a:round/>
            <a:headEnd len="med" w="med" type="none"/>
            <a:tailEnd len="med" w="med" type="none"/>
          </a:ln>
        </p:spPr>
        <p:txBody>
          <a:bodyPr anchorCtr="0" anchor="ctr" bIns="91425" lIns="91425" rIns="91425" tIns="91425"/>
          <a:lstStyle>
            <a:lvl1pPr indent="0" lvl="0" marL="0" marR="0" rtl="0" algn="l">
              <a:spcBef>
                <a:spcPts val="320"/>
              </a:spcBef>
              <a:spcAft>
                <a:spcPts val="0"/>
              </a:spcAft>
              <a:buClr>
                <a:schemeClr val="accent1"/>
              </a:buClr>
              <a:buFont typeface="Noto Sans Symbols"/>
              <a:buNone/>
              <a:defRPr b="1" sz="1600" cap="none">
                <a:solidFill>
                  <a:schemeClr val="dk1"/>
                </a:solidFill>
                <a:latin typeface="Merriweather"/>
                <a:ea typeface="Merriweather"/>
                <a:cs typeface="Merriweather"/>
                <a:sym typeface="Merriweather"/>
              </a:defRPr>
            </a:lvl1pPr>
            <a:lvl2pPr indent="0" lvl="1" marL="457200" marR="0" rtl="0" algn="l">
              <a:spcBef>
                <a:spcPts val="400"/>
              </a:spcBef>
              <a:spcAft>
                <a:spcPts val="0"/>
              </a:spcAft>
              <a:buClr>
                <a:schemeClr val="accent2"/>
              </a:buClr>
              <a:buFont typeface="Noto Sans Symbols"/>
              <a:buNone/>
              <a:defRPr b="1" i="0" sz="2000" u="none" cap="none" strike="noStrike">
                <a:solidFill>
                  <a:schemeClr val="dk1"/>
                </a:solidFill>
                <a:latin typeface="Merriweather"/>
                <a:ea typeface="Merriweather"/>
                <a:cs typeface="Merriweather"/>
                <a:sym typeface="Merriweather"/>
              </a:defRPr>
            </a:lvl2pPr>
            <a:lvl3pPr indent="0" lvl="2" marL="914400" marR="0" rtl="0" algn="l">
              <a:spcBef>
                <a:spcPts val="360"/>
              </a:spcBef>
              <a:spcAft>
                <a:spcPts val="0"/>
              </a:spcAft>
              <a:buClr>
                <a:srgbClr val="C43D1F"/>
              </a:buClr>
              <a:buFont typeface="Noto Sans Symbols"/>
              <a:buNone/>
              <a:defRPr b="1" i="0" sz="1800" u="none" cap="none" strike="noStrike">
                <a:solidFill>
                  <a:schemeClr val="dk1"/>
                </a:solidFill>
                <a:latin typeface="Merriweather"/>
                <a:ea typeface="Merriweather"/>
                <a:cs typeface="Merriweather"/>
                <a:sym typeface="Merriweather"/>
              </a:defRPr>
            </a:lvl3pPr>
            <a:lvl4pPr indent="0" lvl="3" marL="1371600" marR="0" rtl="0" algn="l">
              <a:spcBef>
                <a:spcPts val="320"/>
              </a:spcBef>
              <a:spcAft>
                <a:spcPts val="0"/>
              </a:spcAft>
              <a:buClr>
                <a:srgbClr val="B42469"/>
              </a:buClr>
              <a:buFont typeface="Noto Sans Symbols"/>
              <a:buNone/>
              <a:defRPr b="1" i="0" sz="1600" u="none" cap="none" strike="noStrike">
                <a:solidFill>
                  <a:schemeClr val="dk1"/>
                </a:solidFill>
                <a:latin typeface="Merriweather"/>
                <a:ea typeface="Merriweather"/>
                <a:cs typeface="Merriweather"/>
                <a:sym typeface="Merriweather"/>
              </a:defRPr>
            </a:lvl4pPr>
            <a:lvl5pPr indent="0" lvl="4" marL="1828800" marR="0" rtl="0" algn="l">
              <a:spcBef>
                <a:spcPts val="320"/>
              </a:spcBef>
              <a:spcAft>
                <a:spcPts val="0"/>
              </a:spcAft>
              <a:buClr>
                <a:srgbClr val="7B309B"/>
              </a:buClr>
              <a:buFont typeface="Noto Sans Symbols"/>
              <a:buNone/>
              <a:defRPr b="1" i="0" sz="1600" u="none" cap="none" strike="noStrike">
                <a:solidFill>
                  <a:schemeClr val="dk1"/>
                </a:solidFill>
                <a:latin typeface="Merriweather"/>
                <a:ea typeface="Merriweather"/>
                <a:cs typeface="Merriweather"/>
                <a:sym typeface="Merriweather"/>
              </a:defRPr>
            </a:lvl5pPr>
            <a:lvl6pPr indent="0" lvl="5" marL="2286000" marR="0" rtl="0" algn="l">
              <a:spcBef>
                <a:spcPts val="0"/>
              </a:spcBef>
              <a:buClr>
                <a:schemeClr val="accent6"/>
              </a:buClr>
              <a:buFont typeface="Noto Sans Symbols"/>
              <a:buNone/>
              <a:defRPr b="1" i="0" sz="1600" u="none" cap="none" strike="noStrike">
                <a:latin typeface="Merriweather"/>
                <a:ea typeface="Merriweather"/>
                <a:cs typeface="Merriweather"/>
                <a:sym typeface="Merriweather"/>
              </a:defRPr>
            </a:lvl6pPr>
            <a:lvl7pPr indent="0" lvl="6" marL="2743200" marR="0" rtl="0" algn="l">
              <a:spcBef>
                <a:spcPts val="0"/>
              </a:spcBef>
              <a:buClr>
                <a:schemeClr val="dk2"/>
              </a:buClr>
              <a:buFont typeface="Noto Sans Symbols"/>
              <a:buNone/>
              <a:defRPr b="1" i="0" sz="1600" u="none" cap="none" strike="noStrike">
                <a:latin typeface="Merriweather"/>
                <a:ea typeface="Merriweather"/>
                <a:cs typeface="Merriweather"/>
                <a:sym typeface="Merriweather"/>
              </a:defRPr>
            </a:lvl7pPr>
            <a:lvl8pPr indent="0" lvl="7" marL="3200400" marR="0" rtl="0" algn="l">
              <a:spcBef>
                <a:spcPts val="0"/>
              </a:spcBef>
              <a:buClr>
                <a:schemeClr val="accent2"/>
              </a:buClr>
              <a:buFont typeface="Noto Sans Symbols"/>
              <a:buNone/>
              <a:defRPr b="1" i="0" sz="1600" u="none" cap="none" strike="noStrike">
                <a:latin typeface="Merriweather"/>
                <a:ea typeface="Merriweather"/>
                <a:cs typeface="Merriweather"/>
                <a:sym typeface="Merriweather"/>
              </a:defRPr>
            </a:lvl8pPr>
            <a:lvl9pPr indent="0" lvl="8" marL="3657600" marR="0" rtl="0" algn="l">
              <a:spcBef>
                <a:spcPts val="0"/>
              </a:spcBef>
              <a:buClr>
                <a:schemeClr val="accent1"/>
              </a:buClr>
              <a:buFont typeface="Noto Sans Symbols"/>
              <a:buNone/>
              <a:defRPr b="1" i="0" sz="1600" u="none" cap="none" strike="noStrike">
                <a:latin typeface="Merriweather"/>
                <a:ea typeface="Merriweather"/>
                <a:cs typeface="Merriweather"/>
                <a:sym typeface="Merriweather"/>
              </a:defRPr>
            </a:lvl9pPr>
          </a:lstStyle>
          <a:p/>
        </p:txBody>
      </p:sp>
      <p:sp>
        <p:nvSpPr>
          <p:cNvPr id="66" name="Shape 66"/>
          <p:cNvSpPr txBox="1"/>
          <p:nvPr>
            <p:ph idx="4" type="body"/>
          </p:nvPr>
        </p:nvSpPr>
        <p:spPr>
          <a:xfrm>
            <a:off x="5128846" y="1322362"/>
            <a:ext cx="3383280" cy="4800600"/>
          </a:xfrm>
          <a:prstGeom prst="rect">
            <a:avLst/>
          </a:prstGeom>
          <a:noFill/>
          <a:ln>
            <a:noFill/>
          </a:ln>
        </p:spPr>
        <p:txBody>
          <a:bodyPr anchorCtr="0" anchor="t" bIns="91425" lIns="91425" rIns="91425" tIns="91425"/>
          <a:lstStyle>
            <a:lvl1pPr indent="-177800" lvl="0" marL="457200" marR="0" rtl="0" algn="l">
              <a:spcBef>
                <a:spcPts val="400"/>
              </a:spcBef>
              <a:spcAft>
                <a:spcPts val="0"/>
              </a:spcAft>
              <a:buClr>
                <a:schemeClr val="accent1"/>
              </a:buClr>
              <a:buSzPct val="80000"/>
              <a:buFont typeface="Noto Sans Symbols"/>
              <a:buChar char="●"/>
              <a:defRPr sz="2000">
                <a:solidFill>
                  <a:schemeClr val="dk1"/>
                </a:solidFill>
                <a:latin typeface="Merriweather"/>
                <a:ea typeface="Merriweather"/>
                <a:cs typeface="Merriweather"/>
                <a:sym typeface="Merriweather"/>
              </a:defRPr>
            </a:lvl1pPr>
            <a:lvl2pPr indent="-117475" lvl="1" marL="758825" marR="0" rtl="0" algn="l">
              <a:spcBef>
                <a:spcPts val="380"/>
              </a:spcBef>
              <a:spcAft>
                <a:spcPts val="0"/>
              </a:spcAft>
              <a:buClr>
                <a:schemeClr val="accent2"/>
              </a:buClr>
              <a:buSzPct val="100000"/>
              <a:buFont typeface="Noto Sans Symbols"/>
              <a:buChar char="◾"/>
              <a:defRPr b="0" i="0" sz="1900" u="none" cap="none" strike="noStrike">
                <a:solidFill>
                  <a:schemeClr val="dk1"/>
                </a:solidFill>
                <a:latin typeface="Merriweather"/>
                <a:ea typeface="Merriweather"/>
                <a:cs typeface="Merriweather"/>
                <a:sym typeface="Merriweather"/>
              </a:defRPr>
            </a:lvl2pPr>
            <a:lvl3pPr indent="-117475" lvl="2" marL="1031875" marR="0" rtl="0" algn="l">
              <a:spcBef>
                <a:spcPts val="360"/>
              </a:spcBef>
              <a:spcAft>
                <a:spcPts val="0"/>
              </a:spcAft>
              <a:buClr>
                <a:srgbClr val="C43D1F"/>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3pPr>
            <a:lvl4pPr indent="-128587" lvl="3" marL="1296988" marR="0" rtl="0" algn="l">
              <a:spcBef>
                <a:spcPts val="320"/>
              </a:spcBef>
              <a:spcAft>
                <a:spcPts val="0"/>
              </a:spcAft>
              <a:buClr>
                <a:srgbClr val="B42469"/>
              </a:buClr>
              <a:buSzPct val="100000"/>
              <a:buFont typeface="Noto Sans Symbols"/>
              <a:buChar char="◾"/>
              <a:defRPr b="0" i="0" sz="1600" u="none" cap="none" strike="noStrike">
                <a:solidFill>
                  <a:schemeClr val="dk1"/>
                </a:solidFill>
                <a:latin typeface="Merriweather"/>
                <a:ea typeface="Merriweather"/>
                <a:cs typeface="Merriweather"/>
                <a:sym typeface="Merriweather"/>
              </a:defRPr>
            </a:lvl4pPr>
            <a:lvl5pPr indent="-131762" lvl="4" marL="1554163" marR="0" rtl="0" algn="l">
              <a:spcBef>
                <a:spcPts val="320"/>
              </a:spcBef>
              <a:spcAft>
                <a:spcPts val="0"/>
              </a:spcAft>
              <a:buClr>
                <a:srgbClr val="7B309B"/>
              </a:buClr>
              <a:buSzPct val="100000"/>
              <a:buFont typeface="Noto Sans Symbols"/>
              <a:buChar char="◾"/>
              <a:defRPr b="0" i="0" sz="16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33095" lvl="8" marL="2596896" marR="0" rtl="0" algn="l">
              <a:spcBef>
                <a:spcPts val="0"/>
              </a:spcBef>
              <a:buClr>
                <a:schemeClr val="accent1"/>
              </a:buClr>
              <a:buSzPct val="100000"/>
              <a:buFont typeface="Noto Sans Symbols"/>
              <a:buChar char="◾"/>
              <a:defRPr b="0" i="0" sz="1600" u="none" cap="none" strike="noStrike">
                <a:latin typeface="Merriweather"/>
                <a:ea typeface="Merriweather"/>
                <a:cs typeface="Merriweather"/>
                <a:sym typeface="Merriweather"/>
              </a:defRPr>
            </a:lvl9pPr>
          </a:lstStyle>
          <a:p/>
        </p:txBody>
      </p:sp>
      <p:sp>
        <p:nvSpPr>
          <p:cNvPr id="67" name="Shape 67"/>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68" name="Shape 68"/>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69" name="Shape 69"/>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3.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10.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11.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02.png"/><Relationship Id="rId2" Type="http://schemas.openxmlformats.org/officeDocument/2006/relationships/slideLayout" Target="../slideLayouts/slideLayout12.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grpSp>
        <p:nvGrpSpPr>
          <p:cNvPr id="6" name="Shape 6"/>
          <p:cNvGrpSpPr/>
          <p:nvPr/>
        </p:nvGrpSpPr>
        <p:grpSpPr>
          <a:xfrm>
            <a:off x="261937" y="195261"/>
            <a:ext cx="8613774" cy="6559550"/>
            <a:chOff x="261937" y="195261"/>
            <a:chExt cx="8613774" cy="6559550"/>
          </a:xfrm>
        </p:grpSpPr>
        <p:pic>
          <p:nvPicPr>
            <p:cNvPr id="7" name="Shape 7"/>
            <p:cNvPicPr preferRelativeResize="0"/>
            <p:nvPr/>
          </p:nvPicPr>
          <p:blipFill rotWithShape="1">
            <a:blip r:embed="rId2">
              <a:alphaModFix/>
            </a:blip>
            <a:srcRect b="0" l="0" r="0" t="0"/>
            <a:stretch/>
          </p:blipFill>
          <p:spPr>
            <a:xfrm>
              <a:off x="261937" y="195261"/>
              <a:ext cx="8613774" cy="6559550"/>
            </a:xfrm>
            <a:prstGeom prst="rect">
              <a:avLst/>
            </a:prstGeom>
            <a:noFill/>
            <a:ln>
              <a:noFill/>
            </a:ln>
          </p:spPr>
        </p:pic>
        <p:sp>
          <p:nvSpPr>
            <p:cNvPr id="8" name="Shape 8"/>
            <p:cNvSpPr txBox="1"/>
            <p:nvPr/>
          </p:nvSpPr>
          <p:spPr>
            <a:xfrm>
              <a:off x="384175" y="269875"/>
              <a:ext cx="8375649" cy="63182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grpSp>
      <p:sp>
        <p:nvSpPr>
          <p:cNvPr id="9" name="Shape 9"/>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11" name="Shape 11"/>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70" name="Shape 70"/>
        <p:cNvGrpSpPr/>
        <p:nvPr/>
      </p:nvGrpSpPr>
      <p:grpSpPr>
        <a:xfrm>
          <a:off x="0" y="0"/>
          <a:ext cx="0" cy="0"/>
          <a:chOff x="0" y="0"/>
          <a:chExt cx="0" cy="0"/>
        </a:xfrm>
      </p:grpSpPr>
      <p:grpSp>
        <p:nvGrpSpPr>
          <p:cNvPr id="71" name="Shape 71"/>
          <p:cNvGrpSpPr/>
          <p:nvPr/>
        </p:nvGrpSpPr>
        <p:grpSpPr>
          <a:xfrm>
            <a:off x="261937" y="195261"/>
            <a:ext cx="8613774" cy="6559550"/>
            <a:chOff x="261937" y="195261"/>
            <a:chExt cx="8613774" cy="6559550"/>
          </a:xfrm>
        </p:grpSpPr>
        <p:pic>
          <p:nvPicPr>
            <p:cNvPr id="72" name="Shape 72"/>
            <p:cNvPicPr preferRelativeResize="0"/>
            <p:nvPr/>
          </p:nvPicPr>
          <p:blipFill rotWithShape="1">
            <a:blip r:embed="rId2">
              <a:alphaModFix/>
            </a:blip>
            <a:srcRect b="0" l="0" r="0" t="0"/>
            <a:stretch/>
          </p:blipFill>
          <p:spPr>
            <a:xfrm>
              <a:off x="261937" y="195261"/>
              <a:ext cx="8613774" cy="6559550"/>
            </a:xfrm>
            <a:prstGeom prst="rect">
              <a:avLst/>
            </a:prstGeom>
            <a:noFill/>
            <a:ln>
              <a:noFill/>
            </a:ln>
          </p:spPr>
        </p:pic>
        <p:sp>
          <p:nvSpPr>
            <p:cNvPr id="73" name="Shape 73"/>
            <p:cNvSpPr txBox="1"/>
            <p:nvPr/>
          </p:nvSpPr>
          <p:spPr>
            <a:xfrm>
              <a:off x="384175" y="269875"/>
              <a:ext cx="8375649" cy="63182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grpSp>
      <p:sp>
        <p:nvSpPr>
          <p:cNvPr id="74" name="Shape 74"/>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75" name="Shape 7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76" name="Shape 76"/>
          <p:cNvSpPr txBox="1"/>
          <p:nvPr>
            <p:ph idx="10" type="dt"/>
          </p:nvPr>
        </p:nvSpPr>
        <p:spPr>
          <a:xfrm>
            <a:off x="1066800" y="6248400"/>
            <a:ext cx="19049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1" type="ftr"/>
          </p:nvPr>
        </p:nvSpPr>
        <p:spPr>
          <a:xfrm>
            <a:off x="3429000" y="6248400"/>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78" name="Shape 78"/>
          <p:cNvSpPr txBox="1"/>
          <p:nvPr>
            <p:ph idx="12" type="sldNum"/>
          </p:nvPr>
        </p:nvSpPr>
        <p:spPr>
          <a:xfrm>
            <a:off x="67056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 accent1="accent1" accent2="accent2" accent3="accent3" accent4="accent4" accent5="accent5" accent6="accent6" bg1="lt1" bg2="dk2" tx1="dk1" tx2="lt2" folHlink="folHlink" hlink="hlink"/>
  <p:sldLayoutIdLst>
    <p:sldLayoutId id="214748365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84" name="Shape 84"/>
        <p:cNvGrpSpPr/>
        <p:nvPr/>
      </p:nvGrpSpPr>
      <p:grpSpPr>
        <a:xfrm>
          <a:off x="0" y="0"/>
          <a:ext cx="0" cy="0"/>
          <a:chOff x="0" y="0"/>
          <a:chExt cx="0" cy="0"/>
        </a:xfrm>
      </p:grpSpPr>
      <p:grpSp>
        <p:nvGrpSpPr>
          <p:cNvPr id="85" name="Shape 85"/>
          <p:cNvGrpSpPr/>
          <p:nvPr/>
        </p:nvGrpSpPr>
        <p:grpSpPr>
          <a:xfrm>
            <a:off x="261937" y="195261"/>
            <a:ext cx="8613774" cy="6559550"/>
            <a:chOff x="261937" y="195261"/>
            <a:chExt cx="8613774" cy="6559550"/>
          </a:xfrm>
        </p:grpSpPr>
        <p:pic>
          <p:nvPicPr>
            <p:cNvPr id="86" name="Shape 86"/>
            <p:cNvPicPr preferRelativeResize="0"/>
            <p:nvPr/>
          </p:nvPicPr>
          <p:blipFill rotWithShape="1">
            <a:blip r:embed="rId2">
              <a:alphaModFix/>
            </a:blip>
            <a:srcRect b="0" l="0" r="0" t="0"/>
            <a:stretch/>
          </p:blipFill>
          <p:spPr>
            <a:xfrm>
              <a:off x="261937" y="195261"/>
              <a:ext cx="8613774" cy="6559550"/>
            </a:xfrm>
            <a:prstGeom prst="rect">
              <a:avLst/>
            </a:prstGeom>
            <a:noFill/>
            <a:ln>
              <a:noFill/>
            </a:ln>
          </p:spPr>
        </p:pic>
        <p:sp>
          <p:nvSpPr>
            <p:cNvPr id="87" name="Shape 87"/>
            <p:cNvSpPr txBox="1"/>
            <p:nvPr/>
          </p:nvSpPr>
          <p:spPr>
            <a:xfrm>
              <a:off x="384175" y="269875"/>
              <a:ext cx="8375649" cy="63182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grpSp>
      <p:sp>
        <p:nvSpPr>
          <p:cNvPr id="88" name="Shape 88"/>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89" name="Shape 89"/>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90" name="Shape 90"/>
          <p:cNvSpPr txBox="1"/>
          <p:nvPr>
            <p:ph idx="10" type="dt"/>
          </p:nvPr>
        </p:nvSpPr>
        <p:spPr>
          <a:xfrm>
            <a:off x="1066800" y="6248400"/>
            <a:ext cx="19049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91" name="Shape 91"/>
          <p:cNvSpPr txBox="1"/>
          <p:nvPr>
            <p:ph idx="11" type="ftr"/>
          </p:nvPr>
        </p:nvSpPr>
        <p:spPr>
          <a:xfrm>
            <a:off x="3429000" y="6248400"/>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92" name="Shape 92"/>
          <p:cNvSpPr txBox="1"/>
          <p:nvPr>
            <p:ph idx="12" type="sldNum"/>
          </p:nvPr>
        </p:nvSpPr>
        <p:spPr>
          <a:xfrm>
            <a:off x="6705600" y="6248400"/>
            <a:ext cx="19049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 accent1="accent1" accent2="accent2" accent3="accent3" accent4="accent4" accent5="accent5" accent6="accent6" bg1="lt1" bg2="dk2" tx1="dk1" tx2="lt2" folHlink="folHlink" hlink="hlink"/>
  <p:sldLayoutIdLst>
    <p:sldLayoutId id="214748365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ECD862"/>
            </a:gs>
            <a:gs pos="39999">
              <a:srgbClr val="FFFF68"/>
            </a:gs>
            <a:gs pos="50000">
              <a:srgbClr val="FFFF61"/>
            </a:gs>
            <a:gs pos="52999">
              <a:srgbClr val="FFFF61"/>
            </a:gs>
            <a:gs pos="61999">
              <a:srgbClr val="FFFF68"/>
            </a:gs>
            <a:gs pos="100000">
              <a:srgbClr val="ECD862"/>
            </a:gs>
          </a:gsLst>
          <a:lin ang="5400000" scaled="0"/>
        </a:gradFill>
      </p:bgPr>
    </p:bg>
    <p:spTree>
      <p:nvGrpSpPr>
        <p:cNvPr id="100" name="Shape 100"/>
        <p:cNvGrpSpPr/>
        <p:nvPr/>
      </p:nvGrpSpPr>
      <p:grpSpPr>
        <a:xfrm>
          <a:off x="0" y="0"/>
          <a:ext cx="0" cy="0"/>
          <a:chOff x="0" y="0"/>
          <a:chExt cx="0" cy="0"/>
        </a:xfrm>
      </p:grpSpPr>
      <p:grpSp>
        <p:nvGrpSpPr>
          <p:cNvPr id="101" name="Shape 101"/>
          <p:cNvGrpSpPr/>
          <p:nvPr/>
        </p:nvGrpSpPr>
        <p:grpSpPr>
          <a:xfrm>
            <a:off x="609600" y="457200"/>
            <a:ext cx="7918450" cy="6029324"/>
            <a:chOff x="609600" y="457200"/>
            <a:chExt cx="7918450" cy="6029324"/>
          </a:xfrm>
        </p:grpSpPr>
        <p:pic>
          <p:nvPicPr>
            <p:cNvPr id="102" name="Shape 102"/>
            <p:cNvPicPr preferRelativeResize="0"/>
            <p:nvPr/>
          </p:nvPicPr>
          <p:blipFill rotWithShape="1">
            <a:blip r:embed="rId1">
              <a:alphaModFix/>
            </a:blip>
            <a:srcRect b="0" l="0" r="0" t="0"/>
            <a:stretch/>
          </p:blipFill>
          <p:spPr>
            <a:xfrm>
              <a:off x="609600" y="457200"/>
              <a:ext cx="7918450" cy="6029324"/>
            </a:xfrm>
            <a:prstGeom prst="rect">
              <a:avLst/>
            </a:prstGeom>
            <a:noFill/>
            <a:ln>
              <a:noFill/>
            </a:ln>
          </p:spPr>
        </p:pic>
        <p:sp>
          <p:nvSpPr>
            <p:cNvPr id="103" name="Shape 103"/>
            <p:cNvSpPr txBox="1"/>
            <p:nvPr/>
          </p:nvSpPr>
          <p:spPr>
            <a:xfrm>
              <a:off x="728662" y="530225"/>
              <a:ext cx="7686675" cy="57975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grpSp>
      <p:sp>
        <p:nvSpPr>
          <p:cNvPr id="104" name="Shape 104"/>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105" name="Shape 10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106" name="Shape 106"/>
          <p:cNvSpPr txBox="1"/>
          <p:nvPr>
            <p:ph idx="10" type="dt"/>
          </p:nvPr>
        </p:nvSpPr>
        <p:spPr>
          <a:xfrm>
            <a:off x="762000" y="5959475"/>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07" name="Shape 107"/>
          <p:cNvSpPr txBox="1"/>
          <p:nvPr>
            <p:ph idx="11" type="ftr"/>
          </p:nvPr>
        </p:nvSpPr>
        <p:spPr>
          <a:xfrm>
            <a:off x="3124200" y="5959475"/>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08" name="Shape 108"/>
          <p:cNvSpPr txBox="1"/>
          <p:nvPr>
            <p:ph idx="12" type="sldNum"/>
          </p:nvPr>
        </p:nvSpPr>
        <p:spPr>
          <a:xfrm>
            <a:off x="6248400" y="5959475"/>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5" name="Shape 115"/>
        <p:cNvGrpSpPr/>
        <p:nvPr/>
      </p:nvGrpSpPr>
      <p:grpSpPr>
        <a:xfrm>
          <a:off x="0" y="0"/>
          <a:ext cx="0" cy="0"/>
          <a:chOff x="0" y="0"/>
          <a:chExt cx="0" cy="0"/>
        </a:xfrm>
      </p:grpSpPr>
      <p:sp>
        <p:nvSpPr>
          <p:cNvPr id="116" name="Shape 116"/>
          <p:cNvSpPr/>
          <p:nvPr/>
        </p:nvSpPr>
        <p:spPr>
          <a:xfrm>
            <a:off x="4740275" y="795337"/>
            <a:ext cx="3960811" cy="5294311"/>
          </a:xfrm>
          <a:prstGeom prst="roundRect">
            <a:avLst>
              <a:gd fmla="val 765" name="adj"/>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sp>
        <p:nvSpPr>
          <p:cNvPr id="117" name="Shape 117"/>
          <p:cNvSpPr txBox="1"/>
          <p:nvPr>
            <p:ph type="title"/>
          </p:nvPr>
        </p:nvSpPr>
        <p:spPr>
          <a:xfrm>
            <a:off x="457200" y="304800"/>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1pPr>
            <a:lvl2pPr indent="0" lvl="1"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2pPr>
            <a:lvl3pPr indent="0" lvl="2"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3pPr>
            <a:lvl4pPr indent="0" lvl="3"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4pPr>
            <a:lvl5pPr indent="0" lvl="4" marL="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5pPr>
            <a:lvl6pPr indent="0" lvl="5" marL="4572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6pPr>
            <a:lvl7pPr indent="0" lvl="6" marL="9144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7pPr>
            <a:lvl8pPr indent="0" lvl="7" marL="13716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8pPr>
            <a:lvl9pPr indent="0" lvl="8" marL="1828800" marR="0" rtl="0" algn="ctr">
              <a:spcBef>
                <a:spcPts val="0"/>
              </a:spcBef>
              <a:spcAft>
                <a:spcPts val="0"/>
              </a:spcAft>
              <a:buNone/>
              <a:defRPr b="1" i="0" sz="5300" u="none" cap="none" strike="noStrike">
                <a:solidFill>
                  <a:srgbClr val="171B73"/>
                </a:solidFill>
                <a:latin typeface="Merriweather"/>
                <a:ea typeface="Merriweather"/>
                <a:cs typeface="Merriweather"/>
                <a:sym typeface="Merriweather"/>
              </a:defRPr>
            </a:lvl9pPr>
          </a:lstStyle>
          <a:p/>
        </p:txBody>
      </p:sp>
      <p:sp>
        <p:nvSpPr>
          <p:cNvPr id="118" name="Shape 11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7159" lvl="0" marL="457200" marR="0" rtl="0" algn="l">
              <a:spcBef>
                <a:spcPts val="560"/>
              </a:spcBef>
              <a:spcAft>
                <a:spcPts val="0"/>
              </a:spcAft>
              <a:buClr>
                <a:schemeClr val="accent1"/>
              </a:buClr>
              <a:buSzPct val="80000"/>
              <a:buFont typeface="Noto Sans Symbols"/>
              <a:buChar char="●"/>
              <a:defRPr b="0" i="0" sz="2800" u="none" cap="none" strike="noStrike">
                <a:solidFill>
                  <a:schemeClr val="dk1"/>
                </a:solidFill>
                <a:latin typeface="Merriweather"/>
                <a:ea typeface="Merriweather"/>
                <a:cs typeface="Merriweather"/>
                <a:sym typeface="Merriweather"/>
              </a:defRPr>
            </a:lvl1pPr>
            <a:lvl2pPr indent="-98425" lvl="1" marL="758825" marR="0" rtl="0" algn="l">
              <a:spcBef>
                <a:spcPts val="440"/>
              </a:spcBef>
              <a:spcAft>
                <a:spcPts val="0"/>
              </a:spcAft>
              <a:buClr>
                <a:schemeClr val="accent2"/>
              </a:buClr>
              <a:buSzPct val="100000"/>
              <a:buFont typeface="Noto Sans Symbols"/>
              <a:buChar char="◾"/>
              <a:defRPr b="0" i="0" sz="2200" u="none" cap="none" strike="noStrike">
                <a:solidFill>
                  <a:schemeClr val="dk1"/>
                </a:solidFill>
                <a:latin typeface="Merriweather"/>
                <a:ea typeface="Merriweather"/>
                <a:cs typeface="Merriweather"/>
                <a:sym typeface="Merriweather"/>
              </a:defRPr>
            </a:lvl2pPr>
            <a:lvl3pPr indent="-104775" lvl="2" marL="1031875" marR="0" rtl="0" algn="l">
              <a:spcBef>
                <a:spcPts val="400"/>
              </a:spcBef>
              <a:spcAft>
                <a:spcPts val="0"/>
              </a:spcAft>
              <a:buClr>
                <a:srgbClr val="C43D1F"/>
              </a:buClr>
              <a:buSzPct val="100000"/>
              <a:buFont typeface="Noto Sans Symbols"/>
              <a:buChar char="◾"/>
              <a:defRPr b="0" i="0" sz="2000" u="none" cap="none" strike="noStrike">
                <a:solidFill>
                  <a:schemeClr val="dk1"/>
                </a:solidFill>
                <a:latin typeface="Merriweather"/>
                <a:ea typeface="Merriweather"/>
                <a:cs typeface="Merriweather"/>
                <a:sym typeface="Merriweather"/>
              </a:defRPr>
            </a:lvl3pPr>
            <a:lvl4pPr indent="-115887" lvl="3" marL="1296988" marR="0" rtl="0" algn="l">
              <a:spcBef>
                <a:spcPts val="360"/>
              </a:spcBef>
              <a:spcAft>
                <a:spcPts val="0"/>
              </a:spcAft>
              <a:buClr>
                <a:srgbClr val="B42469"/>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4pPr>
            <a:lvl5pPr indent="-119062" lvl="4" marL="1554163" marR="0" rtl="0" algn="l">
              <a:spcBef>
                <a:spcPts val="360"/>
              </a:spcBef>
              <a:spcAft>
                <a:spcPts val="0"/>
              </a:spcAft>
              <a:buClr>
                <a:srgbClr val="7B309B"/>
              </a:buClr>
              <a:buSzPct val="100000"/>
              <a:buFont typeface="Noto Sans Symbols"/>
              <a:buChar char="◾"/>
              <a:defRPr b="0" i="0" sz="1800" u="none" cap="none" strike="noStrike">
                <a:solidFill>
                  <a:schemeClr val="dk1"/>
                </a:solidFill>
                <a:latin typeface="Merriweather"/>
                <a:ea typeface="Merriweather"/>
                <a:cs typeface="Merriweather"/>
                <a:sym typeface="Merriweather"/>
              </a:defRPr>
            </a:lvl5pPr>
            <a:lvl6pPr indent="-134111" lvl="5" marL="1810512" marR="0" rtl="0" algn="l">
              <a:spcBef>
                <a:spcPts val="0"/>
              </a:spcBef>
              <a:buClr>
                <a:schemeClr val="accent6"/>
              </a:buClr>
              <a:buSzPct val="100000"/>
              <a:buFont typeface="Noto Sans Symbols"/>
              <a:buChar char="◾"/>
              <a:defRPr b="0" i="0" sz="1600" u="none" cap="none" strike="noStrike">
                <a:latin typeface="Merriweather"/>
                <a:ea typeface="Merriweather"/>
                <a:cs typeface="Merriweather"/>
                <a:sym typeface="Merriweather"/>
              </a:defRPr>
            </a:lvl6pPr>
            <a:lvl7pPr indent="-132588" lvl="6" marL="2075688" marR="0" rtl="0" algn="l">
              <a:spcBef>
                <a:spcPts val="0"/>
              </a:spcBef>
              <a:buClr>
                <a:schemeClr val="dk2"/>
              </a:buClr>
              <a:buSzPct val="100000"/>
              <a:buFont typeface="Noto Sans Symbols"/>
              <a:buChar char="◾"/>
              <a:defRPr b="0" i="0" sz="1600" u="none" cap="none" strike="noStrike">
                <a:latin typeface="Merriweather"/>
                <a:ea typeface="Merriweather"/>
                <a:cs typeface="Merriweather"/>
                <a:sym typeface="Merriweather"/>
              </a:defRPr>
            </a:lvl7pPr>
            <a:lvl8pPr indent="-131064" lvl="7" marL="2340864" marR="0" rtl="0" algn="l">
              <a:spcBef>
                <a:spcPts val="0"/>
              </a:spcBef>
              <a:buClr>
                <a:schemeClr val="accent2"/>
              </a:buClr>
              <a:buSzPct val="100000"/>
              <a:buFont typeface="Noto Sans Symbols"/>
              <a:buChar char="◾"/>
              <a:defRPr b="0" i="0" sz="1600" u="none" cap="none" strike="noStrike">
                <a:latin typeface="Merriweather"/>
                <a:ea typeface="Merriweather"/>
                <a:cs typeface="Merriweather"/>
                <a:sym typeface="Merriweather"/>
              </a:defRPr>
            </a:lvl8pPr>
            <a:lvl9pPr indent="-145795" lvl="8" marL="2596896" marR="0" rtl="0" algn="l">
              <a:spcBef>
                <a:spcPts val="0"/>
              </a:spcBef>
              <a:buClr>
                <a:schemeClr val="accent1"/>
              </a:buClr>
              <a:buSzPct val="100000"/>
              <a:buFont typeface="Noto Sans Symbols"/>
              <a:buChar char="◾"/>
              <a:defRPr b="0" i="0" sz="1400" u="none" cap="none" strike="noStrike">
                <a:latin typeface="Merriweather"/>
                <a:ea typeface="Merriweather"/>
                <a:cs typeface="Merriweather"/>
                <a:sym typeface="Merriweather"/>
              </a:defRPr>
            </a:lvl9pPr>
          </a:lstStyle>
          <a:p/>
        </p:txBody>
      </p:sp>
      <p:sp>
        <p:nvSpPr>
          <p:cNvPr id="119" name="Shape 119"/>
          <p:cNvSpPr txBox="1"/>
          <p:nvPr>
            <p:ph idx="10" type="dt"/>
          </p:nvPr>
        </p:nvSpPr>
        <p:spPr>
          <a:xfrm>
            <a:off x="457200" y="6215062"/>
            <a:ext cx="2133599"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20" name="Shape 120"/>
          <p:cNvSpPr txBox="1"/>
          <p:nvPr>
            <p:ph idx="11" type="ftr"/>
          </p:nvPr>
        </p:nvSpPr>
        <p:spPr>
          <a:xfrm>
            <a:off x="3124200" y="6215062"/>
            <a:ext cx="2895600" cy="3651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6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3600" u="none" cap="none" strike="noStrike">
                <a:solidFill>
                  <a:schemeClr val="dk1"/>
                </a:solidFill>
                <a:latin typeface="Times New Roman"/>
                <a:ea typeface="Times New Roman"/>
                <a:cs typeface="Times New Roman"/>
                <a:sym typeface="Times New Roman"/>
              </a:defRPr>
            </a:lvl9pPr>
          </a:lstStyle>
          <a:p/>
        </p:txBody>
      </p:sp>
      <p:sp>
        <p:nvSpPr>
          <p:cNvPr id="121" name="Shape 121"/>
          <p:cNvSpPr txBox="1"/>
          <p:nvPr>
            <p:ph idx="12" type="sldNum"/>
          </p:nvPr>
        </p:nvSpPr>
        <p:spPr>
          <a:xfrm>
            <a:off x="6553200" y="6215062"/>
            <a:ext cx="2133599"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8889A7"/>
              </a:buClr>
              <a:buSzPct val="25000"/>
              <a:buFont typeface="Merriweather"/>
              <a:buNone/>
            </a:pPr>
            <a:fld id="{00000000-1234-1234-1234-123412341234}" type="slidenum">
              <a:rPr b="0" i="0" lang="en-US" sz="1000" u="none">
                <a:solidFill>
                  <a:srgbClr val="8889A7"/>
                </a:solidFill>
                <a:latin typeface="Merriweather"/>
                <a:ea typeface="Merriweather"/>
                <a:cs typeface="Merriweather"/>
                <a:sym typeface="Merriweather"/>
              </a:rPr>
              <a:t>‹#›</a:t>
            </a:fld>
          </a:p>
        </p:txBody>
      </p:sp>
    </p:spTree>
  </p:cSld>
  <p:clrMap accent1="accent1" accent2="accent2" accent3="accent3" accent4="accent4" accent5="accent5" accent6="accent6" bg1="lt1" bg2="dk2" tx1="dk1" tx2="lt2" folHlink="folHlink" hlink="hlink"/>
  <p:sldLayoutIdLst>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03.jpg"/><Relationship Id="rId5" Type="http://schemas.openxmlformats.org/officeDocument/2006/relationships/image" Target="../media/image0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45.png"/><Relationship Id="rId5" Type="http://schemas.openxmlformats.org/officeDocument/2006/relationships/image" Target="../media/image24.png"/><Relationship Id="rId6"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28.jpg"/><Relationship Id="rId5" Type="http://schemas.openxmlformats.org/officeDocument/2006/relationships/hyperlink" Target="http://abcnews.go.com/video/playerIndex?id=612776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historicalthinkingmatters.org/scopestrial/" TargetMode="External"/><Relationship Id="rId4" Type="http://schemas.openxmlformats.org/officeDocument/2006/relationships/hyperlink" Target="http://www.youtube.com/watch?v=S_DQUAuNUv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0.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06.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39.jpg"/><Relationship Id="rId4" Type="http://schemas.openxmlformats.org/officeDocument/2006/relationships/image" Target="../media/image38.jpg"/><Relationship Id="rId5" Type="http://schemas.openxmlformats.org/officeDocument/2006/relationships/image" Target="../media/image4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youtube.com/watch?v=Tda0-cDyD0U" TargetMode="External"/><Relationship Id="rId4" Type="http://schemas.openxmlformats.org/officeDocument/2006/relationships/hyperlink" Target="http://www.youtube.com/watch?v=Tda0-cDyD0U" TargetMode="External"/><Relationship Id="rId5" Type="http://schemas.openxmlformats.org/officeDocument/2006/relationships/image" Target="../media/image40.png"/><Relationship Id="rId6"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historicalthinkingmatters.org/socialsecurit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4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0.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7.jpg"/><Relationship Id="rId4" Type="http://schemas.openxmlformats.org/officeDocument/2006/relationships/hyperlink" Target="http://www.travelchannel.com/video/sacco-and-vanzetti-innocent" TargetMode="External"/><Relationship Id="rId5" Type="http://schemas.openxmlformats.org/officeDocument/2006/relationships/hyperlink" Target="http://www.travelchannel.com/video/sacco-and-vanzetti-innoc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ctrTitle"/>
          </p:nvPr>
        </p:nvSpPr>
        <p:spPr>
          <a:xfrm>
            <a:off x="990612" y="2918900"/>
            <a:ext cx="7785000" cy="3305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5B"/>
              </a:buClr>
              <a:buSzPct val="25000"/>
              <a:buFont typeface="Merriweather"/>
              <a:buNone/>
            </a:pPr>
            <a:r>
              <a:rPr b="1" i="0" lang="en-US" sz="6200" u="none" cap="none" strike="noStrike">
                <a:solidFill>
                  <a:srgbClr val="00005B"/>
                </a:solidFill>
                <a:latin typeface="Merriweather"/>
                <a:ea typeface="Merriweather"/>
                <a:cs typeface="Merriweather"/>
                <a:sym typeface="Merriweather"/>
              </a:rPr>
              <a:t>Prosperity and Depression</a:t>
            </a:r>
          </a:p>
        </p:txBody>
      </p:sp>
      <p:sp>
        <p:nvSpPr>
          <p:cNvPr id="134" name="Shape 134"/>
          <p:cNvSpPr txBox="1"/>
          <p:nvPr>
            <p:ph idx="1" type="subTitle"/>
          </p:nvPr>
        </p:nvSpPr>
        <p:spPr>
          <a:xfrm>
            <a:off x="725487" y="807250"/>
            <a:ext cx="7772400" cy="1509600"/>
          </a:xfrm>
          <a:prstGeom prst="rect">
            <a:avLst/>
          </a:prstGeom>
          <a:noFill/>
          <a:ln>
            <a:noFill/>
          </a:ln>
        </p:spPr>
        <p:txBody>
          <a:bodyPr anchorCtr="0" anchor="b" bIns="45700" lIns="45700" rIns="45700" tIns="45700">
            <a:noAutofit/>
          </a:bodyPr>
          <a:lstStyle/>
          <a:p>
            <a:pPr indent="0" lvl="0" marL="0" marR="0" rtl="0" algn="ctr">
              <a:lnSpc>
                <a:spcPct val="100000"/>
              </a:lnSpc>
              <a:spcBef>
                <a:spcPts val="0"/>
              </a:spcBef>
              <a:spcAft>
                <a:spcPts val="0"/>
              </a:spcAft>
              <a:buClr>
                <a:schemeClr val="accent1"/>
              </a:buClr>
              <a:buSzPct val="25000"/>
              <a:buFont typeface="Noto Sans Symbols"/>
              <a:buNone/>
            </a:pPr>
            <a:r>
              <a:rPr b="0" i="0" lang="en-US" sz="2200" u="none" cap="none" strike="noStrike">
                <a:solidFill>
                  <a:srgbClr val="1E2051"/>
                </a:solidFill>
                <a:latin typeface="Merriweather"/>
                <a:ea typeface="Merriweather"/>
                <a:cs typeface="Merriweather"/>
                <a:sym typeface="Merriweather"/>
              </a:rPr>
              <a:t>Chapters 20-23</a:t>
            </a:r>
          </a:p>
        </p:txBody>
      </p:sp>
      <p:pic>
        <p:nvPicPr>
          <p:cNvPr descr="depression" id="135" name="Shape 135"/>
          <p:cNvPicPr preferRelativeResize="0"/>
          <p:nvPr/>
        </p:nvPicPr>
        <p:blipFill rotWithShape="1">
          <a:blip r:embed="rId3">
            <a:alphaModFix/>
          </a:blip>
          <a:srcRect b="0" l="0" r="0" t="0"/>
          <a:stretch/>
        </p:blipFill>
        <p:spPr>
          <a:xfrm>
            <a:off x="457200" y="4519612"/>
            <a:ext cx="1981199" cy="1947862"/>
          </a:xfrm>
          <a:prstGeom prst="rect">
            <a:avLst/>
          </a:prstGeom>
          <a:noFill/>
          <a:ln>
            <a:noFill/>
          </a:ln>
        </p:spPr>
      </p:pic>
      <p:pic>
        <p:nvPicPr>
          <p:cNvPr descr="mg75a" id="136" name="Shape 136"/>
          <p:cNvPicPr preferRelativeResize="0"/>
          <p:nvPr/>
        </p:nvPicPr>
        <p:blipFill rotWithShape="1">
          <a:blip r:embed="rId4">
            <a:alphaModFix/>
          </a:blip>
          <a:srcRect b="0" l="0" r="0" t="0"/>
          <a:stretch/>
        </p:blipFill>
        <p:spPr>
          <a:xfrm>
            <a:off x="6781800" y="533400"/>
            <a:ext cx="1590674" cy="2057400"/>
          </a:xfrm>
          <a:prstGeom prst="rect">
            <a:avLst/>
          </a:prstGeom>
          <a:noFill/>
          <a:ln>
            <a:noFill/>
          </a:ln>
        </p:spPr>
      </p:pic>
      <p:pic>
        <p:nvPicPr>
          <p:cNvPr descr="Flapper" id="137" name="Shape 137"/>
          <p:cNvPicPr preferRelativeResize="0"/>
          <p:nvPr/>
        </p:nvPicPr>
        <p:blipFill rotWithShape="1">
          <a:blip r:embed="rId5">
            <a:alphaModFix/>
          </a:blip>
          <a:srcRect b="0" l="0" r="0" t="0"/>
          <a:stretch/>
        </p:blipFill>
        <p:spPr>
          <a:xfrm>
            <a:off x="990600" y="533400"/>
            <a:ext cx="1752600" cy="22717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pic>
        <p:nvPicPr>
          <p:cNvPr descr="klan-in-gainesville" id="199" name="Shape 199"/>
          <p:cNvPicPr preferRelativeResize="0"/>
          <p:nvPr/>
        </p:nvPicPr>
        <p:blipFill rotWithShape="1">
          <a:blip r:embed="rId3">
            <a:alphaModFix/>
          </a:blip>
          <a:srcRect b="0" l="0" r="0" t="0"/>
          <a:stretch/>
        </p:blipFill>
        <p:spPr>
          <a:xfrm>
            <a:off x="838200" y="1752600"/>
            <a:ext cx="7315200" cy="4605337"/>
          </a:xfrm>
          <a:prstGeom prst="rect">
            <a:avLst/>
          </a:prstGeom>
          <a:noFill/>
          <a:ln>
            <a:noFill/>
          </a:ln>
        </p:spPr>
      </p:pic>
      <p:sp>
        <p:nvSpPr>
          <p:cNvPr id="200" name="Shape 200"/>
          <p:cNvSpPr txBox="1"/>
          <p:nvPr/>
        </p:nvSpPr>
        <p:spPr>
          <a:xfrm>
            <a:off x="609600" y="457200"/>
            <a:ext cx="7696199" cy="1200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3600" u="none">
                <a:solidFill>
                  <a:schemeClr val="dk1"/>
                </a:solidFill>
                <a:latin typeface="Times New Roman"/>
                <a:ea typeface="Times New Roman"/>
                <a:cs typeface="Times New Roman"/>
                <a:sym typeface="Times New Roman"/>
              </a:rPr>
              <a:t>Journal:  Write down your thoughts and feelings about this picture…..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pic>
        <p:nvPicPr>
          <p:cNvPr descr="pm_protest0502+Z" id="205" name="Shape 205"/>
          <p:cNvPicPr preferRelativeResize="0"/>
          <p:nvPr>
            <p:ph idx="1" type="body"/>
          </p:nvPr>
        </p:nvPicPr>
        <p:blipFill rotWithShape="1">
          <a:blip r:embed="rId3">
            <a:alphaModFix/>
          </a:blip>
          <a:srcRect b="0" l="0" r="0" t="0"/>
          <a:stretch/>
        </p:blipFill>
        <p:spPr>
          <a:xfrm>
            <a:off x="838200" y="1143000"/>
            <a:ext cx="3416299" cy="4419599"/>
          </a:xfrm>
          <a:prstGeom prst="rect">
            <a:avLst/>
          </a:prstGeom>
          <a:noFill/>
          <a:ln>
            <a:noFill/>
          </a:ln>
        </p:spPr>
      </p:pic>
      <p:sp>
        <p:nvSpPr>
          <p:cNvPr id="206" name="Shape 206"/>
          <p:cNvSpPr txBox="1"/>
          <p:nvPr/>
        </p:nvSpPr>
        <p:spPr>
          <a:xfrm>
            <a:off x="4343400" y="1219200"/>
            <a:ext cx="4267199" cy="2308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3600" u="none">
                <a:solidFill>
                  <a:schemeClr val="dk1"/>
                </a:solidFill>
                <a:latin typeface="Times New Roman"/>
                <a:ea typeface="Times New Roman"/>
                <a:cs typeface="Times New Roman"/>
                <a:sym typeface="Times New Roman"/>
              </a:rPr>
              <a:t>Journal 2:  Write down your thoughts and feelings about this picture.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Warren G. Harding</a:t>
            </a:r>
          </a:p>
        </p:txBody>
      </p:sp>
      <p:pic>
        <p:nvPicPr>
          <p:cNvPr descr="1-1-President-Warren-Hardin" id="212" name="Shape 212"/>
          <p:cNvPicPr preferRelativeResize="0"/>
          <p:nvPr>
            <p:ph idx="1" type="body"/>
          </p:nvPr>
        </p:nvPicPr>
        <p:blipFill rotWithShape="1">
          <a:blip r:embed="rId3">
            <a:alphaModFix/>
          </a:blip>
          <a:srcRect b="0" l="0" r="0" t="0"/>
          <a:stretch/>
        </p:blipFill>
        <p:spPr>
          <a:xfrm>
            <a:off x="762000" y="381000"/>
            <a:ext cx="1428749" cy="1609725"/>
          </a:xfrm>
          <a:prstGeom prst="rect">
            <a:avLst/>
          </a:prstGeom>
          <a:noFill/>
          <a:ln>
            <a:noFill/>
          </a:ln>
        </p:spPr>
      </p:pic>
      <p:sp>
        <p:nvSpPr>
          <p:cNvPr id="213" name="Shape 213"/>
          <p:cNvSpPr txBox="1"/>
          <p:nvPr>
            <p:ph idx="1" type="body"/>
          </p:nvPr>
        </p:nvSpPr>
        <p:spPr>
          <a:xfrm>
            <a:off x="838200" y="2133600"/>
            <a:ext cx="7543800" cy="4114800"/>
          </a:xfrm>
          <a:prstGeom prst="rect">
            <a:avLst/>
          </a:prstGeom>
          <a:noFill/>
          <a:ln>
            <a:noFill/>
          </a:ln>
        </p:spPr>
        <p:txBody>
          <a:bodyPr anchorCtr="0" anchor="t" bIns="45700" lIns="45700" rIns="45700" tIns="45700">
            <a:noAutofit/>
          </a:bodyPr>
          <a:lstStyle/>
          <a:p>
            <a:pPr indent="-284480" lvl="0" marL="457200" marR="0" rtl="0" algn="l">
              <a:lnSpc>
                <a:spcPct val="9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After WWI major nations got together except for Russia and agreed to </a:t>
            </a:r>
            <a:r>
              <a:rPr b="0" i="0" lang="en-US" sz="2000" u="sng">
                <a:solidFill>
                  <a:schemeClr val="dk1"/>
                </a:solidFill>
                <a:latin typeface="Merriweather"/>
                <a:ea typeface="Merriweather"/>
                <a:cs typeface="Merriweather"/>
                <a:sym typeface="Merriweather"/>
              </a:rPr>
              <a:t>disarm</a:t>
            </a:r>
            <a:r>
              <a:rPr b="0" i="0" lang="en-US" sz="2000" u="none">
                <a:solidFill>
                  <a:schemeClr val="dk1"/>
                </a:solidFill>
                <a:latin typeface="Merriweather"/>
                <a:ea typeface="Merriweather"/>
                <a:cs typeface="Merriweather"/>
                <a:sym typeface="Merriweather"/>
              </a:rPr>
              <a:t>. (Secretary of State Charles Hughes)</a:t>
            </a:r>
          </a:p>
          <a:p>
            <a:pPr indent="0" lvl="0" marL="0" marR="0" rtl="0" algn="l">
              <a:lnSpc>
                <a:spcPct val="90000"/>
              </a:lnSpc>
              <a:spcBef>
                <a:spcPts val="0"/>
              </a:spcBef>
              <a:spcAft>
                <a:spcPts val="0"/>
              </a:spcAft>
              <a:buNone/>
            </a:pPr>
            <a:r>
              <a:t/>
            </a:r>
            <a:endParaRPr sz="2000"/>
          </a:p>
          <a:p>
            <a:pPr indent="-284480" lvl="0" marL="457200" marR="0" rtl="0" algn="l">
              <a:lnSpc>
                <a:spcPct val="9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Later France and Britain had to pay back $10 million they borrowed from America during the war.</a:t>
            </a:r>
          </a:p>
          <a:p>
            <a:pPr indent="0" lvl="0" marL="0" marR="0" rtl="0" algn="l">
              <a:lnSpc>
                <a:spcPct val="90000"/>
              </a:lnSpc>
              <a:spcBef>
                <a:spcPts val="0"/>
              </a:spcBef>
              <a:spcAft>
                <a:spcPts val="0"/>
              </a:spcAft>
              <a:buNone/>
            </a:pPr>
            <a:r>
              <a:t/>
            </a:r>
            <a:endParaRPr sz="2000"/>
          </a:p>
          <a:p>
            <a:pPr indent="-284480" lvl="0" marL="457200" marR="0" rtl="0" algn="l">
              <a:lnSpc>
                <a:spcPct val="9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America created the </a:t>
            </a:r>
            <a:r>
              <a:rPr b="0" i="0" lang="en-US" sz="2000" u="sng">
                <a:solidFill>
                  <a:schemeClr val="dk1"/>
                </a:solidFill>
                <a:latin typeface="Merriweather"/>
                <a:ea typeface="Merriweather"/>
                <a:cs typeface="Merriweather"/>
                <a:sym typeface="Merriweather"/>
              </a:rPr>
              <a:t>Fordney-McCumber Tariff</a:t>
            </a:r>
            <a:r>
              <a:rPr b="0" i="0" lang="en-US" sz="2000" u="none">
                <a:solidFill>
                  <a:schemeClr val="dk1"/>
                </a:solidFill>
                <a:latin typeface="Merriweather"/>
                <a:ea typeface="Merriweather"/>
                <a:cs typeface="Merriweather"/>
                <a:sym typeface="Merriweather"/>
              </a:rPr>
              <a:t>.  This raised taxes on American imports.  Protected U.S. business but made it hard for Britain and France to make enough money to pay back U.S.</a:t>
            </a:r>
          </a:p>
          <a:p>
            <a:pPr indent="0" lvl="0" marL="0" marR="0" rtl="0" algn="l">
              <a:lnSpc>
                <a:spcPct val="90000"/>
              </a:lnSpc>
              <a:spcBef>
                <a:spcPts val="0"/>
              </a:spcBef>
              <a:spcAft>
                <a:spcPts val="0"/>
              </a:spcAft>
              <a:buNone/>
            </a:pPr>
            <a:r>
              <a:t/>
            </a:r>
            <a:endParaRPr sz="2000"/>
          </a:p>
          <a:p>
            <a:pPr indent="-264160" lvl="0" marL="457200" marR="0" rtl="0" algn="ctr">
              <a:lnSpc>
                <a:spcPct val="9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Caused resentment among the three countries.  Why??????</a:t>
            </a:r>
          </a:p>
          <a:p>
            <a:pPr indent="-279400" lvl="0" marL="457200" marR="0" rtl="0" algn="l">
              <a:spcBef>
                <a:spcPts val="560"/>
              </a:spcBef>
              <a:spcAft>
                <a:spcPts val="0"/>
              </a:spcAft>
              <a:buClr>
                <a:schemeClr val="accent1"/>
              </a:buClr>
              <a:buSzPct val="112000"/>
              <a:buFont typeface="Noto Sans Symbols"/>
              <a:buNone/>
            </a:pPr>
            <a:r>
              <a:t/>
            </a:r>
            <a:endParaRPr b="0" i="0" sz="2000" u="none">
              <a:solidFill>
                <a:schemeClr val="dk1"/>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500"/>
                                        <p:tgtEl>
                                          <p:spTgt spid="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Effect filter="fade" transition="in">
                                      <p:cBhvr>
                                        <p:cTn dur="500"/>
                                        <p:tgtEl>
                                          <p:spTgt spid="2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Effect filter="fade" transition="in">
                                      <p:cBhvr>
                                        <p:cTn dur="500"/>
                                        <p:tgtEl>
                                          <p:spTgt spid="2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animEffect filter="fade" transition="in">
                                      <p:cBhvr>
                                        <p:cTn dur="500"/>
                                        <p:tgtEl>
                                          <p:spTgt spid="2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animEffect filter="fade" transition="in">
                                      <p:cBhvr>
                                        <p:cTn dur="500"/>
                                        <p:tgtEl>
                                          <p:spTgt spid="2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5" st="5"/>
                                            </p:txEl>
                                          </p:spTgt>
                                        </p:tgtEl>
                                        <p:attrNameLst>
                                          <p:attrName>style.visibility</p:attrName>
                                        </p:attrNameLst>
                                      </p:cBhvr>
                                      <p:to>
                                        <p:strVal val="visible"/>
                                      </p:to>
                                    </p:set>
                                    <p:animEffect filter="fade" transition="in">
                                      <p:cBhvr>
                                        <p:cTn dur="500"/>
                                        <p:tgtEl>
                                          <p:spTgt spid="21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6" st="6"/>
                                            </p:txEl>
                                          </p:spTgt>
                                        </p:tgtEl>
                                        <p:attrNameLst>
                                          <p:attrName>style.visibility</p:attrName>
                                        </p:attrNameLst>
                                      </p:cBhvr>
                                      <p:to>
                                        <p:strVal val="visible"/>
                                      </p:to>
                                    </p:set>
                                    <p:animEffect filter="fade" transition="in">
                                      <p:cBhvr>
                                        <p:cTn dur="500"/>
                                        <p:tgtEl>
                                          <p:spTgt spid="21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7" st="7"/>
                                            </p:txEl>
                                          </p:spTgt>
                                        </p:tgtEl>
                                        <p:attrNameLst>
                                          <p:attrName>style.visibility</p:attrName>
                                        </p:attrNameLst>
                                      </p:cBhvr>
                                      <p:to>
                                        <p:strVal val="visible"/>
                                      </p:to>
                                    </p:set>
                                    <p:animEffect filter="fade" transition="in">
                                      <p:cBhvr>
                                        <p:cTn dur="500"/>
                                        <p:tgtEl>
                                          <p:spTgt spid="21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847725" y="450850"/>
            <a:ext cx="824865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Scandal with Harding</a:t>
            </a:r>
          </a:p>
        </p:txBody>
      </p:sp>
      <p:pic>
        <p:nvPicPr>
          <p:cNvPr descr="teapotdomecartoon" id="219" name="Shape 219"/>
          <p:cNvPicPr preferRelativeResize="0"/>
          <p:nvPr>
            <p:ph idx="1" type="body"/>
          </p:nvPr>
        </p:nvPicPr>
        <p:blipFill rotWithShape="1">
          <a:blip r:embed="rId3">
            <a:alphaModFix/>
          </a:blip>
          <a:srcRect b="0" l="0" r="0" t="0"/>
          <a:stretch/>
        </p:blipFill>
        <p:spPr>
          <a:xfrm>
            <a:off x="5732350" y="260950"/>
            <a:ext cx="2297100" cy="1787400"/>
          </a:xfrm>
          <a:prstGeom prst="rect">
            <a:avLst/>
          </a:prstGeom>
          <a:noFill/>
          <a:ln>
            <a:noFill/>
          </a:ln>
        </p:spPr>
      </p:pic>
      <p:sp>
        <p:nvSpPr>
          <p:cNvPr id="220" name="Shape 220"/>
          <p:cNvSpPr txBox="1"/>
          <p:nvPr>
            <p:ph idx="1" type="body"/>
          </p:nvPr>
        </p:nvSpPr>
        <p:spPr>
          <a:xfrm>
            <a:off x="620700" y="1955850"/>
            <a:ext cx="7543800" cy="4114800"/>
          </a:xfrm>
          <a:prstGeom prst="rect">
            <a:avLst/>
          </a:prstGeom>
          <a:noFill/>
          <a:ln>
            <a:noFill/>
          </a:ln>
        </p:spPr>
        <p:txBody>
          <a:bodyPr anchorCtr="0" anchor="t" bIns="45700" lIns="45700" rIns="45700" tIns="45700">
            <a:noAutofit/>
          </a:bodyPr>
          <a:lstStyle/>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a:solidFill>
                  <a:schemeClr val="dk1"/>
                </a:solidFill>
                <a:latin typeface="Merriweather"/>
                <a:ea typeface="Merriweather"/>
                <a:cs typeface="Merriweather"/>
                <a:sym typeface="Merriweather"/>
              </a:rPr>
              <a:t>Harding’s cabinet included so-called “Ohio Gang”, presidents poker playing buddies.</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a:solidFill>
                  <a:schemeClr val="dk1"/>
                </a:solidFill>
                <a:latin typeface="Merriweather"/>
                <a:ea typeface="Merriweather"/>
                <a:cs typeface="Merriweather"/>
                <a:sym typeface="Merriweather"/>
              </a:rPr>
              <a:t>Harding didn’t understand many of the issues that plagued his presidency.</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a:solidFill>
                  <a:schemeClr val="dk1"/>
                </a:solidFill>
                <a:latin typeface="Merriweather"/>
                <a:ea typeface="Merriweather"/>
                <a:cs typeface="Merriweather"/>
                <a:sym typeface="Merriweather"/>
              </a:rPr>
              <a:t>His buddies used their offices to become wealthy.</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sng">
                <a:solidFill>
                  <a:schemeClr val="dk1"/>
                </a:solidFill>
                <a:latin typeface="Merriweather"/>
                <a:ea typeface="Merriweather"/>
                <a:cs typeface="Merriweather"/>
                <a:sym typeface="Merriweather"/>
              </a:rPr>
              <a:t>Teapot Dome Scandal</a:t>
            </a:r>
            <a:r>
              <a:rPr b="0" i="0" lang="en-US" sz="2000" u="none">
                <a:solidFill>
                  <a:schemeClr val="dk1"/>
                </a:solidFill>
                <a:latin typeface="Merriweather"/>
                <a:ea typeface="Merriweather"/>
                <a:cs typeface="Merriweather"/>
                <a:sym typeface="Merriweather"/>
              </a:rPr>
              <a:t>:  Government had oil rich lands in Teapot Dome, Wyoming.  Albert B. Fall got all the oil reserves secretly leased the land to two private oil companies.  Albert ended up getting more than $400,000 from this deal and was the first American to be convicted of a felony while holding a cabinet post.</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a:solidFill>
                  <a:schemeClr val="dk1"/>
                </a:solidFill>
                <a:latin typeface="Merriweather"/>
                <a:ea typeface="Merriweather"/>
                <a:cs typeface="Merriweather"/>
                <a:sym typeface="Merriweather"/>
              </a:rPr>
              <a:t>Harding Said:  </a:t>
            </a:r>
            <a:r>
              <a:rPr b="0" i="1" lang="en-US" sz="2000" u="none">
                <a:solidFill>
                  <a:schemeClr val="dk1"/>
                </a:solidFill>
                <a:latin typeface="Merriweather"/>
                <a:ea typeface="Merriweather"/>
                <a:cs typeface="Merriweather"/>
                <a:sym typeface="Merriweather"/>
              </a:rPr>
              <a:t>“I have no trouble with my enemies…but my friends…they’re the ones that keep me walking the floor at night.”</a:t>
            </a:r>
            <a:r>
              <a:rPr b="0" i="0" lang="en-US" sz="2000" u="none">
                <a:solidFill>
                  <a:schemeClr val="dk1"/>
                </a:solidFill>
                <a:latin typeface="Merriweather"/>
                <a:ea typeface="Merriweather"/>
                <a:cs typeface="Merriweather"/>
                <a:sym typeface="Merriweather"/>
              </a:rPr>
              <a:t>  </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a:solidFill>
                  <a:schemeClr val="dk1"/>
                </a:solidFill>
                <a:latin typeface="Merriweather"/>
                <a:ea typeface="Merriweather"/>
                <a:cs typeface="Merriweather"/>
                <a:sym typeface="Merriweather"/>
              </a:rPr>
              <a:t>He shortly died from a heart attack or stroke.</a:t>
            </a:r>
          </a:p>
          <a:p>
            <a:pPr indent="-279400" lvl="0" marL="457200" marR="0" rtl="0" algn="l">
              <a:spcBef>
                <a:spcPts val="400"/>
              </a:spcBef>
              <a:spcAft>
                <a:spcPts val="0"/>
              </a:spcAft>
              <a:buClr>
                <a:schemeClr val="accent1"/>
              </a:buClr>
              <a:buSzPct val="80000"/>
              <a:buFont typeface="Noto Sans Symbols"/>
              <a:buNone/>
            </a:pPr>
            <a:r>
              <a:t/>
            </a:r>
            <a:endParaRPr b="0" i="0" sz="2000" u="none">
              <a:solidFill>
                <a:schemeClr val="dk1"/>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500"/>
                                        <p:tgtEl>
                                          <p:spTgt spid="2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500"/>
                                        <p:tgtEl>
                                          <p:spTgt spid="2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500"/>
                                        <p:tgtEl>
                                          <p:spTgt spid="2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500"/>
                                        <p:tgtEl>
                                          <p:spTgt spid="2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500"/>
                                        <p:tgtEl>
                                          <p:spTgt spid="2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animEffect filter="fade" transition="in">
                                      <p:cBhvr>
                                        <p:cTn dur="500"/>
                                        <p:tgtEl>
                                          <p:spTgt spid="22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603250" y="298450"/>
            <a:ext cx="7559675" cy="107949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American Industries Flourish</a:t>
            </a:r>
          </a:p>
        </p:txBody>
      </p:sp>
      <p:sp>
        <p:nvSpPr>
          <p:cNvPr id="226" name="Shape 226"/>
          <p:cNvSpPr txBox="1"/>
          <p:nvPr>
            <p:ph idx="1" type="body"/>
          </p:nvPr>
        </p:nvSpPr>
        <p:spPr>
          <a:xfrm>
            <a:off x="603250" y="1905000"/>
            <a:ext cx="4554000" cy="4114800"/>
          </a:xfrm>
          <a:prstGeom prst="rect">
            <a:avLst/>
          </a:prstGeom>
          <a:noFill/>
          <a:ln>
            <a:noFill/>
          </a:ln>
        </p:spPr>
        <p:txBody>
          <a:bodyPr anchorCtr="0" anchor="t" bIns="45700" lIns="45700" rIns="45700" tIns="45700">
            <a:noAutofit/>
          </a:bodyPr>
          <a:lstStyle/>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cap="none" strike="noStrike">
                <a:solidFill>
                  <a:schemeClr val="dk1"/>
                </a:solidFill>
                <a:latin typeface="Merriweather"/>
                <a:ea typeface="Merriweather"/>
                <a:cs typeface="Merriweather"/>
                <a:sym typeface="Merriweather"/>
              </a:rPr>
              <a:t>First affordable automobile invented in 1927 became the backbone of the American economy in the 1920s.</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cap="none" strike="noStrike">
                <a:solidFill>
                  <a:schemeClr val="dk1"/>
                </a:solidFill>
                <a:latin typeface="Merriweather"/>
                <a:ea typeface="Merriweather"/>
                <a:cs typeface="Merriweather"/>
                <a:sym typeface="Merriweather"/>
              </a:rPr>
              <a:t>New President Calvin Coolidge:  Fit into the pro-business of the 1920s.</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cap="none" strike="noStrike">
                <a:solidFill>
                  <a:schemeClr val="dk1"/>
                </a:solidFill>
                <a:latin typeface="Merriweather"/>
                <a:ea typeface="Merriweather"/>
                <a:cs typeface="Merriweather"/>
                <a:sym typeface="Merriweather"/>
              </a:rPr>
              <a:t>Route 66 finished:  Chicago to Los Angeles.</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cap="none" strike="noStrike">
                <a:solidFill>
                  <a:schemeClr val="dk1"/>
                </a:solidFill>
                <a:latin typeface="Merriweather"/>
                <a:ea typeface="Merriweather"/>
                <a:cs typeface="Merriweather"/>
                <a:sym typeface="Merriweather"/>
              </a:rPr>
              <a:t>Urban Sprawl:  cities spread  </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000" u="none" cap="none" strike="noStrike">
                <a:solidFill>
                  <a:schemeClr val="dk1"/>
                </a:solidFill>
                <a:latin typeface="Merriweather"/>
                <a:ea typeface="Merriweather"/>
                <a:cs typeface="Merriweather"/>
                <a:sym typeface="Merriweather"/>
              </a:rPr>
              <a:t>Standard of Living Soars:  Electrical Conveniences:  refrigerator, cooking ranges, toasters.</a:t>
            </a:r>
          </a:p>
        </p:txBody>
      </p:sp>
      <p:pic>
        <p:nvPicPr>
          <p:cNvPr descr="250px-1917_Dodge_Touring_Car" id="227" name="Shape 227"/>
          <p:cNvPicPr preferRelativeResize="0"/>
          <p:nvPr>
            <p:ph idx="1" type="body"/>
          </p:nvPr>
        </p:nvPicPr>
        <p:blipFill rotWithShape="1">
          <a:blip r:embed="rId3">
            <a:alphaModFix/>
          </a:blip>
          <a:srcRect b="0" l="0" r="0" t="0"/>
          <a:stretch/>
        </p:blipFill>
        <p:spPr>
          <a:xfrm>
            <a:off x="5483225" y="4233675"/>
            <a:ext cx="3174900" cy="1993800"/>
          </a:xfrm>
          <a:prstGeom prst="rect">
            <a:avLst/>
          </a:prstGeom>
          <a:noFill/>
          <a:ln>
            <a:noFill/>
          </a:ln>
        </p:spPr>
      </p:pic>
      <p:pic>
        <p:nvPicPr>
          <p:cNvPr descr="blhmus9s" id="228" name="Shape 228"/>
          <p:cNvPicPr preferRelativeResize="0"/>
          <p:nvPr>
            <p:ph idx="2" type="body"/>
          </p:nvPr>
        </p:nvPicPr>
        <p:blipFill rotWithShape="1">
          <a:blip r:embed="rId4">
            <a:alphaModFix/>
          </a:blip>
          <a:srcRect b="0" l="0" r="0" t="0"/>
          <a:stretch/>
        </p:blipFill>
        <p:spPr>
          <a:xfrm>
            <a:off x="6019800" y="1905000"/>
            <a:ext cx="2638424" cy="1919287"/>
          </a:xfrm>
          <a:prstGeom prst="rect">
            <a:avLst/>
          </a:prstGeom>
          <a:noFill/>
          <a:ln>
            <a:noFill/>
          </a:ln>
        </p:spPr>
      </p:pic>
      <p:pic>
        <p:nvPicPr>
          <p:cNvPr descr="C:\Program Files\Microsoft Office\MEDIA\CAGCAT10\j0199283.wmf" id="229" name="Shape 229"/>
          <p:cNvPicPr preferRelativeResize="0"/>
          <p:nvPr/>
        </p:nvPicPr>
        <p:blipFill rotWithShape="1">
          <a:blip r:embed="rId5">
            <a:alphaModFix/>
          </a:blip>
          <a:srcRect b="0" l="0" r="0" t="0"/>
          <a:stretch/>
        </p:blipFill>
        <p:spPr>
          <a:xfrm>
            <a:off x="7362825" y="411850"/>
            <a:ext cx="1295400" cy="116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463550" y="487362"/>
            <a:ext cx="7559675" cy="7381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Superficial Prosperity</a:t>
            </a:r>
          </a:p>
        </p:txBody>
      </p:sp>
      <p:sp>
        <p:nvSpPr>
          <p:cNvPr id="235" name="Shape 235"/>
          <p:cNvSpPr txBox="1"/>
          <p:nvPr>
            <p:ph idx="1" type="body"/>
          </p:nvPr>
        </p:nvSpPr>
        <p:spPr>
          <a:xfrm>
            <a:off x="533400" y="1225550"/>
            <a:ext cx="4253700" cy="4648200"/>
          </a:xfrm>
          <a:prstGeom prst="rect">
            <a:avLst/>
          </a:prstGeom>
          <a:noFill/>
          <a:ln>
            <a:noFill/>
          </a:ln>
        </p:spPr>
        <p:txBody>
          <a:bodyPr anchorCtr="0" anchor="t" bIns="45700" lIns="45700" rIns="45700" tIns="45700">
            <a:noAutofit/>
          </a:bodyPr>
          <a:lstStyle/>
          <a:p>
            <a:pPr indent="-279400" lvl="0" marL="457200" marR="0" rtl="0" algn="l">
              <a:lnSpc>
                <a:spcPct val="80000"/>
              </a:lnSpc>
              <a:spcBef>
                <a:spcPts val="0"/>
              </a:spcBef>
              <a:spcAft>
                <a:spcPts val="0"/>
              </a:spcAft>
              <a:buClr>
                <a:schemeClr val="accent1"/>
              </a:buClr>
              <a:buSzPct val="80000"/>
              <a:buFont typeface="Noto Sans Symbols"/>
              <a:buChar char="●"/>
            </a:pPr>
            <a:r>
              <a:rPr b="0" i="0" lang="en-US" sz="2200" u="none" cap="none" strike="noStrike">
                <a:solidFill>
                  <a:schemeClr val="dk1"/>
                </a:solidFill>
                <a:latin typeface="Merriweather"/>
                <a:ea typeface="Merriweather"/>
                <a:cs typeface="Merriweather"/>
                <a:sym typeface="Merriweather"/>
              </a:rPr>
              <a:t>Producing Great Quantities of Goods: Iron and railroad industries were not very prosperous and farms were producing more food than was needed. (Drove down food prices)</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200" u="none" cap="none" strike="noStrike">
              <a:solidFill>
                <a:schemeClr val="dk1"/>
              </a:solidFill>
              <a:latin typeface="Merriweather"/>
              <a:ea typeface="Merriweather"/>
              <a:cs typeface="Merriweather"/>
              <a:sym typeface="Merriweather"/>
            </a:endParaRP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200" u="none" cap="none" strike="noStrike">
                <a:solidFill>
                  <a:schemeClr val="dk1"/>
                </a:solidFill>
                <a:latin typeface="Merriweather"/>
                <a:ea typeface="Merriweather"/>
                <a:cs typeface="Merriweather"/>
                <a:sym typeface="Merriweather"/>
              </a:rPr>
              <a:t>Buying Goods on Credit:  Installment Plan (credit)</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200" u="none" cap="none" strike="noStrike">
              <a:solidFill>
                <a:schemeClr val="dk1"/>
              </a:solidFill>
              <a:latin typeface="Merriweather"/>
              <a:ea typeface="Merriweather"/>
              <a:cs typeface="Merriweather"/>
              <a:sym typeface="Merriweather"/>
            </a:endParaRP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200" u="none" cap="none" strike="noStrike">
                <a:solidFill>
                  <a:schemeClr val="dk1"/>
                </a:solidFill>
                <a:latin typeface="Merriweather"/>
                <a:ea typeface="Merriweather"/>
                <a:cs typeface="Merriweather"/>
                <a:sym typeface="Merriweather"/>
              </a:rPr>
              <a:t>Why would this be called Superficial Prosperity? </a:t>
            </a:r>
          </a:p>
          <a:p>
            <a:pPr indent="-279400" lvl="0" marL="457200" marR="0" rtl="0" algn="l">
              <a:spcBef>
                <a:spcPts val="440"/>
              </a:spcBef>
              <a:spcAft>
                <a:spcPts val="0"/>
              </a:spcAft>
              <a:buClr>
                <a:schemeClr val="accent1"/>
              </a:buClr>
              <a:buSzPct val="80000"/>
              <a:buFont typeface="Noto Sans Symbols"/>
              <a:buNone/>
            </a:pPr>
            <a:r>
              <a:t/>
            </a:r>
            <a:endParaRPr b="0" i="0" sz="2200" u="none" cap="none" strike="noStrike">
              <a:solidFill>
                <a:schemeClr val="dk1"/>
              </a:solidFill>
              <a:latin typeface="Merriweather"/>
              <a:ea typeface="Merriweather"/>
              <a:cs typeface="Merriweather"/>
              <a:sym typeface="Merriweather"/>
            </a:endParaRPr>
          </a:p>
        </p:txBody>
      </p:sp>
      <p:pic>
        <p:nvPicPr>
          <p:cNvPr descr="MCj04257460000[1]" id="236" name="Shape 236"/>
          <p:cNvPicPr preferRelativeResize="0"/>
          <p:nvPr>
            <p:ph idx="1" type="body"/>
          </p:nvPr>
        </p:nvPicPr>
        <p:blipFill rotWithShape="1">
          <a:blip r:embed="rId3">
            <a:alphaModFix/>
          </a:blip>
          <a:srcRect b="0" l="0" r="0" t="0"/>
          <a:stretch/>
        </p:blipFill>
        <p:spPr>
          <a:xfrm>
            <a:off x="5105400" y="1447800"/>
            <a:ext cx="1892300" cy="1920875"/>
          </a:xfrm>
          <a:prstGeom prst="rect">
            <a:avLst/>
          </a:prstGeom>
          <a:noFill/>
          <a:ln>
            <a:noFill/>
          </a:ln>
        </p:spPr>
      </p:pic>
      <p:pic>
        <p:nvPicPr>
          <p:cNvPr descr="MCj04316310000[1]" id="237" name="Shape 237"/>
          <p:cNvPicPr preferRelativeResize="0"/>
          <p:nvPr>
            <p:ph idx="2" type="body"/>
          </p:nvPr>
        </p:nvPicPr>
        <p:blipFill rotWithShape="1">
          <a:blip r:embed="rId4">
            <a:alphaModFix/>
          </a:blip>
          <a:srcRect b="0" l="0" r="0" t="0"/>
          <a:stretch/>
        </p:blipFill>
        <p:spPr>
          <a:xfrm>
            <a:off x="6400800" y="609600"/>
            <a:ext cx="1943100" cy="1943100"/>
          </a:xfrm>
          <a:prstGeom prst="rect">
            <a:avLst/>
          </a:prstGeom>
          <a:noFill/>
          <a:ln>
            <a:noFill/>
          </a:ln>
        </p:spPr>
      </p:pic>
      <p:sp>
        <p:nvSpPr>
          <p:cNvPr id="238" name="Shape 238"/>
          <p:cNvSpPr txBox="1"/>
          <p:nvPr/>
        </p:nvSpPr>
        <p:spPr>
          <a:xfrm>
            <a:off x="5029200" y="3810000"/>
            <a:ext cx="3124199" cy="2308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2400" u="none">
                <a:solidFill>
                  <a:schemeClr val="dk1"/>
                </a:solidFill>
                <a:latin typeface="Times New Roman"/>
                <a:ea typeface="Times New Roman"/>
                <a:cs typeface="Times New Roman"/>
                <a:sym typeface="Times New Roman"/>
              </a:rPr>
              <a:t>Complete:</a:t>
            </a:r>
          </a:p>
          <a:p>
            <a:pPr indent="0" lvl="0" marL="0" marR="0" rtl="0" algn="l">
              <a:lnSpc>
                <a:spcPct val="100000"/>
              </a:lnSpc>
              <a:spcBef>
                <a:spcPts val="0"/>
              </a:spcBef>
              <a:spcAft>
                <a:spcPts val="0"/>
              </a:spcAft>
              <a:buClr>
                <a:schemeClr val="dk1"/>
              </a:buClr>
              <a:buSzPct val="25000"/>
              <a:buFont typeface="Times New Roman"/>
              <a:buNone/>
            </a:pPr>
            <a:r>
              <a:rPr b="0" i="0" lang="en-US" sz="2400" u="none">
                <a:solidFill>
                  <a:schemeClr val="dk1"/>
                </a:solidFill>
                <a:latin typeface="Times New Roman"/>
                <a:ea typeface="Times New Roman"/>
                <a:cs typeface="Times New Roman"/>
                <a:sym typeface="Times New Roman"/>
              </a:rPr>
              <a:t>3 Things you learned</a:t>
            </a:r>
          </a:p>
          <a:p>
            <a:pPr indent="0" lvl="0" marL="0" marR="0" rtl="0" algn="l">
              <a:lnSpc>
                <a:spcPct val="100000"/>
              </a:lnSpc>
              <a:spcBef>
                <a:spcPts val="0"/>
              </a:spcBef>
              <a:spcAft>
                <a:spcPts val="0"/>
              </a:spcAft>
              <a:buClr>
                <a:schemeClr val="dk1"/>
              </a:buClr>
              <a:buSzPct val="25000"/>
              <a:buFont typeface="Times New Roman"/>
              <a:buNone/>
            </a:pPr>
            <a:r>
              <a:rPr b="0" i="0" lang="en-US" sz="2400" u="none">
                <a:solidFill>
                  <a:schemeClr val="dk1"/>
                </a:solidFill>
                <a:latin typeface="Times New Roman"/>
                <a:ea typeface="Times New Roman"/>
                <a:cs typeface="Times New Roman"/>
                <a:sym typeface="Times New Roman"/>
              </a:rPr>
              <a:t>2 Things you found    interesting</a:t>
            </a:r>
          </a:p>
          <a:p>
            <a:pPr indent="0" lvl="0" marL="0" marR="0" rtl="0" algn="l">
              <a:lnSpc>
                <a:spcPct val="100000"/>
              </a:lnSpc>
              <a:spcBef>
                <a:spcPts val="0"/>
              </a:spcBef>
              <a:spcAft>
                <a:spcPts val="0"/>
              </a:spcAft>
              <a:buClr>
                <a:schemeClr val="dk1"/>
              </a:buClr>
              <a:buSzPct val="25000"/>
              <a:buFont typeface="Times New Roman"/>
              <a:buNone/>
            </a:pPr>
            <a:r>
              <a:rPr b="0" i="0" lang="en-US" sz="2400" u="none">
                <a:solidFill>
                  <a:schemeClr val="dk1"/>
                </a:solidFill>
                <a:latin typeface="Times New Roman"/>
                <a:ea typeface="Times New Roman"/>
                <a:cs typeface="Times New Roman"/>
                <a:sym typeface="Times New Roman"/>
              </a:rPr>
              <a:t>1 Question you still have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ctrTitle"/>
          </p:nvPr>
        </p:nvSpPr>
        <p:spPr>
          <a:xfrm>
            <a:off x="-6350" y="731837"/>
            <a:ext cx="5194300" cy="25542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5B"/>
              </a:buClr>
              <a:buSzPct val="25000"/>
              <a:buFont typeface="Times New Roman"/>
              <a:buNone/>
            </a:pPr>
            <a:r>
              <a:rPr b="1" i="0" lang="en-US" sz="6000" u="none" cap="none" strike="noStrike">
                <a:solidFill>
                  <a:srgbClr val="00005B"/>
                </a:solidFill>
                <a:latin typeface="Times New Roman"/>
                <a:ea typeface="Times New Roman"/>
                <a:cs typeface="Times New Roman"/>
                <a:sym typeface="Times New Roman"/>
              </a:rPr>
              <a:t>Roaring 20s</a:t>
            </a:r>
          </a:p>
        </p:txBody>
      </p:sp>
      <p:sp>
        <p:nvSpPr>
          <p:cNvPr id="244" name="Shape 244"/>
          <p:cNvSpPr txBox="1"/>
          <p:nvPr>
            <p:ph idx="1" type="subTitle"/>
          </p:nvPr>
        </p:nvSpPr>
        <p:spPr>
          <a:xfrm>
            <a:off x="-228600" y="1600200"/>
            <a:ext cx="5907086" cy="661987"/>
          </a:xfrm>
          <a:prstGeom prst="rect">
            <a:avLst/>
          </a:prstGeom>
          <a:noFill/>
          <a:ln>
            <a:noFill/>
          </a:ln>
        </p:spPr>
        <p:txBody>
          <a:bodyPr anchorCtr="0" anchor="b" bIns="45700" lIns="45700" rIns="45700" tIns="45700">
            <a:noAutofit/>
          </a:bodyPr>
          <a:lstStyle/>
          <a:p>
            <a:pPr indent="0" lvl="0" marL="0" marR="0" rtl="0" algn="ctr">
              <a:lnSpc>
                <a:spcPct val="100000"/>
              </a:lnSpc>
              <a:spcBef>
                <a:spcPts val="0"/>
              </a:spcBef>
              <a:spcAft>
                <a:spcPts val="0"/>
              </a:spcAft>
              <a:buClr>
                <a:schemeClr val="accent1"/>
              </a:buClr>
              <a:buSzPct val="25000"/>
              <a:buFont typeface="Noto Sans Symbols"/>
              <a:buNone/>
            </a:pPr>
            <a:r>
              <a:rPr b="0" i="0" lang="en-US" sz="2200" u="none">
                <a:solidFill>
                  <a:srgbClr val="1E2051"/>
                </a:solidFill>
                <a:latin typeface="Merriweather"/>
                <a:ea typeface="Merriweather"/>
                <a:cs typeface="Merriweather"/>
                <a:sym typeface="Merriweather"/>
              </a:rPr>
              <a:t>Chapter 21</a:t>
            </a:r>
          </a:p>
        </p:txBody>
      </p:sp>
      <p:pic>
        <p:nvPicPr>
          <p:cNvPr descr="kat_original" id="245" name="Shape 245"/>
          <p:cNvPicPr preferRelativeResize="0"/>
          <p:nvPr/>
        </p:nvPicPr>
        <p:blipFill rotWithShape="1">
          <a:blip r:embed="rId3">
            <a:alphaModFix/>
          </a:blip>
          <a:srcRect b="0" l="0" r="0" t="0"/>
          <a:stretch/>
        </p:blipFill>
        <p:spPr>
          <a:xfrm>
            <a:off x="838200" y="3200400"/>
            <a:ext cx="4048125" cy="2676525"/>
          </a:xfrm>
          <a:prstGeom prst="rect">
            <a:avLst/>
          </a:prstGeom>
          <a:noFill/>
          <a:ln>
            <a:noFill/>
          </a:ln>
        </p:spPr>
      </p:pic>
      <p:pic>
        <p:nvPicPr>
          <p:cNvPr descr="Speakeasy-Bar-photo02" id="246" name="Shape 246"/>
          <p:cNvPicPr preferRelativeResize="0"/>
          <p:nvPr/>
        </p:nvPicPr>
        <p:blipFill rotWithShape="1">
          <a:blip r:embed="rId4">
            <a:alphaModFix/>
          </a:blip>
          <a:srcRect b="0" l="0" r="0" t="0"/>
          <a:stretch/>
        </p:blipFill>
        <p:spPr>
          <a:xfrm>
            <a:off x="5105400" y="762000"/>
            <a:ext cx="3429000" cy="2590800"/>
          </a:xfrm>
          <a:prstGeom prst="rect">
            <a:avLst/>
          </a:prstGeom>
          <a:noFill/>
          <a:ln>
            <a:noFill/>
          </a:ln>
        </p:spPr>
      </p:pic>
      <p:pic>
        <p:nvPicPr>
          <p:cNvPr id="247" name="Shape 247"/>
          <p:cNvPicPr preferRelativeResize="0"/>
          <p:nvPr/>
        </p:nvPicPr>
        <p:blipFill rotWithShape="1">
          <a:blip r:embed="rId5">
            <a:alphaModFix/>
          </a:blip>
          <a:srcRect b="0" l="0" r="0" t="0"/>
          <a:stretch/>
        </p:blipFill>
        <p:spPr>
          <a:xfrm>
            <a:off x="381000" y="6172200"/>
            <a:ext cx="304799" cy="304799"/>
          </a:xfrm>
          <a:prstGeom prst="rect">
            <a:avLst/>
          </a:prstGeom>
          <a:noFill/>
          <a:ln>
            <a:noFill/>
          </a:ln>
        </p:spPr>
      </p:pic>
      <p:pic>
        <p:nvPicPr>
          <p:cNvPr descr="MCEN00991_0000[1]" id="248" name="Shape 248"/>
          <p:cNvPicPr preferRelativeResize="0"/>
          <p:nvPr/>
        </p:nvPicPr>
        <p:blipFill rotWithShape="1">
          <a:blip r:embed="rId6">
            <a:alphaModFix/>
          </a:blip>
          <a:srcRect b="0" l="0" r="0" t="0"/>
          <a:stretch/>
        </p:blipFill>
        <p:spPr>
          <a:xfrm>
            <a:off x="5943600" y="3505200"/>
            <a:ext cx="2333625" cy="3000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707237" y="656162"/>
            <a:ext cx="7729500" cy="14811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171A73"/>
              </a:buClr>
              <a:buSzPct val="25000"/>
              <a:buFont typeface="Merriweather"/>
              <a:buNone/>
            </a:pPr>
            <a:r>
              <a:rPr b="1" i="1" lang="en-US" sz="2160" u="none" cap="none" strike="noStrike">
                <a:solidFill>
                  <a:srgbClr val="171A73"/>
                </a:solidFill>
                <a:latin typeface="Merriweather"/>
                <a:ea typeface="Merriweather"/>
                <a:cs typeface="Merriweather"/>
                <a:sym typeface="Merriweather"/>
              </a:rPr>
              <a:t>The year is 1920.  The World War has just ended.  Boosted by the growth of the wartime industry, the U.S. economy is flourishing.  Americans live life to the fullest as new social and cultural trends sweep the nation.</a:t>
            </a:r>
          </a:p>
        </p:txBody>
      </p:sp>
      <p:sp>
        <p:nvSpPr>
          <p:cNvPr id="254" name="Shape 254"/>
          <p:cNvSpPr txBox="1"/>
          <p:nvPr>
            <p:ph idx="1" type="body"/>
          </p:nvPr>
        </p:nvSpPr>
        <p:spPr>
          <a:xfrm>
            <a:off x="533400" y="1762125"/>
            <a:ext cx="4724400" cy="3900300"/>
          </a:xfrm>
          <a:prstGeom prst="rect">
            <a:avLst/>
          </a:prstGeom>
          <a:noFill/>
          <a:ln>
            <a:noFill/>
          </a:ln>
        </p:spPr>
        <p:txBody>
          <a:bodyPr anchorCtr="0" anchor="t" bIns="45700" lIns="45700" rIns="45700" tIns="45700">
            <a:noAutofit/>
          </a:bodyPr>
          <a:lstStyle/>
          <a:p>
            <a:pPr indent="-86360" lvl="0" marL="0" marR="0" rtl="0" algn="l">
              <a:lnSpc>
                <a:spcPct val="80000"/>
              </a:lnSpc>
              <a:spcBef>
                <a:spcPts val="0"/>
              </a:spcBef>
              <a:spcAft>
                <a:spcPts val="0"/>
              </a:spcAft>
              <a:buClr>
                <a:schemeClr val="accent1"/>
              </a:buClr>
              <a:buSzPct val="80000"/>
              <a:buFont typeface="Noto Sans Symbols"/>
              <a:buNone/>
            </a:pPr>
            <a:r>
              <a:t/>
            </a:r>
            <a:endParaRPr b="0" i="0" sz="1700" u="none" cap="none" strike="noStrike">
              <a:solidFill>
                <a:schemeClr val="dk1"/>
              </a:solidFill>
              <a:latin typeface="Merriweather"/>
              <a:ea typeface="Merriweather"/>
              <a:cs typeface="Merriweather"/>
              <a:sym typeface="Merriweather"/>
            </a:endParaRPr>
          </a:p>
          <a:p>
            <a:pPr indent="-279400" lvl="0" marL="457200" marR="0" rtl="0" algn="l">
              <a:lnSpc>
                <a:spcPct val="80000"/>
              </a:lnSpc>
              <a:spcBef>
                <a:spcPts val="0"/>
              </a:spcBef>
              <a:spcAft>
                <a:spcPts val="0"/>
              </a:spcAft>
              <a:buClr>
                <a:schemeClr val="accent1"/>
              </a:buClr>
              <a:buSzPct val="80000"/>
              <a:buFont typeface="Noto Sans Symbols"/>
              <a:buNone/>
            </a:pPr>
            <a:r>
              <a:t/>
            </a:r>
            <a:endParaRPr b="0" i="0" sz="1700" u="none" cap="none" strike="noStrike">
              <a:solidFill>
                <a:schemeClr val="dk1"/>
              </a:solidFill>
              <a:latin typeface="Merriweather"/>
              <a:ea typeface="Merriweather"/>
              <a:cs typeface="Merriweather"/>
              <a:sym typeface="Merriweather"/>
            </a:endParaRP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200" u="none" cap="none" strike="noStrike">
                <a:solidFill>
                  <a:schemeClr val="dk1"/>
                </a:solidFill>
                <a:latin typeface="Merriweather"/>
                <a:ea typeface="Merriweather"/>
                <a:cs typeface="Merriweather"/>
                <a:sym typeface="Merriweather"/>
              </a:rPr>
              <a:t>As Americans leave farms and small towns to take jobs in the cities, how might their lives change?</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200" u="none" cap="none" strike="noStrike">
              <a:solidFill>
                <a:schemeClr val="dk1"/>
              </a:solidFill>
              <a:latin typeface="Merriweather"/>
              <a:ea typeface="Merriweather"/>
              <a:cs typeface="Merriweather"/>
              <a:sym typeface="Merriweather"/>
            </a:endParaRP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200" u="none" cap="none" strike="noStrike">
                <a:solidFill>
                  <a:schemeClr val="dk1"/>
                </a:solidFill>
                <a:latin typeface="Merriweather"/>
                <a:ea typeface="Merriweather"/>
                <a:cs typeface="Merriweather"/>
                <a:sym typeface="Merriweather"/>
              </a:rPr>
              <a:t>How will economic prosperity affect married and unmarried women?</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200" u="none" cap="none" strike="noStrike">
              <a:solidFill>
                <a:schemeClr val="dk1"/>
              </a:solidFill>
              <a:latin typeface="Merriweather"/>
              <a:ea typeface="Merriweather"/>
              <a:cs typeface="Merriweather"/>
              <a:sym typeface="Merriweather"/>
            </a:endParaRP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200" u="none" cap="none" strike="noStrike">
                <a:solidFill>
                  <a:schemeClr val="dk1"/>
                </a:solidFill>
                <a:latin typeface="Merriweather"/>
                <a:ea typeface="Merriweather"/>
                <a:cs typeface="Merriweather"/>
                <a:sym typeface="Merriweather"/>
              </a:rPr>
              <a:t>How might rural and urban areas change as more and more families acquire automobiles?</a:t>
            </a:r>
          </a:p>
        </p:txBody>
      </p:sp>
      <p:pic>
        <p:nvPicPr>
          <p:cNvPr descr="MCj04042630000[1]" id="255" name="Shape 255"/>
          <p:cNvPicPr preferRelativeResize="0"/>
          <p:nvPr>
            <p:ph idx="1" type="body"/>
          </p:nvPr>
        </p:nvPicPr>
        <p:blipFill rotWithShape="1">
          <a:blip r:embed="rId3">
            <a:alphaModFix/>
          </a:blip>
          <a:srcRect b="0" l="0" r="0" t="0"/>
          <a:stretch/>
        </p:blipFill>
        <p:spPr>
          <a:xfrm>
            <a:off x="6248400" y="3352800"/>
            <a:ext cx="1838325" cy="1695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1365250" y="530225"/>
            <a:ext cx="6413500" cy="9271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4000" u="none" cap="none" strike="noStrike">
                <a:solidFill>
                  <a:srgbClr val="171A73"/>
                </a:solidFill>
                <a:latin typeface="Times New Roman"/>
                <a:ea typeface="Times New Roman"/>
                <a:cs typeface="Times New Roman"/>
                <a:sym typeface="Times New Roman"/>
              </a:rPr>
              <a:t>Changing Ways of Life</a:t>
            </a:r>
          </a:p>
        </p:txBody>
      </p:sp>
      <p:sp>
        <p:nvSpPr>
          <p:cNvPr id="261" name="Shape 261"/>
          <p:cNvSpPr txBox="1"/>
          <p:nvPr>
            <p:ph idx="1" type="body"/>
          </p:nvPr>
        </p:nvSpPr>
        <p:spPr>
          <a:xfrm>
            <a:off x="381000" y="1676400"/>
            <a:ext cx="8229600" cy="4525961"/>
          </a:xfrm>
          <a:prstGeom prst="rect">
            <a:avLst/>
          </a:prstGeom>
          <a:noFill/>
          <a:ln>
            <a:noFill/>
          </a:ln>
        </p:spPr>
        <p:txBody>
          <a:bodyPr anchorCtr="0" anchor="t" bIns="45700" lIns="45700" rIns="45700" tIns="45700">
            <a:noAutofit/>
          </a:bodyPr>
          <a:lstStyle/>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People moving to the cities.  New York had a population of 5.6 million people.  Chicago had 3 million, Philadelphia 2 million.</a:t>
            </a:r>
          </a:p>
          <a:p>
            <a:pPr indent="-212725" lvl="1" marL="758825" marR="0" rtl="0" algn="l">
              <a:lnSpc>
                <a:spcPct val="8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Why?</a:t>
            </a:r>
          </a:p>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sng">
                <a:solidFill>
                  <a:schemeClr val="dk1"/>
                </a:solidFill>
                <a:latin typeface="Merriweather"/>
                <a:ea typeface="Merriweather"/>
                <a:cs typeface="Merriweather"/>
                <a:sym typeface="Merriweather"/>
              </a:rPr>
              <a:t>Prohibition</a:t>
            </a:r>
            <a:r>
              <a:rPr b="0" i="0" lang="en-US" sz="2000" u="none">
                <a:solidFill>
                  <a:schemeClr val="dk1"/>
                </a:solidFill>
                <a:latin typeface="Merriweather"/>
                <a:ea typeface="Merriweather"/>
                <a:cs typeface="Merriweather"/>
                <a:sym typeface="Merriweather"/>
              </a:rPr>
              <a:t> began in January of 1920.  </a:t>
            </a:r>
            <a:r>
              <a:rPr b="0" i="0" lang="en-US" sz="2000" u="sng">
                <a:solidFill>
                  <a:schemeClr val="dk1"/>
                </a:solidFill>
                <a:latin typeface="Merriweather"/>
                <a:ea typeface="Merriweather"/>
                <a:cs typeface="Merriweather"/>
                <a:sym typeface="Merriweather"/>
              </a:rPr>
              <a:t>Prohibition:</a:t>
            </a:r>
            <a:r>
              <a:rPr b="0" i="0" lang="en-US" sz="2000" u="none">
                <a:solidFill>
                  <a:schemeClr val="dk1"/>
                </a:solidFill>
                <a:latin typeface="Merriweather"/>
                <a:ea typeface="Merriweather"/>
                <a:cs typeface="Merriweather"/>
                <a:sym typeface="Merriweather"/>
              </a:rPr>
              <a:t>  time in which the manufacture, sale and transportation of alcoholic beverages was prohibited.</a:t>
            </a:r>
          </a:p>
          <a:p>
            <a:pPr indent="-250825" lvl="1" marL="758825" marR="0" rtl="0" algn="l">
              <a:lnSpc>
                <a:spcPct val="8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Reformers thought liquor a prime cause of corruption, child-abuse, accidents on the job, and accidents on the job. </a:t>
            </a:r>
          </a:p>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sng">
                <a:solidFill>
                  <a:schemeClr val="dk1"/>
                </a:solidFill>
                <a:latin typeface="Merriweather"/>
                <a:ea typeface="Merriweather"/>
                <a:cs typeface="Merriweather"/>
                <a:sym typeface="Merriweather"/>
              </a:rPr>
              <a:t>Speakeasies </a:t>
            </a:r>
            <a:r>
              <a:rPr b="0" i="0" lang="en-US" sz="2000" u="none">
                <a:solidFill>
                  <a:schemeClr val="dk1"/>
                </a:solidFill>
                <a:latin typeface="Merriweather"/>
                <a:ea typeface="Merriweather"/>
                <a:cs typeface="Merriweather"/>
                <a:sym typeface="Merriweather"/>
              </a:rPr>
              <a:t>– underground and hidden saloons and nightclubs.</a:t>
            </a:r>
          </a:p>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sng">
                <a:solidFill>
                  <a:schemeClr val="dk1"/>
                </a:solidFill>
                <a:latin typeface="Merriweather"/>
                <a:ea typeface="Merriweather"/>
                <a:cs typeface="Merriweather"/>
                <a:sym typeface="Merriweather"/>
              </a:rPr>
              <a:t>Bootleggers:</a:t>
            </a:r>
            <a:r>
              <a:rPr b="0" i="0" lang="en-US" sz="2000" u="none">
                <a:solidFill>
                  <a:schemeClr val="dk1"/>
                </a:solidFill>
                <a:latin typeface="Merriweather"/>
                <a:ea typeface="Merriweather"/>
                <a:cs typeface="Merriweather"/>
                <a:sym typeface="Merriweather"/>
              </a:rPr>
              <a:t>  smugglers practice of carrying liquor in the legs of boots.</a:t>
            </a:r>
          </a:p>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Organized Crime:  Al Capone, took control of Chicago liquor business buy killing off the competition.</a:t>
            </a:r>
          </a:p>
        </p:txBody>
      </p:sp>
      <p:pic>
        <p:nvPicPr>
          <p:cNvPr descr="MCj04077040000[1]" id="262" name="Shape 262"/>
          <p:cNvPicPr preferRelativeResize="0"/>
          <p:nvPr/>
        </p:nvPicPr>
        <p:blipFill rotWithShape="1">
          <a:blip r:embed="rId3">
            <a:alphaModFix/>
          </a:blip>
          <a:srcRect b="0" l="0" r="0" t="0"/>
          <a:stretch/>
        </p:blipFill>
        <p:spPr>
          <a:xfrm>
            <a:off x="7315200" y="457200"/>
            <a:ext cx="898524" cy="930275"/>
          </a:xfrm>
          <a:prstGeom prst="rect">
            <a:avLst/>
          </a:prstGeom>
          <a:noFill/>
          <a:ln>
            <a:noFill/>
          </a:ln>
        </p:spPr>
      </p:pic>
      <p:pic>
        <p:nvPicPr>
          <p:cNvPr descr="MCj03978790000[1]" id="263" name="Shape 263"/>
          <p:cNvPicPr preferRelativeResize="0"/>
          <p:nvPr/>
        </p:nvPicPr>
        <p:blipFill rotWithShape="1">
          <a:blip r:embed="rId4">
            <a:alphaModFix/>
          </a:blip>
          <a:srcRect b="0" l="0" r="0" t="0"/>
          <a:stretch/>
        </p:blipFill>
        <p:spPr>
          <a:xfrm>
            <a:off x="990600" y="457200"/>
            <a:ext cx="900111" cy="930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pic>
        <p:nvPicPr>
          <p:cNvPr descr="benton" id="268" name="Shape 268"/>
          <p:cNvPicPr preferRelativeResize="0"/>
          <p:nvPr/>
        </p:nvPicPr>
        <p:blipFill rotWithShape="1">
          <a:blip r:embed="rId3">
            <a:alphaModFix/>
          </a:blip>
          <a:srcRect b="0" l="0" r="0" t="0"/>
          <a:stretch/>
        </p:blipFill>
        <p:spPr>
          <a:xfrm>
            <a:off x="304800" y="1447800"/>
            <a:ext cx="8458200" cy="5105399"/>
          </a:xfrm>
          <a:prstGeom prst="rect">
            <a:avLst/>
          </a:prstGeom>
          <a:noFill/>
          <a:ln>
            <a:noFill/>
          </a:ln>
        </p:spPr>
      </p:pic>
      <p:sp>
        <p:nvSpPr>
          <p:cNvPr id="269" name="Shape 269"/>
          <p:cNvSpPr txBox="1"/>
          <p:nvPr>
            <p:ph type="title"/>
          </p:nvPr>
        </p:nvSpPr>
        <p:spPr>
          <a:xfrm>
            <a:off x="407987" y="298450"/>
            <a:ext cx="8412162"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Merriweather"/>
              <a:buNone/>
            </a:pPr>
            <a:r>
              <a:rPr b="1" i="1" lang="en-US" sz="3200" u="none" cap="none" strike="noStrike">
                <a:solidFill>
                  <a:srgbClr val="171A73"/>
                </a:solidFill>
                <a:latin typeface="Merriweather"/>
                <a:ea typeface="Merriweather"/>
                <a:cs typeface="Merriweather"/>
                <a:sym typeface="Merriweather"/>
              </a:rPr>
              <a:t>What is this artist trying to convey about the culture of the 1920s?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Struggle With Postwar Issues</a:t>
            </a:r>
          </a:p>
        </p:txBody>
      </p:sp>
      <p:sp>
        <p:nvSpPr>
          <p:cNvPr id="143" name="Shape 143"/>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0" i="0" lang="en-US" sz="2400" u="none" cap="none" strike="noStrike">
                <a:solidFill>
                  <a:schemeClr val="dk1"/>
                </a:solidFill>
                <a:latin typeface="Merriweather"/>
                <a:ea typeface="Merriweather"/>
                <a:cs typeface="Merriweather"/>
                <a:sym typeface="Merriweather"/>
              </a:rPr>
              <a:t>A desire for normality after the war and a fear of communism and “foreigners” led to postwar isolationism.</a:t>
            </a:r>
          </a:p>
          <a:p>
            <a:pPr indent="-279400" lvl="0" marL="457200" marR="0" rtl="0" algn="l">
              <a:lnSpc>
                <a:spcPct val="100000"/>
              </a:lnSpc>
              <a:spcBef>
                <a:spcPts val="0"/>
              </a:spcBef>
              <a:spcAft>
                <a:spcPts val="0"/>
              </a:spcAft>
              <a:buClr>
                <a:schemeClr val="accent1"/>
              </a:buClr>
              <a:buSzPct val="80000"/>
              <a:buFont typeface="Noto Sans Symbols"/>
              <a:buNone/>
            </a:pPr>
            <a:r>
              <a:t/>
            </a:r>
            <a:endParaRPr b="0" i="0" sz="2400" u="none" cap="none" strike="noStrike">
              <a:solidFill>
                <a:schemeClr val="dk1"/>
              </a:solidFill>
              <a:latin typeface="Merriweather"/>
              <a:ea typeface="Merriweather"/>
              <a:cs typeface="Merriweather"/>
              <a:sym typeface="Merriweather"/>
            </a:endParaRP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400" u="none" cap="none" strike="noStrike">
                <a:solidFill>
                  <a:schemeClr val="dk1"/>
                </a:solidFill>
                <a:latin typeface="Merriweather"/>
                <a:ea typeface="Merriweather"/>
                <a:cs typeface="Merriweather"/>
                <a:sym typeface="Merriweather"/>
              </a:rPr>
              <a:t>Nativism (You guys know this!)</a:t>
            </a:r>
          </a:p>
          <a:p>
            <a:pPr indent="-279400" lvl="0" marL="457200" marR="0" rtl="0" algn="l">
              <a:lnSpc>
                <a:spcPct val="100000"/>
              </a:lnSpc>
              <a:spcBef>
                <a:spcPts val="0"/>
              </a:spcBef>
              <a:spcAft>
                <a:spcPts val="0"/>
              </a:spcAft>
              <a:buClr>
                <a:schemeClr val="accent1"/>
              </a:buClr>
              <a:buSzPct val="80000"/>
              <a:buFont typeface="Noto Sans Symbols"/>
              <a:buNone/>
            </a:pPr>
            <a:r>
              <a:t/>
            </a:r>
            <a:endParaRPr b="0" i="0" sz="2400" u="none" cap="none" strike="noStrike">
              <a:solidFill>
                <a:schemeClr val="dk1"/>
              </a:solidFill>
              <a:latin typeface="Merriweather"/>
              <a:ea typeface="Merriweather"/>
              <a:cs typeface="Merriweather"/>
              <a:sym typeface="Merriweather"/>
            </a:endParaRP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400" u="none" cap="none" strike="noStrike">
                <a:solidFill>
                  <a:schemeClr val="dk1"/>
                </a:solidFill>
                <a:latin typeface="Merriweather"/>
                <a:ea typeface="Merriweather"/>
                <a:cs typeface="Merriweather"/>
                <a:sym typeface="Merriweather"/>
              </a:rPr>
              <a:t>Isolationism:  A policy of pulling away from involvement in world affairs.  (People were exhausted from the war.)  </a:t>
            </a:r>
          </a:p>
          <a:p>
            <a:pPr indent="-238125" lvl="1" marL="758825" marR="0" rtl="0" algn="l">
              <a:lnSpc>
                <a:spcPct val="10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Soldiers had a hard time finding jobs</a:t>
            </a:r>
          </a:p>
          <a:p>
            <a:pPr indent="-238125" lvl="1" marL="758825" marR="0" rtl="0" algn="l">
              <a:lnSpc>
                <a:spcPct val="10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Cost of living doubled.</a:t>
            </a:r>
          </a:p>
          <a:p>
            <a:pPr indent="-238125" lvl="1" marL="758825" marR="0" rtl="0" algn="l">
              <a:lnSpc>
                <a:spcPct val="10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Factories suffered as wartime orders diminished.</a:t>
            </a:r>
          </a:p>
          <a:p>
            <a:pPr indent="-279400" lvl="0" marL="457200" marR="0" rtl="0" algn="l">
              <a:spcBef>
                <a:spcPts val="400"/>
              </a:spcBef>
              <a:spcAft>
                <a:spcPts val="0"/>
              </a:spcAft>
              <a:buClr>
                <a:schemeClr val="accent1"/>
              </a:buClr>
              <a:buSzPct val="80000"/>
              <a:buFont typeface="Noto Sans Symbols"/>
              <a:buNone/>
            </a:pPr>
            <a:r>
              <a:t/>
            </a:r>
            <a:endParaRPr b="0" i="0" sz="2000" u="none" cap="none" strike="noStrike">
              <a:solidFill>
                <a:schemeClr val="dk1"/>
              </a:solidFill>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pic>
        <p:nvPicPr>
          <p:cNvPr descr="untitled" id="274" name="Shape 274"/>
          <p:cNvPicPr preferRelativeResize="0"/>
          <p:nvPr/>
        </p:nvPicPr>
        <p:blipFill rotWithShape="1">
          <a:blip r:embed="rId3">
            <a:alphaModFix/>
          </a:blip>
          <a:srcRect b="0" l="0" r="0" t="0"/>
          <a:stretch/>
        </p:blipFill>
        <p:spPr>
          <a:xfrm>
            <a:off x="762000" y="1371600"/>
            <a:ext cx="3276600" cy="5064125"/>
          </a:xfrm>
          <a:prstGeom prst="rect">
            <a:avLst/>
          </a:prstGeom>
          <a:noFill/>
          <a:ln>
            <a:noFill/>
          </a:ln>
        </p:spPr>
      </p:pic>
      <p:pic>
        <p:nvPicPr>
          <p:cNvPr descr="moonshiners_bootleggers" id="275" name="Shape 275"/>
          <p:cNvPicPr preferRelativeResize="0"/>
          <p:nvPr/>
        </p:nvPicPr>
        <p:blipFill rotWithShape="1">
          <a:blip r:embed="rId4">
            <a:alphaModFix/>
          </a:blip>
          <a:srcRect b="0" l="0" r="0" t="0"/>
          <a:stretch/>
        </p:blipFill>
        <p:spPr>
          <a:xfrm>
            <a:off x="4724400" y="1828800"/>
            <a:ext cx="3606800" cy="4445000"/>
          </a:xfrm>
          <a:prstGeom prst="rect">
            <a:avLst/>
          </a:prstGeom>
          <a:noFill/>
          <a:ln>
            <a:noFill/>
          </a:ln>
        </p:spPr>
      </p:pic>
      <p:sp>
        <p:nvSpPr>
          <p:cNvPr id="276" name="Shape 276"/>
          <p:cNvSpPr txBox="1"/>
          <p:nvPr>
            <p:ph type="title"/>
          </p:nvPr>
        </p:nvSpPr>
        <p:spPr>
          <a:xfrm>
            <a:off x="450850" y="231775"/>
            <a:ext cx="8242300" cy="145097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Merriweather"/>
              <a:buNone/>
            </a:pPr>
            <a:r>
              <a:rPr b="1" i="0" lang="en-US" sz="4770" u="none" cap="none" strike="noStrike">
                <a:solidFill>
                  <a:srgbClr val="171A73"/>
                </a:solidFill>
                <a:latin typeface="Merriweather"/>
                <a:ea typeface="Merriweather"/>
                <a:cs typeface="Merriweather"/>
                <a:sym typeface="Merriweather"/>
              </a:rPr>
              <a:t>Watch- </a:t>
            </a:r>
            <a:r>
              <a:rPr b="1" i="0" lang="en-US" sz="1620" u="sng" cap="none" strike="noStrike">
                <a:solidFill>
                  <a:schemeClr val="hlink"/>
                </a:solidFill>
                <a:latin typeface="Merriweather"/>
                <a:ea typeface="Merriweather"/>
                <a:cs typeface="Merriweather"/>
                <a:sym typeface="Merriweather"/>
                <a:hlinkClick r:id="rId5"/>
              </a:rPr>
              <a:t>http://abcnews.go.com/video/playerIndex?id=6127766</a:t>
            </a:r>
            <a:br>
              <a:rPr b="1" i="0" lang="en-US" sz="1620" u="none" cap="none" strike="noStrike">
                <a:solidFill>
                  <a:srgbClr val="171A73"/>
                </a:solidFill>
                <a:latin typeface="Merriweather"/>
                <a:ea typeface="Merriweather"/>
                <a:cs typeface="Merriweather"/>
                <a:sym typeface="Merriweather"/>
              </a:rPr>
            </a:br>
            <a:br>
              <a:rPr b="1" i="0" lang="en-US" sz="1620" u="none" cap="none" strike="noStrike">
                <a:solidFill>
                  <a:srgbClr val="171A73"/>
                </a:solidFill>
                <a:latin typeface="Merriweather"/>
                <a:ea typeface="Merriweather"/>
                <a:cs typeface="Merriweather"/>
                <a:sym typeface="Merriweather"/>
              </a:rPr>
            </a:br>
            <a:r>
              <a:rPr b="1" i="0" lang="en-US" sz="1620" u="none" cap="none" strike="noStrike">
                <a:solidFill>
                  <a:srgbClr val="171A73"/>
                </a:solidFill>
                <a:latin typeface="Merriweather"/>
                <a:ea typeface="Merriweather"/>
                <a:cs typeface="Merriweather"/>
                <a:sym typeface="Merriweather"/>
              </a:rPr>
              <a:t>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4000" u="none" cap="none" strike="noStrike">
                <a:solidFill>
                  <a:srgbClr val="171A73"/>
                </a:solidFill>
                <a:latin typeface="Times New Roman"/>
                <a:ea typeface="Times New Roman"/>
                <a:cs typeface="Times New Roman"/>
                <a:sym typeface="Times New Roman"/>
              </a:rPr>
              <a:t>Science and Religion Clash</a:t>
            </a:r>
          </a:p>
        </p:txBody>
      </p:sp>
      <p:sp>
        <p:nvSpPr>
          <p:cNvPr id="282" name="Shape 282"/>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l">
              <a:lnSpc>
                <a:spcPct val="90000"/>
              </a:lnSpc>
              <a:spcBef>
                <a:spcPts val="0"/>
              </a:spcBef>
              <a:spcAft>
                <a:spcPts val="0"/>
              </a:spcAft>
              <a:buClr>
                <a:schemeClr val="accent1"/>
              </a:buClr>
              <a:buSzPct val="80000"/>
              <a:buFont typeface="Noto Sans Symbols"/>
              <a:buChar char="●"/>
            </a:pPr>
            <a:r>
              <a:rPr b="0" i="0" lang="en-US" sz="2400" u="none">
                <a:solidFill>
                  <a:schemeClr val="dk1"/>
                </a:solidFill>
                <a:latin typeface="Merriweather"/>
                <a:ea typeface="Merriweather"/>
                <a:cs typeface="Merriweather"/>
                <a:sym typeface="Merriweather"/>
              </a:rPr>
              <a:t>Fundamentalism:  literal interpretation of the Bible.  How does that </a:t>
            </a:r>
            <a:r>
              <a:rPr lang="en-US" sz="2400"/>
              <a:t>a</a:t>
            </a:r>
            <a:r>
              <a:rPr b="0" i="0" lang="en-US" sz="2400" u="none">
                <a:solidFill>
                  <a:schemeClr val="dk1"/>
                </a:solidFill>
                <a:latin typeface="Merriweather"/>
                <a:ea typeface="Merriweather"/>
                <a:cs typeface="Merriweather"/>
                <a:sym typeface="Merriweather"/>
              </a:rPr>
              <a:t>ffect standard education? </a:t>
            </a:r>
          </a:p>
          <a:p>
            <a:pPr indent="-279400" lvl="0" marL="457200" marR="0" rtl="0" algn="l">
              <a:lnSpc>
                <a:spcPct val="90000"/>
              </a:lnSpc>
              <a:spcBef>
                <a:spcPts val="0"/>
              </a:spcBef>
              <a:spcAft>
                <a:spcPts val="0"/>
              </a:spcAft>
              <a:buClr>
                <a:schemeClr val="accent1"/>
              </a:buClr>
              <a:buSzPct val="25000"/>
              <a:buFont typeface="Noto Sans Symbols"/>
              <a:buNone/>
            </a:pPr>
            <a:r>
              <a:t/>
            </a:r>
            <a:endParaRPr b="0" i="0" sz="2400" u="none">
              <a:solidFill>
                <a:schemeClr val="dk1"/>
              </a:solidFill>
              <a:latin typeface="Merriweather"/>
              <a:ea typeface="Merriweather"/>
              <a:cs typeface="Merriweather"/>
              <a:sym typeface="Merriweather"/>
            </a:endParaRPr>
          </a:p>
          <a:p>
            <a:pPr indent="-284480" lvl="0" marL="457200" marR="0" rtl="0" algn="l">
              <a:lnSpc>
                <a:spcPct val="90000"/>
              </a:lnSpc>
              <a:spcBef>
                <a:spcPts val="0"/>
              </a:spcBef>
              <a:spcAft>
                <a:spcPts val="0"/>
              </a:spcAft>
              <a:buClr>
                <a:schemeClr val="accent1"/>
              </a:buClr>
              <a:buSzPct val="100000"/>
              <a:buFont typeface="Noto Sans Symbols"/>
              <a:buChar char="●"/>
            </a:pPr>
            <a:r>
              <a:rPr b="0" i="0" lang="en-US" sz="2000" u="sng">
                <a:solidFill>
                  <a:schemeClr val="dk1"/>
                </a:solidFill>
                <a:latin typeface="Merriweather"/>
                <a:ea typeface="Merriweather"/>
                <a:cs typeface="Merriweather"/>
                <a:sym typeface="Merriweather"/>
              </a:rPr>
              <a:t>Scopes Trial:  </a:t>
            </a:r>
            <a:r>
              <a:rPr b="0" i="0" lang="en-US" sz="2000" u="none">
                <a:solidFill>
                  <a:schemeClr val="dk1"/>
                </a:solidFill>
                <a:latin typeface="Merriweather"/>
                <a:ea typeface="Merriweather"/>
                <a:cs typeface="Merriweather"/>
                <a:sym typeface="Merriweather"/>
              </a:rPr>
              <a:t>TN passes law that made it a crime to teach evolution.  ACLU got in and defended a teacher who wanted to challenge the law.</a:t>
            </a:r>
          </a:p>
          <a:p>
            <a:pPr indent="-284480" lvl="0" marL="457200" marR="0" rtl="0" algn="l">
              <a:lnSpc>
                <a:spcPct val="90000"/>
              </a:lnSpc>
              <a:spcBef>
                <a:spcPts val="0"/>
              </a:spcBef>
              <a:spcAft>
                <a:spcPts val="0"/>
              </a:spcAft>
              <a:buClr>
                <a:schemeClr val="accent1"/>
              </a:buClr>
              <a:buSzPct val="100000"/>
              <a:buFont typeface="Noto Sans Symbols"/>
              <a:buChar char="●"/>
            </a:pPr>
            <a:r>
              <a:rPr b="0" i="0" lang="en-US" sz="2000" u="sng">
                <a:solidFill>
                  <a:schemeClr val="hlink"/>
                </a:solidFill>
                <a:latin typeface="Merriweather"/>
                <a:ea typeface="Merriweather"/>
                <a:cs typeface="Merriweather"/>
                <a:sym typeface="Merriweather"/>
                <a:hlinkClick r:id="rId3"/>
              </a:rPr>
              <a:t>http://historicalthinkingmatters.org/scopestrial/</a:t>
            </a:r>
          </a:p>
          <a:p>
            <a:pPr indent="-212725" lvl="1" marL="758825" marR="0" rtl="0" algn="l">
              <a:lnSpc>
                <a:spcPct val="9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Clarence Darrow was the lawyer for the ACLU.  </a:t>
            </a:r>
            <a:r>
              <a:rPr b="0" i="0" lang="en-US" sz="2000" u="sng" cap="none" strike="noStrike">
                <a:solidFill>
                  <a:schemeClr val="dk1"/>
                </a:solidFill>
                <a:latin typeface="Merriweather"/>
                <a:ea typeface="Merriweather"/>
                <a:cs typeface="Merriweather"/>
                <a:sym typeface="Merriweather"/>
              </a:rPr>
              <a:t>William Jennings </a:t>
            </a:r>
            <a:r>
              <a:rPr lang="en-US" sz="2000" u="sng"/>
              <a:t>Bryan</a:t>
            </a:r>
            <a:r>
              <a:rPr b="0" i="0" lang="en-US" sz="2000" u="sng" cap="none" strike="noStrike">
                <a:solidFill>
                  <a:schemeClr val="dk1"/>
                </a:solidFill>
                <a:latin typeface="Merriweather"/>
                <a:ea typeface="Merriweather"/>
                <a:cs typeface="Merriweather"/>
                <a:sym typeface="Merriweather"/>
              </a:rPr>
              <a:t> </a:t>
            </a:r>
            <a:r>
              <a:rPr b="0" i="0" lang="en-US" sz="2000" u="none" cap="none" strike="noStrike">
                <a:solidFill>
                  <a:schemeClr val="dk1"/>
                </a:solidFill>
                <a:latin typeface="Merriweather"/>
                <a:ea typeface="Merriweather"/>
                <a:cs typeface="Merriweather"/>
                <a:sym typeface="Merriweather"/>
              </a:rPr>
              <a:t>served as the prosecutor.  </a:t>
            </a:r>
          </a:p>
          <a:p>
            <a:pPr indent="-206375" lvl="2" marL="1031875" marR="0" rtl="0" algn="l">
              <a:lnSpc>
                <a:spcPct val="90000"/>
              </a:lnSpc>
              <a:spcBef>
                <a:spcPts val="0"/>
              </a:spcBef>
              <a:spcAft>
                <a:spcPts val="0"/>
              </a:spcAft>
              <a:buClr>
                <a:srgbClr val="C43D1F"/>
              </a:buClr>
              <a:buSzPct val="100000"/>
              <a:buFont typeface="Noto Sans Symbols"/>
              <a:buChar char="◾"/>
            </a:pPr>
            <a:r>
              <a:rPr b="0" i="0" lang="en-US" u="none" cap="none" strike="noStrike">
                <a:solidFill>
                  <a:schemeClr val="dk1"/>
                </a:solidFill>
                <a:latin typeface="Merriweather"/>
                <a:ea typeface="Merriweather"/>
                <a:cs typeface="Merriweather"/>
                <a:sym typeface="Merriweather"/>
              </a:rPr>
              <a:t>Inherit the Wind- </a:t>
            </a:r>
            <a:r>
              <a:rPr b="0" i="0" lang="en-US" u="sng" cap="none" strike="noStrike">
                <a:solidFill>
                  <a:schemeClr val="hlink"/>
                </a:solidFill>
                <a:latin typeface="Merriweather"/>
                <a:ea typeface="Merriweather"/>
                <a:cs typeface="Merriweather"/>
                <a:sym typeface="Merriweather"/>
                <a:hlinkClick r:id="rId4"/>
              </a:rPr>
              <a:t>http://www.youtube.com/watch?v=S_DQUAuNUvw</a:t>
            </a:r>
          </a:p>
          <a:p>
            <a:pPr indent="-212725" lvl="1" marL="758825" marR="0" rtl="0" algn="l">
              <a:lnSpc>
                <a:spcPct val="9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Scopes trial was a fight over evolution and the role of science and religion in public schools.</a:t>
            </a:r>
          </a:p>
          <a:p>
            <a:pPr indent="-212725" lvl="1" marL="758825" marR="0" rtl="0" algn="l">
              <a:lnSpc>
                <a:spcPct val="9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TN authority fined scopes $100 and kept the law outlawing evolution.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377825" y="298450"/>
            <a:ext cx="8381999"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Small Group Discussion</a:t>
            </a:r>
          </a:p>
        </p:txBody>
      </p:sp>
      <p:sp>
        <p:nvSpPr>
          <p:cNvPr id="288" name="Shape 288"/>
          <p:cNvSpPr txBox="1"/>
          <p:nvPr>
            <p:ph idx="1" type="body"/>
          </p:nvPr>
        </p:nvSpPr>
        <p:spPr>
          <a:xfrm>
            <a:off x="381000" y="1447800"/>
            <a:ext cx="8229600" cy="4525961"/>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1" i="0" lang="en-US" sz="2400" u="none">
                <a:solidFill>
                  <a:schemeClr val="dk1"/>
                </a:solidFill>
                <a:latin typeface="Merriweather"/>
                <a:ea typeface="Merriweather"/>
                <a:cs typeface="Merriweather"/>
                <a:sym typeface="Merriweather"/>
              </a:rPr>
              <a:t>Norms:  2 minutes per question, everyone has a voice, active respectful listening</a:t>
            </a:r>
          </a:p>
          <a:p>
            <a:pPr indent="-238125" lvl="1" marL="758825" marR="0" rtl="0" algn="l">
              <a:lnSpc>
                <a:spcPct val="100000"/>
              </a:lnSpc>
              <a:spcBef>
                <a:spcPts val="360"/>
              </a:spcBef>
              <a:spcAft>
                <a:spcPts val="0"/>
              </a:spcAft>
              <a:buClr>
                <a:schemeClr val="accent2"/>
              </a:buClr>
              <a:buSzPct val="100000"/>
              <a:buFont typeface="Noto Sans Symbols"/>
              <a:buChar char="◾"/>
            </a:pPr>
            <a:r>
              <a:rPr b="1" i="0" lang="en-US" sz="1800" u="none" cap="none" strike="noStrike">
                <a:solidFill>
                  <a:schemeClr val="dk1"/>
                </a:solidFill>
                <a:latin typeface="Merriweather"/>
                <a:ea typeface="Merriweather"/>
                <a:cs typeface="Merriweather"/>
                <a:sym typeface="Merriweather"/>
              </a:rPr>
              <a:t>Opening Question:  </a:t>
            </a:r>
          </a:p>
          <a:p>
            <a:pPr indent="-231775" lvl="2" marL="1031875" marR="0" rtl="0" algn="l">
              <a:lnSpc>
                <a:spcPct val="100000"/>
              </a:lnSpc>
              <a:spcBef>
                <a:spcPts val="400"/>
              </a:spcBef>
              <a:spcAft>
                <a:spcPts val="0"/>
              </a:spcAft>
              <a:buClr>
                <a:srgbClr val="C43D1F"/>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Who supported or opposed the Butler Act/ Quote</a:t>
            </a:r>
          </a:p>
          <a:p>
            <a:pPr indent="-238125" lvl="1" marL="758825" marR="0" rtl="0" algn="l">
              <a:lnSpc>
                <a:spcPct val="100000"/>
              </a:lnSpc>
              <a:spcBef>
                <a:spcPts val="400"/>
              </a:spcBef>
              <a:spcAft>
                <a:spcPts val="0"/>
              </a:spcAft>
              <a:buClr>
                <a:schemeClr val="accent2"/>
              </a:buClr>
              <a:buSzPct val="100000"/>
              <a:buFont typeface="Noto Sans Symbols"/>
              <a:buChar char="◾"/>
            </a:pPr>
            <a:r>
              <a:rPr b="1" i="0" lang="en-US" sz="2000" u="none" cap="none" strike="noStrike">
                <a:solidFill>
                  <a:schemeClr val="dk1"/>
                </a:solidFill>
                <a:latin typeface="Merriweather"/>
                <a:ea typeface="Merriweather"/>
                <a:cs typeface="Merriweather"/>
                <a:sym typeface="Merriweather"/>
              </a:rPr>
              <a:t>Core Questions:</a:t>
            </a:r>
          </a:p>
          <a:p>
            <a:pPr indent="-231775" lvl="2" marL="1031875" marR="0" rtl="0" algn="l">
              <a:lnSpc>
                <a:spcPct val="100000"/>
              </a:lnSpc>
              <a:spcBef>
                <a:spcPts val="400"/>
              </a:spcBef>
              <a:spcAft>
                <a:spcPts val="0"/>
              </a:spcAft>
              <a:buClr>
                <a:srgbClr val="C43D1F"/>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Discuss the differing views of place?  (ex. Rev </a:t>
            </a:r>
            <a:r>
              <a:rPr lang="en-US"/>
              <a:t>Stratton</a:t>
            </a:r>
            <a:r>
              <a:rPr b="0" i="0" lang="en-US" sz="2000" u="none" cap="none" strike="noStrike">
                <a:solidFill>
                  <a:schemeClr val="dk1"/>
                </a:solidFill>
                <a:latin typeface="Merriweather"/>
                <a:ea typeface="Merriweather"/>
                <a:cs typeface="Merriweather"/>
                <a:sym typeface="Merriweather"/>
              </a:rPr>
              <a:t> and big cities or New York Times and Dayton)</a:t>
            </a:r>
          </a:p>
          <a:p>
            <a:pPr indent="-231775" lvl="2" marL="1031875" marR="0" rtl="0" algn="l">
              <a:lnSpc>
                <a:spcPct val="100000"/>
              </a:lnSpc>
              <a:spcBef>
                <a:spcPts val="400"/>
              </a:spcBef>
              <a:spcAft>
                <a:spcPts val="0"/>
              </a:spcAft>
              <a:buClr>
                <a:srgbClr val="C43D1F"/>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In what ways did the historical context of the 1920s affect the battle over the Butler Act?</a:t>
            </a:r>
          </a:p>
          <a:p>
            <a:pPr indent="-238125" lvl="1" marL="758825" marR="0" rtl="0" algn="l">
              <a:lnSpc>
                <a:spcPct val="100000"/>
              </a:lnSpc>
              <a:spcBef>
                <a:spcPts val="360"/>
              </a:spcBef>
              <a:spcAft>
                <a:spcPts val="0"/>
              </a:spcAft>
              <a:buClr>
                <a:schemeClr val="accent2"/>
              </a:buClr>
              <a:buSzPct val="100000"/>
              <a:buFont typeface="Noto Sans Symbols"/>
              <a:buChar char="◾"/>
            </a:pPr>
            <a:r>
              <a:rPr b="1" i="0" lang="en-US" sz="1800" u="none" cap="none" strike="noStrike">
                <a:solidFill>
                  <a:schemeClr val="dk1"/>
                </a:solidFill>
                <a:latin typeface="Merriweather"/>
                <a:ea typeface="Merriweather"/>
                <a:cs typeface="Merriweather"/>
                <a:sym typeface="Merriweather"/>
              </a:rPr>
              <a:t>Closing Question:  </a:t>
            </a:r>
          </a:p>
          <a:p>
            <a:pPr indent="-231775" lvl="2" marL="1031875" marR="0" rtl="0" algn="l">
              <a:lnSpc>
                <a:spcPct val="100000"/>
              </a:lnSpc>
              <a:spcBef>
                <a:spcPts val="400"/>
              </a:spcBef>
              <a:spcAft>
                <a:spcPts val="0"/>
              </a:spcAft>
              <a:buClr>
                <a:srgbClr val="C43D1F"/>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How was the Scopes Trial more than just a simple debate between evolution and creationism?</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Short Response</a:t>
            </a:r>
          </a:p>
        </p:txBody>
      </p:sp>
      <p:sp>
        <p:nvSpPr>
          <p:cNvPr id="294" name="Shape 294"/>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Why did people care about the Butler Act?  Use at least one piece of evidence in your response.</a:t>
            </a:r>
          </a:p>
          <a:p>
            <a:pPr indent="-279400" lvl="0" marL="457200" marR="0" rtl="0" algn="l">
              <a:spcBef>
                <a:spcPts val="560"/>
              </a:spcBef>
              <a:spcAft>
                <a:spcPts val="0"/>
              </a:spcAft>
              <a:buClr>
                <a:schemeClr val="accent1"/>
              </a:buClr>
              <a:buSzPct val="80000"/>
              <a:buFont typeface="Noto Sans Symbols"/>
              <a:buNone/>
            </a:pPr>
            <a:r>
              <a:t/>
            </a:r>
            <a:endParaRPr b="0" i="0" sz="2800" u="none">
              <a:solidFill>
                <a:schemeClr val="dk1"/>
              </a:solidFill>
              <a:latin typeface="Merriweather"/>
              <a:ea typeface="Merriweather"/>
              <a:cs typeface="Merriweather"/>
              <a:sym typeface="Merriweath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pic>
        <p:nvPicPr>
          <p:cNvPr descr="http://2.bp.blogspot.com/-z0L39FT04-A/TaeR787t69I/AAAAAAAAABU/ov8GzSaUwAw/s1600/Women_in_the_1920s_-_Flat_Rock_Org.jpg" id="299" name="Shape 299"/>
          <p:cNvPicPr preferRelativeResize="0"/>
          <p:nvPr/>
        </p:nvPicPr>
        <p:blipFill rotWithShape="1">
          <a:blip r:embed="rId3">
            <a:alphaModFix/>
          </a:blip>
          <a:srcRect b="0" l="0" r="0" t="0"/>
          <a:stretch/>
        </p:blipFill>
        <p:spPr>
          <a:xfrm>
            <a:off x="3610225" y="1662112"/>
            <a:ext cx="5029200" cy="3771900"/>
          </a:xfrm>
          <a:prstGeom prst="rect">
            <a:avLst/>
          </a:prstGeom>
          <a:noFill/>
          <a:ln>
            <a:noFill/>
          </a:ln>
        </p:spPr>
      </p:pic>
      <p:sp>
        <p:nvSpPr>
          <p:cNvPr id="300" name="Shape 300"/>
          <p:cNvSpPr txBox="1"/>
          <p:nvPr>
            <p:ph type="title"/>
          </p:nvPr>
        </p:nvSpPr>
        <p:spPr>
          <a:xfrm>
            <a:off x="298450" y="-63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The Twenties Woman</a:t>
            </a:r>
          </a:p>
        </p:txBody>
      </p:sp>
      <p:pic>
        <p:nvPicPr>
          <p:cNvPr descr="flapper 2" id="301" name="Shape 301"/>
          <p:cNvPicPr preferRelativeResize="0"/>
          <p:nvPr>
            <p:ph idx="1" type="body"/>
          </p:nvPr>
        </p:nvPicPr>
        <p:blipFill rotWithShape="1">
          <a:blip r:embed="rId4">
            <a:alphaModFix/>
          </a:blip>
          <a:srcRect b="0" l="0" r="0" t="0"/>
          <a:stretch/>
        </p:blipFill>
        <p:spPr>
          <a:xfrm>
            <a:off x="386850" y="1371600"/>
            <a:ext cx="3017700" cy="4526100"/>
          </a:xfrm>
          <a:prstGeom prst="rect">
            <a:avLst/>
          </a:prstGeom>
          <a:noFill/>
          <a:ln>
            <a:noFill/>
          </a:ln>
        </p:spPr>
      </p:pic>
      <p:sp>
        <p:nvSpPr>
          <p:cNvPr id="302" name="Shape 302"/>
          <p:cNvSpPr txBox="1"/>
          <p:nvPr/>
        </p:nvSpPr>
        <p:spPr>
          <a:xfrm>
            <a:off x="1219200" y="5943600"/>
            <a:ext cx="3429000"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0" i="1" lang="en-US" sz="2400" u="none">
                <a:solidFill>
                  <a:schemeClr val="dk1"/>
                </a:solidFill>
                <a:latin typeface="Tahoma"/>
                <a:ea typeface="Tahoma"/>
                <a:cs typeface="Tahoma"/>
                <a:sym typeface="Tahoma"/>
              </a:rPr>
              <a:t>Flapper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Merriweather"/>
              <a:buNone/>
            </a:pPr>
            <a:r>
              <a:rPr b="1" i="1" lang="en-US" sz="5300" u="none" cap="none" strike="noStrike">
                <a:solidFill>
                  <a:srgbClr val="171A73"/>
                </a:solidFill>
                <a:latin typeface="Merriweather"/>
                <a:ea typeface="Merriweather"/>
                <a:cs typeface="Merriweather"/>
                <a:sym typeface="Merriweather"/>
              </a:rPr>
              <a:t>Double Standards</a:t>
            </a:r>
          </a:p>
        </p:txBody>
      </p:sp>
      <p:sp>
        <p:nvSpPr>
          <p:cNvPr id="308" name="Shape 308"/>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None/>
            </a:pPr>
            <a:r>
              <a:t/>
            </a:r>
            <a:endParaRPr b="0" i="0" sz="2800" u="sng">
              <a:solidFill>
                <a:schemeClr val="dk1"/>
              </a:solidFill>
              <a:latin typeface="Tahoma"/>
              <a:ea typeface="Tahoma"/>
              <a:cs typeface="Tahoma"/>
              <a:sym typeface="Tahoma"/>
            </a:endParaRP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sng">
                <a:solidFill>
                  <a:schemeClr val="dk1"/>
                </a:solidFill>
                <a:latin typeface="Tahoma"/>
                <a:ea typeface="Tahoma"/>
                <a:cs typeface="Tahoma"/>
                <a:sym typeface="Tahoma"/>
              </a:rPr>
              <a:t>Double Standard</a:t>
            </a:r>
            <a:r>
              <a:rPr b="0" i="0" lang="en-US" sz="2800" u="none">
                <a:solidFill>
                  <a:schemeClr val="dk1"/>
                </a:solidFill>
                <a:latin typeface="Tahoma"/>
                <a:ea typeface="Tahoma"/>
                <a:cs typeface="Tahoma"/>
                <a:sym typeface="Tahoma"/>
              </a:rPr>
              <a:t>:  Set of principles granting greater sexual freedom to men than to women – required women to observe stricter standards.</a:t>
            </a:r>
          </a:p>
          <a:p>
            <a:pPr indent="-279400" lvl="0" marL="457200" marR="0" rtl="0" algn="l">
              <a:lnSpc>
                <a:spcPct val="100000"/>
              </a:lnSpc>
              <a:spcBef>
                <a:spcPts val="0"/>
              </a:spcBef>
              <a:spcAft>
                <a:spcPts val="0"/>
              </a:spcAft>
              <a:buClr>
                <a:schemeClr val="accent1"/>
              </a:buClr>
              <a:buSzPct val="80000"/>
              <a:buFont typeface="Noto Sans Symbols"/>
              <a:buChar char="●"/>
            </a:pPr>
            <a:r>
              <a:rPr b="1" i="1" lang="en-US" sz="2800" u="none">
                <a:solidFill>
                  <a:schemeClr val="dk1"/>
                </a:solidFill>
                <a:latin typeface="Tahoma"/>
                <a:ea typeface="Tahoma"/>
                <a:cs typeface="Tahoma"/>
                <a:sym typeface="Tahoma"/>
              </a:rPr>
              <a:t>Paraphrase: Turn and Talk </a:t>
            </a:r>
          </a:p>
          <a:p>
            <a:pPr indent="-238125" lvl="1" marL="758825" marR="0" rtl="0" algn="l">
              <a:lnSpc>
                <a:spcPct val="100000"/>
              </a:lnSpc>
              <a:spcBef>
                <a:spcPts val="0"/>
              </a:spcBef>
              <a:spcAft>
                <a:spcPts val="0"/>
              </a:spcAft>
              <a:buClr>
                <a:schemeClr val="accent2"/>
              </a:buClr>
              <a:buSzPct val="100000"/>
              <a:buFont typeface="Noto Sans Symbols"/>
              <a:buChar char="◾"/>
            </a:pPr>
            <a:r>
              <a:rPr b="0" i="0" lang="en-US" sz="2200" u="none" cap="none" strike="noStrike">
                <a:solidFill>
                  <a:schemeClr val="dk1"/>
                </a:solidFill>
                <a:latin typeface="Tahoma"/>
                <a:ea typeface="Tahoma"/>
                <a:cs typeface="Tahoma"/>
                <a:sym typeface="Tahoma"/>
              </a:rPr>
              <a:t>Has the double standard become less pronounced over time?</a:t>
            </a:r>
          </a:p>
          <a:p>
            <a:pPr indent="-238125" lvl="1" marL="758825" marR="0" rtl="0" algn="l">
              <a:lnSpc>
                <a:spcPct val="100000"/>
              </a:lnSpc>
              <a:spcBef>
                <a:spcPts val="0"/>
              </a:spcBef>
              <a:spcAft>
                <a:spcPts val="0"/>
              </a:spcAft>
              <a:buClr>
                <a:schemeClr val="accent2"/>
              </a:buClr>
              <a:buSzPct val="100000"/>
              <a:buFont typeface="Noto Sans Symbols"/>
              <a:buChar char="◾"/>
            </a:pPr>
            <a:r>
              <a:rPr b="0" i="0" lang="en-US" sz="2200" u="none" cap="none" strike="noStrike">
                <a:solidFill>
                  <a:schemeClr val="dk1"/>
                </a:solidFill>
                <a:latin typeface="Tahoma"/>
                <a:ea typeface="Tahoma"/>
                <a:cs typeface="Tahoma"/>
                <a:sym typeface="Tahoma"/>
              </a:rPr>
              <a:t>Is this idea present in today’s society- examples?</a:t>
            </a:r>
          </a:p>
          <a:p>
            <a:pPr indent="-238125" lvl="1" marL="758825" marR="0" rtl="0" algn="l">
              <a:lnSpc>
                <a:spcPct val="100000"/>
              </a:lnSpc>
              <a:spcBef>
                <a:spcPts val="0"/>
              </a:spcBef>
              <a:spcAft>
                <a:spcPts val="0"/>
              </a:spcAft>
              <a:buClr>
                <a:schemeClr val="accent2"/>
              </a:buClr>
              <a:buSzPct val="25000"/>
              <a:buFont typeface="Noto Sans Symbols"/>
              <a:buNone/>
            </a:pPr>
            <a:r>
              <a:t/>
            </a:r>
            <a:endParaRPr b="0" i="0" sz="2200" u="none" cap="none" strike="noStrike">
              <a:solidFill>
                <a:schemeClr val="dk1"/>
              </a:solidFill>
              <a:latin typeface="Tahoma"/>
              <a:ea typeface="Tahoma"/>
              <a:cs typeface="Tahoma"/>
              <a:sym typeface="Tahoma"/>
            </a:endParaRPr>
          </a:p>
          <a:p>
            <a:pPr indent="-238125" lvl="1" marL="758825" marR="0" rtl="0" algn="l">
              <a:lnSpc>
                <a:spcPct val="100000"/>
              </a:lnSpc>
              <a:spcBef>
                <a:spcPts val="0"/>
              </a:spcBef>
              <a:spcAft>
                <a:spcPts val="0"/>
              </a:spcAft>
              <a:buClr>
                <a:schemeClr val="accent2"/>
              </a:buClr>
              <a:buSzPct val="100000"/>
              <a:buFont typeface="Noto Sans Symbols"/>
              <a:buChar char="◾"/>
            </a:pPr>
            <a:r>
              <a:rPr b="1" i="1" lang="en-US" sz="2200" u="none" cap="none" strike="noStrike">
                <a:solidFill>
                  <a:schemeClr val="dk1"/>
                </a:solidFill>
                <a:latin typeface="Tahoma"/>
                <a:ea typeface="Tahoma"/>
                <a:cs typeface="Tahoma"/>
                <a:sym typeface="Tahoma"/>
              </a:rPr>
              <a:t>Read Margaret Sanger and her thoughts on Birth Control.- How would this grant greater sexual freedom to women?</a:t>
            </a:r>
          </a:p>
          <a:p>
            <a:pPr indent="-279400" lvl="0" marL="457200" marR="0" rtl="0" algn="l">
              <a:spcBef>
                <a:spcPts val="440"/>
              </a:spcBef>
              <a:spcAft>
                <a:spcPts val="0"/>
              </a:spcAft>
              <a:buClr>
                <a:schemeClr val="accent1"/>
              </a:buClr>
              <a:buSzPct val="80000"/>
              <a:buFont typeface="Noto Sans Symbols"/>
              <a:buNone/>
            </a:pPr>
            <a:r>
              <a:t/>
            </a:r>
            <a:endParaRPr b="1" i="1" sz="2200" u="none" cap="none" strike="noStrike">
              <a:solidFill>
                <a:schemeClr val="dk1"/>
              </a:solidFill>
              <a:latin typeface="Tahoma"/>
              <a:ea typeface="Tahoma"/>
              <a:cs typeface="Tahoma"/>
              <a:sym typeface="Tahoma"/>
            </a:endParaRPr>
          </a:p>
        </p:txBody>
      </p:sp>
      <p:pic>
        <p:nvPicPr>
          <p:cNvPr descr="C:\Documents and Settings\ZH101s\Local Settings\Temporary Internet Files\Content.IE5\KIDW1STM\MCj03588070000[1].wmf" id="309" name="Shape 309"/>
          <p:cNvPicPr preferRelativeResize="0"/>
          <p:nvPr/>
        </p:nvPicPr>
        <p:blipFill rotWithShape="1">
          <a:blip r:embed="rId3">
            <a:alphaModFix/>
          </a:blip>
          <a:srcRect b="0" l="0" r="0" t="0"/>
          <a:stretch/>
        </p:blipFill>
        <p:spPr>
          <a:xfrm>
            <a:off x="762000" y="304800"/>
            <a:ext cx="747711" cy="1831975"/>
          </a:xfrm>
          <a:prstGeom prst="rect">
            <a:avLst/>
          </a:prstGeom>
          <a:noFill/>
          <a:ln>
            <a:noFill/>
          </a:ln>
        </p:spPr>
      </p:pic>
      <p:pic>
        <p:nvPicPr>
          <p:cNvPr descr="C:\Documents and Settings\ZH101s\Local Settings\Temporary Internet Files\Content.IE5\KIDW1STM\MCj03588030000[1].wmf" id="310" name="Shape 310"/>
          <p:cNvPicPr preferRelativeResize="0"/>
          <p:nvPr/>
        </p:nvPicPr>
        <p:blipFill rotWithShape="1">
          <a:blip r:embed="rId4">
            <a:alphaModFix/>
          </a:blip>
          <a:srcRect b="0" l="0" r="0" t="0"/>
          <a:stretch/>
        </p:blipFill>
        <p:spPr>
          <a:xfrm>
            <a:off x="7543800" y="304800"/>
            <a:ext cx="955675" cy="18367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Changing Roles at Home and Work</a:t>
            </a:r>
          </a:p>
        </p:txBody>
      </p:sp>
      <p:sp>
        <p:nvSpPr>
          <p:cNvPr id="316" name="Shape 316"/>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“Women’s Professions”</a:t>
            </a:r>
          </a:p>
          <a:p>
            <a:pPr indent="-238125" lvl="1" marL="758825" marR="0" rtl="0" algn="l">
              <a:lnSpc>
                <a:spcPct val="80000"/>
              </a:lnSpc>
              <a:spcBef>
                <a:spcPts val="0"/>
              </a:spcBef>
              <a:spcAft>
                <a:spcPts val="0"/>
              </a:spcAft>
              <a:buClr>
                <a:schemeClr val="accent2"/>
              </a:buClr>
              <a:buSzPct val="110000"/>
              <a:buFont typeface="Noto Sans Symbols"/>
              <a:buNone/>
            </a:pPr>
            <a:r>
              <a:t/>
            </a:r>
            <a:endParaRPr b="0" i="0" sz="2000" u="none" cap="none" strike="noStrike">
              <a:solidFill>
                <a:schemeClr val="dk1"/>
              </a:solidFill>
              <a:latin typeface="Merriweather"/>
              <a:ea typeface="Merriweather"/>
              <a:cs typeface="Merriweather"/>
              <a:sym typeface="Merriweather"/>
            </a:endParaRPr>
          </a:p>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By 1930s 10 million women were earning wages.</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Birthrate declined because of availability of birth control.</a:t>
            </a:r>
          </a:p>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Simplified household and family life.</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Schools and Mass Media Shape Culture:  School costs went up, more children in school, expanding news coverage (newspaper circulation rose, radio)</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Key Question</a:t>
            </a:r>
          </a:p>
        </p:txBody>
      </p:sp>
      <p:sp>
        <p:nvSpPr>
          <p:cNvPr id="322" name="Shape 322"/>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How did the roles for women change during the 1920s?  What events helped create this change?</a:t>
            </a:r>
          </a:p>
          <a:p>
            <a:pPr indent="-279400" lvl="0" marL="457200" marR="0" rtl="0" algn="l">
              <a:lnSpc>
                <a:spcPct val="100000"/>
              </a:lnSpc>
              <a:spcBef>
                <a:spcPts val="560"/>
              </a:spcBef>
              <a:spcAft>
                <a:spcPts val="0"/>
              </a:spcAft>
              <a:buClr>
                <a:schemeClr val="accent1"/>
              </a:buClr>
              <a:buSzPct val="25000"/>
              <a:buFont typeface="Noto Sans Symbols"/>
              <a:buNone/>
            </a:pPr>
            <a:r>
              <a:rPr b="0" i="0" lang="en-US" sz="2800" u="none">
                <a:solidFill>
                  <a:schemeClr val="dk1"/>
                </a:solidFill>
                <a:latin typeface="Merriweather"/>
                <a:ea typeface="Merriweather"/>
                <a:cs typeface="Merriweather"/>
                <a:sym typeface="Merriweather"/>
              </a:rPr>
              <a:t>(Use at least 3 sentences for your response)</a:t>
            </a:r>
          </a:p>
        </p:txBody>
      </p:sp>
      <p:pic>
        <p:nvPicPr>
          <p:cNvPr descr="C:\Documents and Settings\KellyDunbar\Local Settings\Temporary Internet Files\Content.IE5\5W2WIBMC\MC900441932[1].wmf" id="323" name="Shape 323"/>
          <p:cNvPicPr preferRelativeResize="0"/>
          <p:nvPr/>
        </p:nvPicPr>
        <p:blipFill rotWithShape="1">
          <a:blip r:embed="rId3">
            <a:alphaModFix/>
          </a:blip>
          <a:srcRect b="0" l="0" r="0" t="0"/>
          <a:stretch/>
        </p:blipFill>
        <p:spPr>
          <a:xfrm>
            <a:off x="3505200" y="3886200"/>
            <a:ext cx="1889125" cy="1657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Merriweather"/>
              <a:buNone/>
            </a:pPr>
            <a:r>
              <a:rPr b="1" i="0" lang="en-US" sz="5300" u="none" cap="none" strike="noStrike">
                <a:solidFill>
                  <a:srgbClr val="171A73"/>
                </a:solidFill>
                <a:latin typeface="Merriweather"/>
                <a:ea typeface="Merriweather"/>
                <a:cs typeface="Merriweather"/>
                <a:sym typeface="Merriweather"/>
              </a:rPr>
              <a:t>A Little Research……</a:t>
            </a:r>
          </a:p>
        </p:txBody>
      </p:sp>
      <p:sp>
        <p:nvSpPr>
          <p:cNvPr id="329" name="Shape 329"/>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l">
              <a:lnSpc>
                <a:spcPct val="90000"/>
              </a:lnSpc>
              <a:spcBef>
                <a:spcPts val="0"/>
              </a:spcBef>
              <a:spcAft>
                <a:spcPts val="0"/>
              </a:spcAft>
              <a:buClr>
                <a:schemeClr val="accent1"/>
              </a:buClr>
              <a:buSzPct val="80000"/>
              <a:buFont typeface="Noto Sans Symbols"/>
              <a:buChar char="●"/>
            </a:pPr>
            <a:r>
              <a:rPr b="0" i="0" lang="en-US" sz="2400" u="none">
                <a:solidFill>
                  <a:schemeClr val="dk1"/>
                </a:solidFill>
                <a:latin typeface="Merriweather"/>
                <a:ea typeface="Merriweather"/>
                <a:cs typeface="Merriweather"/>
                <a:sym typeface="Merriweather"/>
              </a:rPr>
              <a:t>In groups of three research the topic you have been g</a:t>
            </a:r>
            <a:r>
              <a:rPr lang="en-US" sz="2400"/>
              <a:t>iven.  </a:t>
            </a:r>
            <a:r>
              <a:rPr b="0" i="0" lang="en-US" sz="2400" u="none">
                <a:solidFill>
                  <a:schemeClr val="dk1"/>
                </a:solidFill>
                <a:latin typeface="Merriweather"/>
                <a:ea typeface="Merriweather"/>
                <a:cs typeface="Merriweather"/>
                <a:sym typeface="Merriweather"/>
              </a:rPr>
              <a:t>Preferred Roles:</a:t>
            </a:r>
          </a:p>
          <a:p>
            <a:pPr indent="-276225" lvl="1" marL="758825" marR="0" rtl="0" algn="l">
              <a:lnSpc>
                <a:spcPct val="90000"/>
              </a:lnSpc>
              <a:spcBef>
                <a:spcPts val="0"/>
              </a:spcBef>
              <a:spcAft>
                <a:spcPts val="0"/>
              </a:spcAft>
              <a:buClr>
                <a:schemeClr val="accent2"/>
              </a:buClr>
              <a:buSzPct val="100000"/>
              <a:buFont typeface="Noto Sans Symbols"/>
              <a:buChar char="◾"/>
            </a:pPr>
            <a:r>
              <a:rPr b="0" i="0" lang="en-US" sz="1900" u="none" cap="none" strike="noStrike">
                <a:solidFill>
                  <a:schemeClr val="dk1"/>
                </a:solidFill>
                <a:latin typeface="Merriweather"/>
                <a:ea typeface="Merriweather"/>
                <a:cs typeface="Merriweather"/>
                <a:sym typeface="Merriweather"/>
              </a:rPr>
              <a:t>Researcher/Summarizer</a:t>
            </a:r>
          </a:p>
          <a:p>
            <a:pPr indent="-276225" lvl="1" marL="758825" marR="0" rtl="0" algn="l">
              <a:lnSpc>
                <a:spcPct val="90000"/>
              </a:lnSpc>
              <a:spcBef>
                <a:spcPts val="0"/>
              </a:spcBef>
              <a:spcAft>
                <a:spcPts val="0"/>
              </a:spcAft>
              <a:buClr>
                <a:schemeClr val="accent2"/>
              </a:buClr>
              <a:buSzPct val="100000"/>
              <a:buFont typeface="Noto Sans Symbols"/>
              <a:buChar char="◾"/>
            </a:pPr>
            <a:r>
              <a:rPr lang="en-US" sz="1900"/>
              <a:t>Multimedia Director</a:t>
            </a:r>
          </a:p>
          <a:p>
            <a:pPr indent="-276225" lvl="1" marL="758825" marR="0" rtl="0" algn="l">
              <a:lnSpc>
                <a:spcPct val="90000"/>
              </a:lnSpc>
              <a:spcBef>
                <a:spcPts val="0"/>
              </a:spcBef>
              <a:spcAft>
                <a:spcPts val="0"/>
              </a:spcAft>
              <a:buClr>
                <a:schemeClr val="accent2"/>
              </a:buClr>
              <a:buSzPct val="100000"/>
              <a:buFont typeface="Noto Sans Symbols"/>
              <a:buChar char="◾"/>
            </a:pPr>
            <a:r>
              <a:rPr lang="en-US" sz="1900"/>
              <a:t>Sound Editor</a:t>
            </a:r>
          </a:p>
          <a:p>
            <a:pPr indent="0" lvl="0" marL="457200" marR="0" rtl="0" algn="l">
              <a:lnSpc>
                <a:spcPct val="90000"/>
              </a:lnSpc>
              <a:spcBef>
                <a:spcPts val="0"/>
              </a:spcBef>
              <a:spcAft>
                <a:spcPts val="0"/>
              </a:spcAft>
              <a:buNone/>
            </a:pPr>
            <a:r>
              <a:t/>
            </a:r>
            <a:endParaRPr sz="1900"/>
          </a:p>
          <a:p>
            <a:pPr indent="-271780" lvl="0" marL="457200" marR="0" rtl="0" algn="l">
              <a:lnSpc>
                <a:spcPct val="90000"/>
              </a:lnSpc>
              <a:spcBef>
                <a:spcPts val="0"/>
              </a:spcBef>
              <a:spcAft>
                <a:spcPts val="0"/>
              </a:spcAft>
              <a:buClr>
                <a:schemeClr val="accent1"/>
              </a:buClr>
              <a:buSzPct val="100000"/>
              <a:buFont typeface="Noto Sans Symbols"/>
              <a:buChar char="●"/>
            </a:pPr>
            <a:r>
              <a:rPr lang="en-US" sz="1800"/>
              <a:t>You will create a 5 slide PowerPoint that presents your topic in the most creative way possible</a:t>
            </a:r>
          </a:p>
          <a:p>
            <a:pPr indent="488950" lvl="1" marR="0" rtl="0" algn="l">
              <a:lnSpc>
                <a:spcPct val="90000"/>
              </a:lnSpc>
              <a:spcBef>
                <a:spcPts val="0"/>
              </a:spcBef>
              <a:spcAft>
                <a:spcPts val="0"/>
              </a:spcAft>
              <a:buClr>
                <a:schemeClr val="accent2"/>
              </a:buClr>
              <a:buSzPct val="100000"/>
              <a:buFont typeface="Noto Sans Symbols"/>
              <a:buChar char="◾"/>
            </a:pPr>
            <a:r>
              <a:rPr lang="en-US" sz="1800"/>
              <a:t>Requirements:  10 important facts in your OWN words about the topic.  Names and Dates are important.</a:t>
            </a:r>
          </a:p>
          <a:p>
            <a:pPr indent="488950" lvl="1" marR="0" rtl="0" algn="l">
              <a:lnSpc>
                <a:spcPct val="90000"/>
              </a:lnSpc>
              <a:spcBef>
                <a:spcPts val="0"/>
              </a:spcBef>
              <a:spcAft>
                <a:spcPts val="0"/>
              </a:spcAft>
              <a:buClr>
                <a:schemeClr val="accent2"/>
              </a:buClr>
              <a:buSzPct val="100000"/>
              <a:buFont typeface="Noto Sans Symbols"/>
              <a:buChar char="◾"/>
            </a:pPr>
            <a:r>
              <a:rPr lang="en-US" sz="1800"/>
              <a:t>At least 5 quality visuals (maps, diagrams, original photographs that represent your topic)</a:t>
            </a:r>
          </a:p>
          <a:p>
            <a:pPr indent="488950" lvl="1" marR="0" rtl="0" algn="l">
              <a:lnSpc>
                <a:spcPct val="90000"/>
              </a:lnSpc>
              <a:spcBef>
                <a:spcPts val="0"/>
              </a:spcBef>
              <a:spcAft>
                <a:spcPts val="0"/>
              </a:spcAft>
              <a:buClr>
                <a:schemeClr val="accent2"/>
              </a:buClr>
              <a:buSzPct val="100000"/>
              <a:buFont typeface="Noto Sans Symbols"/>
              <a:buChar char="◾"/>
            </a:pPr>
            <a:r>
              <a:rPr lang="en-US" sz="1800"/>
              <a:t>At least 1 audio and 1 video (Must be less than 3 minutes each) embed in the powerpoint.  </a:t>
            </a:r>
          </a:p>
          <a:p>
            <a:pPr indent="488950" lvl="1" marR="0" rtl="0" algn="l">
              <a:lnSpc>
                <a:spcPct val="90000"/>
              </a:lnSpc>
              <a:spcBef>
                <a:spcPts val="0"/>
              </a:spcBef>
              <a:spcAft>
                <a:spcPts val="0"/>
              </a:spcAft>
              <a:buClr>
                <a:schemeClr val="accent2"/>
              </a:buClr>
              <a:buSzPct val="100000"/>
              <a:buFont typeface="Noto Sans Symbols"/>
              <a:buChar char="◾"/>
            </a:pPr>
            <a:r>
              <a:rPr lang="en-US" sz="1800"/>
              <a:t>Works Cited Page MLA Format</a:t>
            </a:r>
          </a:p>
          <a:p>
            <a:pPr indent="185420" lvl="0" marR="0" rtl="0" algn="l">
              <a:lnSpc>
                <a:spcPct val="90000"/>
              </a:lnSpc>
              <a:spcBef>
                <a:spcPts val="0"/>
              </a:spcBef>
              <a:spcAft>
                <a:spcPts val="0"/>
              </a:spcAft>
              <a:buClr>
                <a:schemeClr val="accent1"/>
              </a:buClr>
              <a:buSzPct val="100000"/>
              <a:buFont typeface="Noto Sans Symbols"/>
              <a:buChar char="●"/>
            </a:pPr>
            <a:r>
              <a:rPr lang="en-US" sz="1800"/>
              <a:t>We will present these in a gallery walk format using our computers.  </a:t>
            </a:r>
          </a:p>
        </p:txBody>
      </p:sp>
      <p:pic>
        <p:nvPicPr>
          <p:cNvPr descr="C:\Documents and Settings\ZH101s\Local Settings\Temporary Internet Files\Content.IE5\UQS199UU\MMj02840620000[1].gif" id="330" name="Shape 330"/>
          <p:cNvPicPr preferRelativeResize="0"/>
          <p:nvPr/>
        </p:nvPicPr>
        <p:blipFill rotWithShape="1">
          <a:blip r:embed="rId3">
            <a:alphaModFix/>
          </a:blip>
          <a:srcRect b="0" l="0" r="0" t="0"/>
          <a:stretch/>
        </p:blipFill>
        <p:spPr>
          <a:xfrm>
            <a:off x="7239000" y="381000"/>
            <a:ext cx="1371599" cy="1123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240" u="none" cap="none" strike="noStrike">
                <a:solidFill>
                  <a:srgbClr val="171A73"/>
                </a:solidFill>
                <a:latin typeface="Times New Roman"/>
                <a:ea typeface="Times New Roman"/>
                <a:cs typeface="Times New Roman"/>
                <a:sym typeface="Times New Roman"/>
              </a:rPr>
              <a:t>Heroes and Old Dreams</a:t>
            </a:r>
            <a:br>
              <a:rPr b="1" i="0" lang="en-US" sz="3240" u="none" cap="none" strike="noStrike">
                <a:solidFill>
                  <a:srgbClr val="171A73"/>
                </a:solidFill>
                <a:latin typeface="Times New Roman"/>
                <a:ea typeface="Times New Roman"/>
                <a:cs typeface="Times New Roman"/>
                <a:sym typeface="Times New Roman"/>
              </a:rPr>
            </a:br>
            <a:r>
              <a:rPr b="1" i="0" lang="en-US" sz="3240" u="none" cap="none" strike="noStrike">
                <a:solidFill>
                  <a:srgbClr val="171A73"/>
                </a:solidFill>
                <a:latin typeface="Times New Roman"/>
                <a:ea typeface="Times New Roman"/>
                <a:cs typeface="Times New Roman"/>
                <a:sym typeface="Times New Roman"/>
              </a:rPr>
              <a:t>Research Topics</a:t>
            </a:r>
          </a:p>
        </p:txBody>
      </p:sp>
      <p:sp>
        <p:nvSpPr>
          <p:cNvPr id="336" name="Shape 336"/>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84480" lvl="0" marL="457200" marR="0" rtl="0" algn="l">
              <a:lnSpc>
                <a:spcPct val="70000"/>
              </a:lnSpc>
              <a:spcBef>
                <a:spcPts val="0"/>
              </a:spcBef>
              <a:spcAft>
                <a:spcPts val="0"/>
              </a:spcAft>
              <a:buClr>
                <a:schemeClr val="accent1"/>
              </a:buClr>
              <a:buSzPct val="100000"/>
              <a:buFont typeface="Noto Sans Symbols"/>
              <a:buChar char="●"/>
            </a:pPr>
            <a:r>
              <a:rPr lang="en-US" sz="2000"/>
              <a:t>Sports: </a:t>
            </a:r>
            <a:r>
              <a:rPr b="0" i="0" lang="en-US" sz="2000" u="none">
                <a:solidFill>
                  <a:schemeClr val="dk1"/>
                </a:solidFill>
                <a:latin typeface="Merriweather"/>
                <a:ea typeface="Merriweather"/>
                <a:cs typeface="Merriweather"/>
                <a:sym typeface="Merriweather"/>
              </a:rPr>
              <a:t>Babe Ruth, Gertude Ederle, Andrew Foster, Charles Lindberg  (Group 1)</a:t>
            </a:r>
          </a:p>
          <a:p>
            <a:pPr indent="-279400" lvl="0" marL="457200" marR="0" rtl="0" algn="l">
              <a:lnSpc>
                <a:spcPct val="7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84480" lvl="0" marL="457200" marR="0" rtl="0" algn="l">
              <a:lnSpc>
                <a:spcPct val="7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Jazz:  George Gershwin, Louis Armstrong, Bessie Smith, Duke Ellington (Group 2)</a:t>
            </a:r>
          </a:p>
          <a:p>
            <a:pPr indent="-279400" lvl="0" marL="457200" marR="0" rtl="0" algn="l">
              <a:lnSpc>
                <a:spcPct val="7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84480" lvl="0" marL="457200" marR="0" rtl="0" algn="l">
              <a:lnSpc>
                <a:spcPct val="7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Literature:  F. Scott Fitzgerald, Ernest Hemingway, Zora Neal Hurston (Group 3)</a:t>
            </a:r>
          </a:p>
          <a:p>
            <a:pPr indent="-279400" lvl="0" marL="457200" marR="0" rtl="0" algn="l">
              <a:lnSpc>
                <a:spcPct val="70000"/>
              </a:lnSpc>
              <a:spcBef>
                <a:spcPts val="0"/>
              </a:spcBef>
              <a:spcAft>
                <a:spcPts val="0"/>
              </a:spcAft>
              <a:buClr>
                <a:schemeClr val="accent1"/>
              </a:buClr>
              <a:buSzPct val="96000"/>
              <a:buFont typeface="Noto Sans Symbols"/>
              <a:buNone/>
            </a:pPr>
            <a:r>
              <a:t/>
            </a:r>
            <a:endParaRPr b="0" i="0" sz="2000" u="none">
              <a:solidFill>
                <a:schemeClr val="dk1"/>
              </a:solidFill>
              <a:latin typeface="Merriweather"/>
              <a:ea typeface="Merriweather"/>
              <a:cs typeface="Merriweather"/>
              <a:sym typeface="Merriweather"/>
            </a:endParaRPr>
          </a:p>
          <a:p>
            <a:pPr indent="-284480" lvl="0" marL="457200" marR="0" rtl="0" algn="l">
              <a:lnSpc>
                <a:spcPct val="7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Civil Rights:  NAACP, Harlem Renaissance, Marcus Garvey, Great Migration (Group 4) </a:t>
            </a:r>
          </a:p>
          <a:p>
            <a:pPr indent="-279400" lvl="0" marL="457200" marR="0" rtl="0" algn="l">
              <a:lnSpc>
                <a:spcPct val="7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84480" lvl="0" marL="457200" marR="0" rtl="0" algn="l">
              <a:lnSpc>
                <a:spcPct val="7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Poetry:  Langston Hughes, Claude McKay, Edna St. Vincent Millay (Group 5)</a:t>
            </a:r>
          </a:p>
          <a:p>
            <a:pPr indent="-279400" lvl="0" marL="457200" marR="0" rtl="0" algn="l">
              <a:lnSpc>
                <a:spcPct val="7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84480" lvl="0" marL="457200" marR="0" rtl="0" algn="l">
              <a:lnSpc>
                <a:spcPct val="7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Art:  Georgia </a:t>
            </a:r>
            <a:r>
              <a:rPr lang="en-US" sz="2000"/>
              <a:t>O'Keeffe</a:t>
            </a:r>
            <a:r>
              <a:rPr b="0" i="0" lang="en-US" sz="2000" u="none">
                <a:solidFill>
                  <a:schemeClr val="dk1"/>
                </a:solidFill>
                <a:latin typeface="Merriweather"/>
                <a:ea typeface="Merriweather"/>
                <a:cs typeface="Merriweather"/>
                <a:sym typeface="Merriweather"/>
              </a:rPr>
              <a:t>, Edward Hopper, Maxfield Parrish  (Group 6)</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pic>
        <p:nvPicPr>
          <p:cNvPr descr="11" id="148" name="Shape 148"/>
          <p:cNvPicPr preferRelativeResize="0"/>
          <p:nvPr>
            <p:ph idx="1" type="body"/>
          </p:nvPr>
        </p:nvPicPr>
        <p:blipFill rotWithShape="1">
          <a:blip r:embed="rId3">
            <a:alphaModFix/>
          </a:blip>
          <a:srcRect b="0" l="0" r="0" t="0"/>
          <a:stretch/>
        </p:blipFill>
        <p:spPr>
          <a:xfrm>
            <a:off x="457200" y="304800"/>
            <a:ext cx="4114800" cy="4114800"/>
          </a:xfrm>
          <a:prstGeom prst="rect">
            <a:avLst/>
          </a:prstGeom>
          <a:noFill/>
          <a:ln>
            <a:noFill/>
          </a:ln>
        </p:spPr>
      </p:pic>
      <p:sp>
        <p:nvSpPr>
          <p:cNvPr id="149" name="Shape 149"/>
          <p:cNvSpPr txBox="1"/>
          <p:nvPr/>
        </p:nvSpPr>
        <p:spPr>
          <a:xfrm>
            <a:off x="685800" y="4572000"/>
            <a:ext cx="29717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1" i="0" lang="en-US" sz="1800" u="none">
                <a:solidFill>
                  <a:schemeClr val="dk1"/>
                </a:solidFill>
                <a:latin typeface="Tahoma"/>
                <a:ea typeface="Tahoma"/>
                <a:cs typeface="Tahoma"/>
                <a:sym typeface="Tahoma"/>
              </a:rPr>
              <a:t>Isolationism</a:t>
            </a:r>
          </a:p>
        </p:txBody>
      </p:sp>
      <p:sp>
        <p:nvSpPr>
          <p:cNvPr id="150" name="Shape 150"/>
          <p:cNvSpPr txBox="1"/>
          <p:nvPr/>
        </p:nvSpPr>
        <p:spPr>
          <a:xfrm>
            <a:off x="5410200" y="1752600"/>
            <a:ext cx="26669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1" i="0" lang="en-US" sz="1800" u="none">
                <a:solidFill>
                  <a:schemeClr val="dk1"/>
                </a:solidFill>
                <a:latin typeface="Tahoma"/>
                <a:ea typeface="Tahoma"/>
                <a:cs typeface="Tahoma"/>
                <a:sym typeface="Tahoma"/>
              </a:rPr>
              <a:t>Nativism</a:t>
            </a:r>
          </a:p>
        </p:txBody>
      </p:sp>
      <p:pic>
        <p:nvPicPr>
          <p:cNvPr descr="http://jameswagner.com/mt_archives/no-irish.jpg" id="151" name="Shape 151"/>
          <p:cNvPicPr preferRelativeResize="0"/>
          <p:nvPr/>
        </p:nvPicPr>
        <p:blipFill rotWithShape="1">
          <a:blip r:embed="rId4">
            <a:alphaModFix/>
          </a:blip>
          <a:srcRect b="0" l="0" r="0" t="0"/>
          <a:stretch/>
        </p:blipFill>
        <p:spPr>
          <a:xfrm>
            <a:off x="4876800" y="2209800"/>
            <a:ext cx="3200399" cy="429736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Chapter 22: The Great Depression</a:t>
            </a:r>
          </a:p>
        </p:txBody>
      </p:sp>
      <p:sp>
        <p:nvSpPr>
          <p:cNvPr id="342" name="Shape 342"/>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64160" lvl="0" marL="457200" marR="0" rtl="0" algn="l">
              <a:lnSpc>
                <a:spcPct val="7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The year is 1929.  the U.S. Economy has collapsed.  Farms, businesses, and banks nationwide are failing, causing massive unemployment and poverty.  You are out of work with little prospect of finding a job.</a:t>
            </a:r>
          </a:p>
          <a:p>
            <a:pPr indent="-279400" lvl="0" marL="457200" marR="0" rtl="0" algn="l">
              <a:lnSpc>
                <a:spcPct val="7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12725" lvl="1" marL="758825" marR="0" rtl="0" algn="l">
              <a:lnSpc>
                <a:spcPct val="7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What would you do to feed your family?</a:t>
            </a:r>
          </a:p>
          <a:p>
            <a:pPr indent="-238125" lvl="1" marL="758825" marR="0" rtl="0" algn="l">
              <a:lnSpc>
                <a:spcPct val="70000"/>
              </a:lnSpc>
              <a:spcBef>
                <a:spcPts val="0"/>
              </a:spcBef>
              <a:spcAft>
                <a:spcPts val="0"/>
              </a:spcAft>
              <a:buClr>
                <a:schemeClr val="accent2"/>
              </a:buClr>
              <a:buSzPct val="25000"/>
              <a:buFont typeface="Noto Sans Symbols"/>
              <a:buNone/>
            </a:pPr>
            <a:r>
              <a:t/>
            </a:r>
            <a:endParaRPr b="0" i="0" sz="2000" u="none" cap="none" strike="noStrike">
              <a:solidFill>
                <a:schemeClr val="dk1"/>
              </a:solidFill>
              <a:latin typeface="Merriweather"/>
              <a:ea typeface="Merriweather"/>
              <a:cs typeface="Merriweather"/>
              <a:sym typeface="Merriweather"/>
            </a:endParaRPr>
          </a:p>
          <a:p>
            <a:pPr indent="-212725" lvl="1" marL="758825" marR="0" rtl="0" algn="l">
              <a:lnSpc>
                <a:spcPct val="7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What groups of people will be most hurt by the economic crash?</a:t>
            </a:r>
          </a:p>
          <a:p>
            <a:pPr indent="-238125" lvl="1" marL="758825" marR="0" rtl="0" algn="l">
              <a:lnSpc>
                <a:spcPct val="70000"/>
              </a:lnSpc>
              <a:spcBef>
                <a:spcPts val="0"/>
              </a:spcBef>
              <a:spcAft>
                <a:spcPts val="0"/>
              </a:spcAft>
              <a:buClr>
                <a:schemeClr val="accent2"/>
              </a:buClr>
              <a:buSzPct val="25000"/>
              <a:buFont typeface="Noto Sans Symbols"/>
              <a:buNone/>
            </a:pPr>
            <a:r>
              <a:t/>
            </a:r>
            <a:endParaRPr b="0" i="0" sz="2000" u="none" cap="none" strike="noStrike">
              <a:solidFill>
                <a:schemeClr val="dk1"/>
              </a:solidFill>
              <a:latin typeface="Merriweather"/>
              <a:ea typeface="Merriweather"/>
              <a:cs typeface="Merriweather"/>
              <a:sym typeface="Merriweather"/>
            </a:endParaRPr>
          </a:p>
          <a:p>
            <a:pPr indent="-212725" lvl="1" marL="758825" marR="0" rtl="0" algn="l">
              <a:lnSpc>
                <a:spcPct val="7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What can you do to find a paying job?</a:t>
            </a:r>
          </a:p>
          <a:p>
            <a:pPr indent="-238125" lvl="1" marL="758825" marR="0" rtl="0" algn="l">
              <a:lnSpc>
                <a:spcPct val="70000"/>
              </a:lnSpc>
              <a:spcBef>
                <a:spcPts val="0"/>
              </a:spcBef>
              <a:spcAft>
                <a:spcPts val="0"/>
              </a:spcAft>
              <a:buClr>
                <a:schemeClr val="accent2"/>
              </a:buClr>
              <a:buSzPct val="25000"/>
              <a:buFont typeface="Noto Sans Symbols"/>
              <a:buNone/>
            </a:pPr>
            <a:r>
              <a:t/>
            </a:r>
            <a:endParaRPr b="0" i="0" sz="2000" u="none" cap="none" strike="noStrike">
              <a:solidFill>
                <a:schemeClr val="dk1"/>
              </a:solidFill>
              <a:latin typeface="Merriweather"/>
              <a:ea typeface="Merriweather"/>
              <a:cs typeface="Merriweather"/>
              <a:sym typeface="Merriweather"/>
            </a:endParaRPr>
          </a:p>
          <a:p>
            <a:pPr indent="-212725" lvl="1" marL="758825" marR="0" rtl="0" algn="l">
              <a:lnSpc>
                <a:spcPct val="7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What can unemployed and impoverished people do to help each other?</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pic>
        <p:nvPicPr>
          <p:cNvPr descr="http://forwardliberally.files.wordpress.com/2008/09/great-depression-soup-line.jpg" id="347" name="Shape 347"/>
          <p:cNvPicPr preferRelativeResize="0"/>
          <p:nvPr/>
        </p:nvPicPr>
        <p:blipFill rotWithShape="1">
          <a:blip r:embed="rId3">
            <a:alphaModFix/>
          </a:blip>
          <a:srcRect b="0" l="0" r="0" t="0"/>
          <a:stretch/>
        </p:blipFill>
        <p:spPr>
          <a:xfrm>
            <a:off x="609600" y="1447800"/>
            <a:ext cx="8001000" cy="5195886"/>
          </a:xfrm>
          <a:prstGeom prst="rect">
            <a:avLst/>
          </a:prstGeom>
          <a:noFill/>
          <a:ln>
            <a:noFill/>
          </a:ln>
        </p:spPr>
      </p:pic>
      <p:sp>
        <p:nvSpPr>
          <p:cNvPr id="348" name="Shape 348"/>
          <p:cNvSpPr txBox="1"/>
          <p:nvPr>
            <p:ph type="title"/>
          </p:nvPr>
        </p:nvSpPr>
        <p:spPr>
          <a:xfrm>
            <a:off x="450850" y="298450"/>
            <a:ext cx="8266111"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Merriweather"/>
              <a:buNone/>
            </a:pPr>
            <a:r>
              <a:rPr b="1" i="0" lang="en-US" sz="2400" u="none" cap="none" strike="noStrike">
                <a:solidFill>
                  <a:srgbClr val="171A73"/>
                </a:solidFill>
                <a:latin typeface="Merriweather"/>
                <a:ea typeface="Merriweather"/>
                <a:cs typeface="Merriweather"/>
                <a:sym typeface="Merriweather"/>
              </a:rPr>
              <a:t>Free write…your thoughts and feelings of this picture.  Then turn to your partner and share…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pic>
        <p:nvPicPr>
          <p:cNvPr descr="461px-Lange-MigrantMother02" id="353" name="Shape 353"/>
          <p:cNvPicPr preferRelativeResize="0"/>
          <p:nvPr/>
        </p:nvPicPr>
        <p:blipFill rotWithShape="1">
          <a:blip r:embed="rId3">
            <a:alphaModFix/>
          </a:blip>
          <a:srcRect b="0" l="0" r="0" t="0"/>
          <a:stretch/>
        </p:blipFill>
        <p:spPr>
          <a:xfrm>
            <a:off x="533400" y="838200"/>
            <a:ext cx="4391025" cy="5705474"/>
          </a:xfrm>
          <a:prstGeom prst="rect">
            <a:avLst/>
          </a:prstGeom>
          <a:noFill/>
          <a:ln>
            <a:noFill/>
          </a:ln>
        </p:spPr>
      </p:pic>
      <p:pic>
        <p:nvPicPr>
          <p:cNvPr descr="depression_menu" id="354" name="Shape 354"/>
          <p:cNvPicPr preferRelativeResize="0"/>
          <p:nvPr>
            <p:ph idx="1" type="body"/>
          </p:nvPr>
        </p:nvPicPr>
        <p:blipFill rotWithShape="1">
          <a:blip r:embed="rId4">
            <a:alphaModFix/>
          </a:blip>
          <a:srcRect b="0" l="0" r="0" t="0"/>
          <a:stretch/>
        </p:blipFill>
        <p:spPr>
          <a:xfrm>
            <a:off x="5105400" y="3657600"/>
            <a:ext cx="3517899" cy="2813050"/>
          </a:xfrm>
          <a:prstGeom prst="rect">
            <a:avLst/>
          </a:prstGeom>
          <a:noFill/>
          <a:ln>
            <a:noFill/>
          </a:ln>
        </p:spPr>
      </p:pic>
      <p:pic>
        <p:nvPicPr>
          <p:cNvPr descr="http://caraphillips.files.wordpress.com/2009/02/3c29107upreview.jpg" id="355" name="Shape 355"/>
          <p:cNvPicPr preferRelativeResize="0"/>
          <p:nvPr/>
        </p:nvPicPr>
        <p:blipFill rotWithShape="1">
          <a:blip r:embed="rId5">
            <a:alphaModFix/>
          </a:blip>
          <a:srcRect b="0" l="0" r="0" t="0"/>
          <a:stretch/>
        </p:blipFill>
        <p:spPr>
          <a:xfrm>
            <a:off x="5334000" y="533400"/>
            <a:ext cx="2971799" cy="2982912"/>
          </a:xfrm>
          <a:prstGeom prst="rect">
            <a:avLst/>
          </a:prstGeom>
          <a:noFill/>
          <a:ln>
            <a:noFill/>
          </a:ln>
        </p:spPr>
      </p:pic>
      <p:sp>
        <p:nvSpPr>
          <p:cNvPr id="356" name="Shape 356"/>
          <p:cNvSpPr txBox="1"/>
          <p:nvPr/>
        </p:nvSpPr>
        <p:spPr>
          <a:xfrm>
            <a:off x="609600" y="228600"/>
            <a:ext cx="4648199"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Dorothea Lange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Economic Troubles</a:t>
            </a:r>
          </a:p>
        </p:txBody>
      </p:sp>
      <p:sp>
        <p:nvSpPr>
          <p:cNvPr id="362" name="Shape 362"/>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Industries were hardly making a profit.</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Problems in farming:  Many lost mortgage payments on their farms not being able to pay on their farms.</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sng">
                <a:solidFill>
                  <a:schemeClr val="dk1"/>
                </a:solidFill>
                <a:latin typeface="Merriweather"/>
                <a:ea typeface="Merriweather"/>
                <a:cs typeface="Merriweather"/>
                <a:sym typeface="Merriweather"/>
              </a:rPr>
              <a:t>Price supports </a:t>
            </a:r>
            <a:r>
              <a:rPr b="0" i="0" lang="en-US" sz="2000" u="none">
                <a:solidFill>
                  <a:schemeClr val="dk1"/>
                </a:solidFill>
                <a:latin typeface="Merriweather"/>
                <a:ea typeface="Merriweather"/>
                <a:cs typeface="Merriweather"/>
                <a:sym typeface="Merriweather"/>
              </a:rPr>
              <a:t>passed:  Would not allow food prices to fall below a certain level.  But Coolidge vetoed the bill and farmers incomes dropped.</a:t>
            </a:r>
          </a:p>
          <a:p>
            <a:pPr indent="-279400" lvl="0" marL="457200" marR="0" rtl="0" algn="l">
              <a:lnSpc>
                <a:spcPct val="8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6416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Credit:  Too many Americans accumulating debt.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Merriweather"/>
              <a:buNone/>
            </a:pPr>
            <a:r>
              <a:rPr b="1" i="0" lang="en-US" sz="4000" u="none" cap="none" strike="noStrike">
                <a:solidFill>
                  <a:srgbClr val="171A73"/>
                </a:solidFill>
                <a:latin typeface="Merriweather"/>
                <a:ea typeface="Merriweather"/>
                <a:cs typeface="Merriweather"/>
                <a:sym typeface="Merriweather"/>
              </a:rPr>
              <a:t>Hoover is such a positive guy!</a:t>
            </a:r>
          </a:p>
        </p:txBody>
      </p:sp>
      <p:sp>
        <p:nvSpPr>
          <p:cNvPr id="368" name="Shape 368"/>
          <p:cNvSpPr txBox="1"/>
          <p:nvPr>
            <p:ph idx="1" type="body"/>
          </p:nvPr>
        </p:nvSpPr>
        <p:spPr>
          <a:xfrm>
            <a:off x="3352800" y="1752600"/>
            <a:ext cx="5105399" cy="3733800"/>
          </a:xfrm>
          <a:prstGeom prst="rect">
            <a:avLst/>
          </a:prstGeom>
          <a:noFill/>
          <a:ln>
            <a:noFill/>
          </a:ln>
        </p:spPr>
        <p:txBody>
          <a:bodyPr anchorCtr="0" anchor="t" bIns="45700" lIns="45700" rIns="45700" tIns="45700">
            <a:noAutofit/>
          </a:bodyPr>
          <a:lstStyle/>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Hoover said American economy was healthy.</a:t>
            </a:r>
          </a:p>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Dow Jones was way up and people rushed to buy stocks.  Many people were buying on </a:t>
            </a:r>
            <a:r>
              <a:rPr b="0" i="0" lang="en-US" sz="2000" u="sng">
                <a:solidFill>
                  <a:schemeClr val="dk1"/>
                </a:solidFill>
                <a:latin typeface="Merriweather"/>
                <a:ea typeface="Merriweather"/>
                <a:cs typeface="Merriweather"/>
                <a:sym typeface="Merriweather"/>
              </a:rPr>
              <a:t>margin</a:t>
            </a:r>
            <a:r>
              <a:rPr b="0" i="0" lang="en-US" sz="2000" u="none">
                <a:solidFill>
                  <a:schemeClr val="dk1"/>
                </a:solidFill>
                <a:latin typeface="Merriweather"/>
                <a:ea typeface="Merriweather"/>
                <a:cs typeface="Merriweather"/>
                <a:sym typeface="Merriweather"/>
              </a:rPr>
              <a:t> – paying a small down payment and borrowing the rest.</a:t>
            </a:r>
          </a:p>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Black Tuesday:  Crash and Burn</a:t>
            </a:r>
          </a:p>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sng">
                <a:solidFill>
                  <a:schemeClr val="dk1"/>
                </a:solidFill>
                <a:latin typeface="Merriweather"/>
                <a:ea typeface="Merriweather"/>
                <a:cs typeface="Merriweather"/>
                <a:sym typeface="Merriweather"/>
              </a:rPr>
              <a:t>Great Depression:</a:t>
            </a:r>
            <a:r>
              <a:rPr b="0" i="0" lang="en-US" sz="2000" u="none">
                <a:solidFill>
                  <a:schemeClr val="dk1"/>
                </a:solidFill>
                <a:latin typeface="Merriweather"/>
                <a:ea typeface="Merriweather"/>
                <a:cs typeface="Merriweather"/>
                <a:sym typeface="Merriweather"/>
              </a:rPr>
              <a:t>  Period of bad economic times when many people were out of work from 1929-1940.</a:t>
            </a:r>
          </a:p>
          <a:p>
            <a:pPr indent="-284480" lvl="0" marL="457200" marR="0" rtl="0" algn="l">
              <a:lnSpc>
                <a:spcPct val="80000"/>
              </a:lnSpc>
              <a:spcBef>
                <a:spcPts val="0"/>
              </a:spcBef>
              <a:spcAft>
                <a:spcPts val="0"/>
              </a:spcAft>
              <a:buClr>
                <a:schemeClr val="accent1"/>
              </a:buClr>
              <a:buSzPct val="100000"/>
              <a:buFont typeface="Noto Sans Symbols"/>
              <a:buChar char="●"/>
            </a:pPr>
            <a:r>
              <a:rPr b="0" i="0" lang="en-US" sz="2000" u="sng">
                <a:solidFill>
                  <a:schemeClr val="dk1"/>
                </a:solidFill>
                <a:latin typeface="Merriweather"/>
                <a:ea typeface="Merriweather"/>
                <a:cs typeface="Merriweather"/>
                <a:sym typeface="Merriweather"/>
              </a:rPr>
              <a:t>Hawley-Smoot Tariff Act </a:t>
            </a:r>
            <a:r>
              <a:rPr b="0" i="0" lang="en-US" sz="2000" u="none">
                <a:solidFill>
                  <a:schemeClr val="dk1"/>
                </a:solidFill>
                <a:latin typeface="Merriweather"/>
                <a:ea typeface="Merriweather"/>
                <a:cs typeface="Merriweather"/>
                <a:sym typeface="Merriweather"/>
              </a:rPr>
              <a:t>made it worse:  Taxes on imports hoped Americans would buy American good.  People didn’t have money!</a:t>
            </a:r>
          </a:p>
          <a:p>
            <a:pPr indent="-279400" lvl="0" marL="457200" marR="0" rtl="0" algn="l">
              <a:spcBef>
                <a:spcPts val="480"/>
              </a:spcBef>
              <a:spcAft>
                <a:spcPts val="0"/>
              </a:spcAft>
              <a:buClr>
                <a:schemeClr val="accent1"/>
              </a:buClr>
              <a:buSzPct val="96000"/>
              <a:buFont typeface="Noto Sans Symbols"/>
              <a:buNone/>
            </a:pPr>
            <a:r>
              <a:t/>
            </a:r>
            <a:endParaRPr b="0" i="0" sz="2000" u="none">
              <a:solidFill>
                <a:schemeClr val="dk1"/>
              </a:solidFill>
              <a:latin typeface="Merriweather"/>
              <a:ea typeface="Merriweather"/>
              <a:cs typeface="Merriweather"/>
              <a:sym typeface="Merriweather"/>
            </a:endParaRPr>
          </a:p>
        </p:txBody>
      </p:sp>
      <p:pic>
        <p:nvPicPr>
          <p:cNvPr descr="http://www.nps.gov/heho/historyculture/images/herbet_hoover_415w.jpg" id="369" name="Shape 369"/>
          <p:cNvPicPr preferRelativeResize="0"/>
          <p:nvPr/>
        </p:nvPicPr>
        <p:blipFill rotWithShape="1">
          <a:blip r:embed="rId3">
            <a:alphaModFix/>
          </a:blip>
          <a:srcRect b="0" l="0" r="0" t="0"/>
          <a:stretch/>
        </p:blipFill>
        <p:spPr>
          <a:xfrm>
            <a:off x="685800" y="2057400"/>
            <a:ext cx="2627312" cy="34766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Causes in a Nutshell</a:t>
            </a:r>
          </a:p>
        </p:txBody>
      </p:sp>
      <p:sp>
        <p:nvSpPr>
          <p:cNvPr id="375" name="Shape 375"/>
          <p:cNvSpPr txBox="1"/>
          <p:nvPr>
            <p:ph idx="1" type="body"/>
          </p:nvPr>
        </p:nvSpPr>
        <p:spPr>
          <a:xfrm>
            <a:off x="304800" y="1981200"/>
            <a:ext cx="4724400" cy="3459161"/>
          </a:xfrm>
          <a:prstGeom prst="rect">
            <a:avLst/>
          </a:prstGeom>
          <a:noFill/>
          <a:ln>
            <a:noFill/>
          </a:ln>
        </p:spPr>
        <p:txBody>
          <a:bodyPr anchorCtr="0" anchor="t" bIns="45700" lIns="45700" rIns="45700" tIns="45700">
            <a:noAutofit/>
          </a:bodyPr>
          <a:lstStyle/>
          <a:p>
            <a:pPr indent="-519112" lvl="0" marL="696912" marR="0" rtl="0" algn="l">
              <a:lnSpc>
                <a:spcPct val="100000"/>
              </a:lnSpc>
              <a:spcBef>
                <a:spcPts val="0"/>
              </a:spcBef>
              <a:spcAft>
                <a:spcPts val="0"/>
              </a:spcAft>
              <a:buClr>
                <a:schemeClr val="accent1"/>
              </a:buClr>
              <a:buSzPct val="79999"/>
              <a:buFont typeface="Merriweather"/>
              <a:buAutoNum type="arabicPeriod"/>
            </a:pPr>
            <a:r>
              <a:rPr b="0" i="0" lang="en-US" sz="1800" u="none">
                <a:solidFill>
                  <a:schemeClr val="dk1"/>
                </a:solidFill>
                <a:latin typeface="Merriweather"/>
                <a:ea typeface="Merriweather"/>
                <a:cs typeface="Merriweather"/>
                <a:sym typeface="Merriweather"/>
              </a:rPr>
              <a:t>Tariffs and war debt policies that cut down the foreign market for American goods.</a:t>
            </a:r>
          </a:p>
          <a:p>
            <a:pPr indent="-519112" lvl="0" marL="696912" marR="0" rtl="0" algn="l">
              <a:lnSpc>
                <a:spcPct val="100000"/>
              </a:lnSpc>
              <a:spcBef>
                <a:spcPts val="0"/>
              </a:spcBef>
              <a:spcAft>
                <a:spcPts val="0"/>
              </a:spcAft>
              <a:buClr>
                <a:schemeClr val="accent1"/>
              </a:buClr>
              <a:buSzPct val="79999"/>
              <a:buFont typeface="Merriweather"/>
              <a:buAutoNum type="arabicPeriod"/>
            </a:pPr>
            <a:r>
              <a:rPr b="0" i="0" lang="en-US" sz="1800" u="none">
                <a:solidFill>
                  <a:schemeClr val="dk1"/>
                </a:solidFill>
                <a:latin typeface="Merriweather"/>
                <a:ea typeface="Merriweather"/>
                <a:cs typeface="Merriweather"/>
                <a:sym typeface="Merriweather"/>
              </a:rPr>
              <a:t>A crisis in the farm sector</a:t>
            </a:r>
          </a:p>
          <a:p>
            <a:pPr indent="-519112" lvl="0" marL="696912" marR="0" rtl="0" algn="l">
              <a:lnSpc>
                <a:spcPct val="100000"/>
              </a:lnSpc>
              <a:spcBef>
                <a:spcPts val="0"/>
              </a:spcBef>
              <a:spcAft>
                <a:spcPts val="0"/>
              </a:spcAft>
              <a:buClr>
                <a:schemeClr val="accent1"/>
              </a:buClr>
              <a:buSzPct val="79999"/>
              <a:buFont typeface="Merriweather"/>
              <a:buAutoNum type="arabicPeriod"/>
            </a:pPr>
            <a:r>
              <a:rPr b="0" i="0" lang="en-US" sz="1800" u="none">
                <a:solidFill>
                  <a:schemeClr val="dk1"/>
                </a:solidFill>
                <a:latin typeface="Merriweather"/>
                <a:ea typeface="Merriweather"/>
                <a:cs typeface="Merriweather"/>
                <a:sym typeface="Merriweather"/>
              </a:rPr>
              <a:t>The availability of easy credit</a:t>
            </a:r>
          </a:p>
          <a:p>
            <a:pPr indent="-519112" lvl="0" marL="696912" marR="0" rtl="0" algn="l">
              <a:lnSpc>
                <a:spcPct val="100000"/>
              </a:lnSpc>
              <a:spcBef>
                <a:spcPts val="0"/>
              </a:spcBef>
              <a:spcAft>
                <a:spcPts val="0"/>
              </a:spcAft>
              <a:buClr>
                <a:schemeClr val="accent1"/>
              </a:buClr>
              <a:buSzPct val="79999"/>
              <a:buFont typeface="Merriweather"/>
              <a:buAutoNum type="arabicPeriod"/>
            </a:pPr>
            <a:r>
              <a:rPr lang="en-US" sz="1800"/>
              <a:t>U</a:t>
            </a:r>
            <a:r>
              <a:rPr b="0" i="0" lang="en-US" sz="1800" u="none">
                <a:solidFill>
                  <a:schemeClr val="dk1"/>
                </a:solidFill>
                <a:latin typeface="Merriweather"/>
                <a:ea typeface="Merriweather"/>
                <a:cs typeface="Merriweather"/>
                <a:sym typeface="Merriweather"/>
              </a:rPr>
              <a:t>nequal distribution of income.</a:t>
            </a:r>
          </a:p>
        </p:txBody>
      </p:sp>
      <p:pic>
        <p:nvPicPr>
          <p:cNvPr descr="MPj03167430000[1]" id="376" name="Shape 376"/>
          <p:cNvPicPr preferRelativeResize="0"/>
          <p:nvPr/>
        </p:nvPicPr>
        <p:blipFill rotWithShape="1">
          <a:blip r:embed="rId3">
            <a:alphaModFix/>
          </a:blip>
          <a:srcRect b="0" l="0" r="0" t="0"/>
          <a:stretch/>
        </p:blipFill>
        <p:spPr>
          <a:xfrm>
            <a:off x="6934200" y="762000"/>
            <a:ext cx="914400" cy="604837"/>
          </a:xfrm>
          <a:prstGeom prst="rect">
            <a:avLst/>
          </a:prstGeom>
          <a:noFill/>
          <a:ln>
            <a:noFill/>
          </a:ln>
        </p:spPr>
      </p:pic>
      <p:sp>
        <p:nvSpPr>
          <p:cNvPr id="377" name="Shape 377"/>
          <p:cNvSpPr/>
          <p:nvPr/>
        </p:nvSpPr>
        <p:spPr>
          <a:xfrm>
            <a:off x="6172200" y="2209800"/>
            <a:ext cx="2514599" cy="2362200"/>
          </a:xfrm>
          <a:prstGeom prst="roundRect">
            <a:avLst>
              <a:gd fmla="val 16667" name="adj"/>
            </a:avLst>
          </a:prstGeom>
          <a:solidFill>
            <a:srgbClr val="FF0000"/>
          </a:solidFill>
          <a:ln cap="flat" cmpd="sng" w="12700">
            <a:solidFill>
              <a:srgbClr val="A4850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Merriweather"/>
              <a:buNone/>
            </a:pPr>
            <a:r>
              <a:rPr b="0" i="0" lang="en-US" sz="2400" u="none">
                <a:solidFill>
                  <a:srgbClr val="FFFFFF"/>
                </a:solidFill>
                <a:latin typeface="Merriweather"/>
                <a:ea typeface="Merriweather"/>
                <a:cs typeface="Merriweather"/>
                <a:sym typeface="Merriweather"/>
              </a:rPr>
              <a:t>The Great Depression</a:t>
            </a:r>
          </a:p>
        </p:txBody>
      </p:sp>
      <p:sp>
        <p:nvSpPr>
          <p:cNvPr id="378" name="Shape 378"/>
          <p:cNvSpPr/>
          <p:nvPr/>
        </p:nvSpPr>
        <p:spPr>
          <a:xfrm>
            <a:off x="4953000" y="2286000"/>
            <a:ext cx="762000" cy="76199"/>
          </a:xfrm>
          <a:prstGeom prst="rightArrow">
            <a:avLst>
              <a:gd fmla="val 20520" name="adj1"/>
              <a:gd fmla="val 50000" name="adj2"/>
            </a:avLst>
          </a:prstGeom>
          <a:solidFill>
            <a:srgbClr val="FF0000">
              <a:alpha val="58431"/>
            </a:srgbClr>
          </a:solidFill>
          <a:ln cap="flat" cmpd="sng" w="12700">
            <a:solidFill>
              <a:srgbClr val="A4850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sp>
        <p:nvSpPr>
          <p:cNvPr id="379" name="Shape 379"/>
          <p:cNvSpPr/>
          <p:nvPr/>
        </p:nvSpPr>
        <p:spPr>
          <a:xfrm flipH="1" rot="10800000">
            <a:off x="4794250" y="2862262"/>
            <a:ext cx="609600" cy="76200"/>
          </a:xfrm>
          <a:prstGeom prst="rightArrow">
            <a:avLst>
              <a:gd fmla="val 20250" name="adj1"/>
              <a:gd fmla="val 50000" name="adj2"/>
            </a:avLst>
          </a:prstGeom>
          <a:solidFill>
            <a:srgbClr val="E0B602"/>
          </a:solidFill>
          <a:ln cap="flat" cmpd="sng" w="12700">
            <a:solidFill>
              <a:srgbClr val="A4850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sp>
        <p:nvSpPr>
          <p:cNvPr id="380" name="Shape 380"/>
          <p:cNvSpPr/>
          <p:nvPr/>
        </p:nvSpPr>
        <p:spPr>
          <a:xfrm>
            <a:off x="4572000" y="3261125"/>
            <a:ext cx="1143000" cy="76200"/>
          </a:xfrm>
          <a:prstGeom prst="rightArrow">
            <a:avLst>
              <a:gd fmla="val 20880" name="adj1"/>
              <a:gd fmla="val 50000" name="adj2"/>
            </a:avLst>
          </a:prstGeom>
          <a:solidFill>
            <a:srgbClr val="E0B602"/>
          </a:solidFill>
          <a:ln cap="flat" cmpd="sng" w="12700">
            <a:solidFill>
              <a:srgbClr val="A4850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sp>
        <p:nvSpPr>
          <p:cNvPr id="381" name="Shape 381"/>
          <p:cNvSpPr/>
          <p:nvPr/>
        </p:nvSpPr>
        <p:spPr>
          <a:xfrm>
            <a:off x="4705825" y="3483000"/>
            <a:ext cx="1663800" cy="76200"/>
          </a:xfrm>
          <a:prstGeom prst="rightArrow">
            <a:avLst>
              <a:gd fmla="val 21105" name="adj1"/>
              <a:gd fmla="val 50000" name="adj2"/>
            </a:avLst>
          </a:prstGeom>
          <a:solidFill>
            <a:srgbClr val="E0B602"/>
          </a:solidFill>
          <a:ln cap="flat" cmpd="sng" w="12700">
            <a:solidFill>
              <a:srgbClr val="A4850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Hardship and Suffering</a:t>
            </a:r>
          </a:p>
        </p:txBody>
      </p:sp>
      <p:sp>
        <p:nvSpPr>
          <p:cNvPr id="387" name="Shape 387"/>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ctr">
              <a:lnSpc>
                <a:spcPct val="100000"/>
              </a:lnSpc>
              <a:spcBef>
                <a:spcPts val="0"/>
              </a:spcBef>
              <a:spcAft>
                <a:spcPts val="0"/>
              </a:spcAft>
              <a:buClr>
                <a:schemeClr val="accent1"/>
              </a:buClr>
              <a:buSzPct val="25000"/>
              <a:buFont typeface="Noto Sans Symbols"/>
              <a:buNone/>
            </a:pPr>
            <a:r>
              <a:t/>
            </a:r>
            <a:endParaRPr b="0" i="0" sz="2800" u="none">
              <a:solidFill>
                <a:schemeClr val="dk1"/>
              </a:solidFill>
              <a:latin typeface="Merriweather"/>
              <a:ea typeface="Merriweather"/>
              <a:cs typeface="Merriweather"/>
              <a:sym typeface="Merriweather"/>
            </a:endParaRPr>
          </a:p>
          <a:p>
            <a:pPr indent="-279400" lvl="0" marL="457200" marR="0" rtl="0" algn="ctr">
              <a:lnSpc>
                <a:spcPct val="100000"/>
              </a:lnSpc>
              <a:spcBef>
                <a:spcPts val="0"/>
              </a:spcBef>
              <a:spcAft>
                <a:spcPts val="0"/>
              </a:spcAft>
              <a:buClr>
                <a:schemeClr val="accent1"/>
              </a:buClr>
              <a:buSzPct val="25000"/>
              <a:buFont typeface="Noto Sans Symbols"/>
              <a:buNone/>
            </a:pPr>
            <a:r>
              <a:rPr b="0" i="0" lang="en-US" sz="2800" u="none">
                <a:solidFill>
                  <a:schemeClr val="dk1"/>
                </a:solidFill>
                <a:latin typeface="Merriweather"/>
                <a:ea typeface="Merriweather"/>
                <a:cs typeface="Merriweather"/>
                <a:sym typeface="Merriweather"/>
              </a:rPr>
              <a:t>Essential Question:  What were some of the main causes of the great depression?</a:t>
            </a:r>
          </a:p>
          <a:p>
            <a:pPr indent="-279400" lvl="0" marL="457200" marR="0" rtl="0" algn="ctr">
              <a:lnSpc>
                <a:spcPct val="100000"/>
              </a:lnSpc>
              <a:spcBef>
                <a:spcPts val="0"/>
              </a:spcBef>
              <a:spcAft>
                <a:spcPts val="0"/>
              </a:spcAft>
              <a:buClr>
                <a:schemeClr val="accent1"/>
              </a:buClr>
              <a:buSzPct val="25000"/>
              <a:buFont typeface="Noto Sans Symbols"/>
              <a:buNone/>
            </a:pPr>
            <a:r>
              <a:t/>
            </a:r>
            <a:endParaRPr b="0" i="0" sz="2800" u="none">
              <a:solidFill>
                <a:schemeClr val="dk1"/>
              </a:solidFill>
              <a:latin typeface="Merriweather"/>
              <a:ea typeface="Merriweather"/>
              <a:cs typeface="Merriweather"/>
              <a:sym typeface="Merriweather"/>
            </a:endParaRP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Shantytowns</a:t>
            </a: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Soup Kitchens and Bread Lines</a:t>
            </a: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Dust Bowl:  Regions that were hardest hit. (Kansas, Oklahoma, Texas, New Mexico, and Colorado)</a:t>
            </a: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No Direct Relief- What is Direct Relief?</a:t>
            </a:r>
          </a:p>
          <a:p>
            <a:pPr indent="-238125" lvl="1" marL="758825" marR="0" rtl="0" algn="l">
              <a:lnSpc>
                <a:spcPct val="100000"/>
              </a:lnSpc>
              <a:spcBef>
                <a:spcPts val="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View Bailout or Bull?- </a:t>
            </a:r>
            <a:r>
              <a:rPr b="0" i="0" lang="en-US" sz="2200" u="sng" cap="none" strike="noStrike">
                <a:solidFill>
                  <a:schemeClr val="hlink"/>
                </a:solidFill>
                <a:latin typeface="Merriweather"/>
                <a:ea typeface="Merriweather"/>
                <a:cs typeface="Merriweather"/>
                <a:sym typeface="Merriweather"/>
                <a:hlinkClick r:id="rId3"/>
              </a:rPr>
              <a:t>http://www.youtube.com/watch?v=Tda0-cDyD0U</a:t>
            </a:r>
          </a:p>
          <a:p>
            <a:pPr indent="-279400" lvl="0" marL="457200" marR="0" rtl="0" algn="l">
              <a:spcBef>
                <a:spcPts val="440"/>
              </a:spcBef>
              <a:spcAft>
                <a:spcPts val="0"/>
              </a:spcAft>
              <a:buClr>
                <a:schemeClr val="accent1"/>
              </a:buClr>
              <a:buSzPct val="80000"/>
              <a:buFont typeface="Noto Sans Symbols"/>
              <a:buNone/>
            </a:pPr>
            <a:r>
              <a:t/>
            </a:r>
            <a:endParaRPr b="0" i="0" sz="2200" u="sng" cap="none" strike="noStrike">
              <a:solidFill>
                <a:schemeClr val="hlink"/>
              </a:solidFill>
              <a:latin typeface="Merriweather"/>
              <a:ea typeface="Merriweather"/>
              <a:cs typeface="Merriweather"/>
              <a:sym typeface="Merriweather"/>
              <a:hlinkClick r:id="rId4"/>
            </a:endParaRPr>
          </a:p>
        </p:txBody>
      </p:sp>
      <p:pic>
        <p:nvPicPr>
          <p:cNvPr descr="MCj03635280000[1]" id="388" name="Shape 388"/>
          <p:cNvPicPr preferRelativeResize="0"/>
          <p:nvPr/>
        </p:nvPicPr>
        <p:blipFill rotWithShape="1">
          <a:blip r:embed="rId5">
            <a:alphaModFix/>
          </a:blip>
          <a:srcRect b="0" l="0" r="0" t="0"/>
          <a:stretch/>
        </p:blipFill>
        <p:spPr>
          <a:xfrm>
            <a:off x="7315200" y="2667000"/>
            <a:ext cx="1447800" cy="1455737"/>
          </a:xfrm>
          <a:prstGeom prst="rect">
            <a:avLst/>
          </a:prstGeom>
          <a:noFill/>
          <a:ln>
            <a:noFill/>
          </a:ln>
        </p:spPr>
      </p:pic>
      <p:pic>
        <p:nvPicPr>
          <p:cNvPr descr="MCj01049740000[1]" id="389" name="Shape 389"/>
          <p:cNvPicPr preferRelativeResize="0"/>
          <p:nvPr/>
        </p:nvPicPr>
        <p:blipFill rotWithShape="1">
          <a:blip r:embed="rId6">
            <a:alphaModFix/>
          </a:blip>
          <a:srcRect b="0" l="0" r="0" t="0"/>
          <a:stretch/>
        </p:blipFill>
        <p:spPr>
          <a:xfrm>
            <a:off x="152400" y="228600"/>
            <a:ext cx="1825625" cy="16748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type="title"/>
          </p:nvPr>
        </p:nvSpPr>
        <p:spPr>
          <a:xfrm>
            <a:off x="-6350" y="377825"/>
            <a:ext cx="8242300" cy="11525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Hoover and the Depression</a:t>
            </a:r>
          </a:p>
        </p:txBody>
      </p:sp>
      <p:sp>
        <p:nvSpPr>
          <p:cNvPr id="395" name="Shape 395"/>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l">
              <a:lnSpc>
                <a:spcPct val="90000"/>
              </a:lnSpc>
              <a:spcBef>
                <a:spcPts val="0"/>
              </a:spcBef>
              <a:spcAft>
                <a:spcPts val="0"/>
              </a:spcAft>
              <a:buClr>
                <a:schemeClr val="accent1"/>
              </a:buClr>
              <a:buSzPct val="80000"/>
              <a:buFont typeface="Noto Sans Symbols"/>
              <a:buChar char="●"/>
            </a:pPr>
            <a:r>
              <a:rPr b="0" i="0" lang="en-US" sz="2400" u="none">
                <a:solidFill>
                  <a:schemeClr val="dk1"/>
                </a:solidFill>
                <a:latin typeface="Merriweather"/>
                <a:ea typeface="Merriweather"/>
                <a:cs typeface="Merriweather"/>
                <a:sym typeface="Merriweather"/>
              </a:rPr>
              <a:t>Reassuring</a:t>
            </a:r>
          </a:p>
          <a:p>
            <a:pPr indent="-279400" lvl="0" marL="457200" marR="0" rtl="0" algn="l">
              <a:lnSpc>
                <a:spcPct val="90000"/>
              </a:lnSpc>
              <a:spcBef>
                <a:spcPts val="0"/>
              </a:spcBef>
              <a:spcAft>
                <a:spcPts val="0"/>
              </a:spcAft>
              <a:buClr>
                <a:schemeClr val="accent1"/>
              </a:buClr>
              <a:buSzPct val="80000"/>
              <a:buFont typeface="Noto Sans Symbols"/>
              <a:buChar char="●"/>
            </a:pPr>
            <a:r>
              <a:rPr b="1" i="0" lang="en-US" sz="2400" u="none">
                <a:solidFill>
                  <a:schemeClr val="dk1"/>
                </a:solidFill>
                <a:latin typeface="Merriweather"/>
                <a:ea typeface="Merriweather"/>
                <a:cs typeface="Merriweather"/>
                <a:sym typeface="Merriweather"/>
              </a:rPr>
              <a:t>Boulder Dam </a:t>
            </a:r>
            <a:r>
              <a:rPr b="0" i="0" lang="en-US" sz="2400" u="none">
                <a:solidFill>
                  <a:schemeClr val="dk1"/>
                </a:solidFill>
                <a:latin typeface="Merriweather"/>
                <a:ea typeface="Merriweather"/>
                <a:cs typeface="Merriweather"/>
                <a:sym typeface="Merriweather"/>
              </a:rPr>
              <a:t>(Hoover Dam)</a:t>
            </a:r>
          </a:p>
          <a:p>
            <a:pPr indent="-279400" lvl="0" marL="457200" marR="0" rtl="0" algn="l">
              <a:lnSpc>
                <a:spcPct val="90000"/>
              </a:lnSpc>
              <a:spcBef>
                <a:spcPts val="0"/>
              </a:spcBef>
              <a:spcAft>
                <a:spcPts val="0"/>
              </a:spcAft>
              <a:buClr>
                <a:schemeClr val="accent1"/>
              </a:buClr>
              <a:buSzPct val="80000"/>
              <a:buFont typeface="Noto Sans Symbols"/>
              <a:buChar char="●"/>
            </a:pPr>
            <a:r>
              <a:rPr b="1" i="0" lang="en-US" sz="2400" u="none">
                <a:solidFill>
                  <a:schemeClr val="dk1"/>
                </a:solidFill>
                <a:latin typeface="Merriweather"/>
                <a:ea typeface="Merriweather"/>
                <a:cs typeface="Merriweather"/>
                <a:sym typeface="Merriweather"/>
              </a:rPr>
              <a:t>Federal Home Loan Bank</a:t>
            </a:r>
            <a:r>
              <a:rPr b="0" i="0" lang="en-US" sz="2400" u="none">
                <a:solidFill>
                  <a:schemeClr val="dk1"/>
                </a:solidFill>
                <a:latin typeface="Merriweather"/>
                <a:ea typeface="Merriweather"/>
                <a:cs typeface="Merriweather"/>
                <a:sym typeface="Merriweather"/>
              </a:rPr>
              <a:t>:  mortgage rates for homeowners and allowed farmers to refinance farms.</a:t>
            </a:r>
          </a:p>
          <a:p>
            <a:pPr indent="-279400" lvl="0" marL="457200" marR="0" rtl="0" algn="l">
              <a:lnSpc>
                <a:spcPct val="90000"/>
              </a:lnSpc>
              <a:spcBef>
                <a:spcPts val="0"/>
              </a:spcBef>
              <a:spcAft>
                <a:spcPts val="0"/>
              </a:spcAft>
              <a:buClr>
                <a:schemeClr val="accent1"/>
              </a:buClr>
              <a:buSzPct val="25000"/>
              <a:buFont typeface="Noto Sans Symbols"/>
              <a:buNone/>
            </a:pPr>
            <a:r>
              <a:t/>
            </a:r>
            <a:endParaRPr b="0" i="0" sz="2400" u="none">
              <a:solidFill>
                <a:schemeClr val="dk1"/>
              </a:solidFill>
              <a:latin typeface="Merriweather"/>
              <a:ea typeface="Merriweather"/>
              <a:cs typeface="Merriweather"/>
              <a:sym typeface="Merriweather"/>
            </a:endParaRPr>
          </a:p>
          <a:p>
            <a:pPr indent="-279400" lvl="0" marL="457200" marR="0" rtl="0" algn="l">
              <a:lnSpc>
                <a:spcPct val="90000"/>
              </a:lnSpc>
              <a:spcBef>
                <a:spcPts val="0"/>
              </a:spcBef>
              <a:spcAft>
                <a:spcPts val="0"/>
              </a:spcAft>
              <a:buClr>
                <a:schemeClr val="accent1"/>
              </a:buClr>
              <a:buSzPct val="80000"/>
              <a:buFont typeface="Noto Sans Symbols"/>
              <a:buChar char="●"/>
            </a:pPr>
            <a:r>
              <a:rPr b="1" i="0" lang="en-US" sz="2400" u="none">
                <a:solidFill>
                  <a:schemeClr val="dk1"/>
                </a:solidFill>
                <a:latin typeface="Merriweather"/>
                <a:ea typeface="Merriweather"/>
                <a:cs typeface="Merriweather"/>
                <a:sym typeface="Merriweather"/>
              </a:rPr>
              <a:t>Reconstruction Finance Corp</a:t>
            </a:r>
            <a:r>
              <a:rPr b="0" i="0" lang="en-US" sz="2400" u="none">
                <a:solidFill>
                  <a:schemeClr val="dk1"/>
                </a:solidFill>
                <a:latin typeface="Merriweather"/>
                <a:ea typeface="Merriweather"/>
                <a:cs typeface="Merriweather"/>
                <a:sym typeface="Merriweather"/>
              </a:rPr>
              <a:t>:  $2 billion for emergency financing for banks, life insurance companies, railroads and other large businesses.</a:t>
            </a:r>
          </a:p>
          <a:p>
            <a:pPr indent="-279400" lvl="0" marL="457200" marR="0" rtl="0" algn="l">
              <a:lnSpc>
                <a:spcPct val="90000"/>
              </a:lnSpc>
              <a:spcBef>
                <a:spcPts val="0"/>
              </a:spcBef>
              <a:spcAft>
                <a:spcPts val="0"/>
              </a:spcAft>
              <a:buClr>
                <a:schemeClr val="accent1"/>
              </a:buClr>
              <a:buSzPct val="25000"/>
              <a:buFont typeface="Noto Sans Symbols"/>
              <a:buNone/>
            </a:pPr>
            <a:r>
              <a:t/>
            </a:r>
            <a:endParaRPr b="0" i="0" sz="2400" u="none">
              <a:solidFill>
                <a:schemeClr val="dk1"/>
              </a:solidFill>
              <a:latin typeface="Merriweather"/>
              <a:ea typeface="Merriweather"/>
              <a:cs typeface="Merriweather"/>
              <a:sym typeface="Merriweather"/>
            </a:endParaRPr>
          </a:p>
          <a:p>
            <a:pPr indent="-279400" lvl="0" marL="457200" marR="0" rtl="0" algn="l">
              <a:lnSpc>
                <a:spcPct val="90000"/>
              </a:lnSpc>
              <a:spcBef>
                <a:spcPts val="0"/>
              </a:spcBef>
              <a:spcAft>
                <a:spcPts val="0"/>
              </a:spcAft>
              <a:buClr>
                <a:schemeClr val="accent1"/>
              </a:buClr>
              <a:buSzPct val="80000"/>
              <a:buFont typeface="Noto Sans Symbols"/>
              <a:buChar char="●"/>
            </a:pPr>
            <a:r>
              <a:rPr b="1" i="0" lang="en-US" sz="2400" u="none">
                <a:solidFill>
                  <a:schemeClr val="dk1"/>
                </a:solidFill>
                <a:latin typeface="Merriweather"/>
                <a:ea typeface="Merriweather"/>
                <a:cs typeface="Merriweather"/>
                <a:sym typeface="Merriweather"/>
              </a:rPr>
              <a:t>Bonus Army</a:t>
            </a:r>
            <a:r>
              <a:rPr b="0" i="0" lang="en-US" sz="2400" u="none">
                <a:solidFill>
                  <a:schemeClr val="dk1"/>
                </a:solidFill>
                <a:latin typeface="Merriweather"/>
                <a:ea typeface="Merriweather"/>
                <a:cs typeface="Merriweather"/>
                <a:sym typeface="Merriweather"/>
              </a:rPr>
              <a:t>:  Out of work WWI veterans with no benefits protested against Hoover.</a:t>
            </a:r>
          </a:p>
        </p:txBody>
      </p:sp>
      <p:pic>
        <p:nvPicPr>
          <p:cNvPr descr="MCj02291030000[1]" id="396" name="Shape 396"/>
          <p:cNvPicPr preferRelativeResize="0"/>
          <p:nvPr/>
        </p:nvPicPr>
        <p:blipFill rotWithShape="1">
          <a:blip r:embed="rId3">
            <a:alphaModFix/>
          </a:blip>
          <a:srcRect b="0" l="0" r="0" t="0"/>
          <a:stretch/>
        </p:blipFill>
        <p:spPr>
          <a:xfrm>
            <a:off x="7467600" y="381000"/>
            <a:ext cx="1249361" cy="1828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240" u="none" cap="none" strike="noStrike">
                <a:solidFill>
                  <a:srgbClr val="171A73"/>
                </a:solidFill>
                <a:latin typeface="Times New Roman"/>
                <a:ea typeface="Times New Roman"/>
                <a:cs typeface="Times New Roman"/>
                <a:sym typeface="Times New Roman"/>
              </a:rPr>
              <a:t>Roosevelt!</a:t>
            </a:r>
            <a:br>
              <a:rPr b="1" i="0" lang="en-US" sz="3240" u="none" cap="none" strike="noStrike">
                <a:solidFill>
                  <a:srgbClr val="171A73"/>
                </a:solidFill>
                <a:latin typeface="Times New Roman"/>
                <a:ea typeface="Times New Roman"/>
                <a:cs typeface="Times New Roman"/>
                <a:sym typeface="Times New Roman"/>
              </a:rPr>
            </a:br>
            <a:r>
              <a:rPr b="1" i="0" lang="en-US" sz="3240" u="none" cap="none" strike="noStrike">
                <a:solidFill>
                  <a:srgbClr val="171A73"/>
                </a:solidFill>
                <a:latin typeface="Times New Roman"/>
                <a:ea typeface="Times New Roman"/>
                <a:cs typeface="Times New Roman"/>
                <a:sym typeface="Times New Roman"/>
              </a:rPr>
              <a:t>The New Deal</a:t>
            </a:r>
          </a:p>
        </p:txBody>
      </p:sp>
      <p:sp>
        <p:nvSpPr>
          <p:cNvPr id="402" name="Shape 402"/>
          <p:cNvSpPr txBox="1"/>
          <p:nvPr>
            <p:ph idx="1" type="body"/>
          </p:nvPr>
        </p:nvSpPr>
        <p:spPr>
          <a:xfrm>
            <a:off x="304800" y="1752600"/>
            <a:ext cx="8229600" cy="5105399"/>
          </a:xfrm>
          <a:prstGeom prst="rect">
            <a:avLst/>
          </a:prstGeom>
          <a:noFill/>
          <a:ln>
            <a:noFill/>
          </a:ln>
        </p:spPr>
        <p:txBody>
          <a:bodyPr anchorCtr="0" anchor="t" bIns="45700" lIns="45700" rIns="45700" tIns="45700">
            <a:noAutofit/>
          </a:bodyPr>
          <a:lstStyle/>
          <a:p>
            <a:pPr indent="-279400" lvl="0" marL="457200" marR="0" rtl="0" algn="l">
              <a:lnSpc>
                <a:spcPct val="90000"/>
              </a:lnSpc>
              <a:spcBef>
                <a:spcPts val="0"/>
              </a:spcBef>
              <a:spcAft>
                <a:spcPts val="0"/>
              </a:spcAft>
              <a:buClr>
                <a:schemeClr val="accent1"/>
              </a:buClr>
              <a:buSzPct val="80000"/>
              <a:buFont typeface="Noto Sans Symbols"/>
              <a:buNone/>
            </a:pPr>
            <a:r>
              <a:t/>
            </a:r>
            <a:endParaRPr b="1" i="0" sz="2000" u="none">
              <a:solidFill>
                <a:schemeClr val="dk1"/>
              </a:solidFill>
              <a:latin typeface="Merriweather"/>
              <a:ea typeface="Merriweather"/>
              <a:cs typeface="Merriweather"/>
              <a:sym typeface="Merriweather"/>
            </a:endParaRPr>
          </a:p>
          <a:p>
            <a:pPr indent="-279400" lvl="0" marL="457200" marR="0" rtl="0" algn="l">
              <a:lnSpc>
                <a:spcPct val="90000"/>
              </a:lnSpc>
              <a:spcBef>
                <a:spcPts val="0"/>
              </a:spcBef>
              <a:spcAft>
                <a:spcPts val="0"/>
              </a:spcAft>
              <a:buClr>
                <a:schemeClr val="accent1"/>
              </a:buClr>
              <a:buSzPct val="80000"/>
              <a:buFont typeface="Noto Sans Symbols"/>
              <a:buChar char="●"/>
            </a:pPr>
            <a:r>
              <a:rPr b="1" i="0" lang="en-US" sz="2000" u="none">
                <a:solidFill>
                  <a:schemeClr val="dk1"/>
                </a:solidFill>
                <a:latin typeface="Merriweather"/>
                <a:ea typeface="Merriweather"/>
                <a:cs typeface="Merriweather"/>
                <a:sym typeface="Merriweather"/>
              </a:rPr>
              <a:t>Essential Question:  How did the new deal program address the economic problems of the depression?</a:t>
            </a:r>
          </a:p>
          <a:p>
            <a:pPr indent="-279400" lvl="0" marL="457200" marR="0" rtl="0" algn="l">
              <a:lnSpc>
                <a:spcPct val="90000"/>
              </a:lnSpc>
              <a:spcBef>
                <a:spcPts val="0"/>
              </a:spcBef>
              <a:spcAft>
                <a:spcPts val="0"/>
              </a:spcAft>
              <a:buClr>
                <a:schemeClr val="accent1"/>
              </a:buClr>
              <a:buSzPct val="80000"/>
              <a:buFont typeface="Noto Sans Symbols"/>
              <a:buNone/>
            </a:pPr>
            <a:r>
              <a:t/>
            </a:r>
            <a:endParaRPr b="1" i="0" sz="2000" u="none">
              <a:solidFill>
                <a:schemeClr val="dk1"/>
              </a:solidFill>
              <a:latin typeface="Merriweather"/>
              <a:ea typeface="Merriweather"/>
              <a:cs typeface="Merriweather"/>
              <a:sym typeface="Merriweather"/>
            </a:endParaRPr>
          </a:p>
          <a:p>
            <a:pPr indent="-284480" lvl="0" marL="457200" marR="0" rtl="0" algn="l">
              <a:lnSpc>
                <a:spcPct val="90000"/>
              </a:lnSpc>
              <a:spcBef>
                <a:spcPts val="0"/>
              </a:spcBef>
              <a:spcAft>
                <a:spcPts val="0"/>
              </a:spcAft>
              <a:buClr>
                <a:schemeClr val="accent1"/>
              </a:buClr>
              <a:buSzPct val="100000"/>
              <a:buFont typeface="Noto Sans Symbols"/>
              <a:buChar char="●"/>
            </a:pPr>
            <a:r>
              <a:rPr b="1" i="0" lang="en-US" sz="2000" u="none">
                <a:solidFill>
                  <a:schemeClr val="dk1"/>
                </a:solidFill>
                <a:latin typeface="Merriweather"/>
                <a:ea typeface="Merriweather"/>
                <a:cs typeface="Merriweather"/>
                <a:sym typeface="Merriweather"/>
              </a:rPr>
              <a:t>Franklin D. Roosevelt</a:t>
            </a:r>
            <a:r>
              <a:rPr b="0" i="0" lang="en-US" sz="2000" u="none">
                <a:solidFill>
                  <a:schemeClr val="dk1"/>
                </a:solidFill>
                <a:latin typeface="Merriweather"/>
                <a:ea typeface="Merriweather"/>
                <a:cs typeface="Merriweather"/>
                <a:sym typeface="Merriweather"/>
              </a:rPr>
              <a:t>:  Roosevelt promised a </a:t>
            </a:r>
            <a:r>
              <a:rPr b="1" i="0" lang="en-US" sz="2000" u="none">
                <a:solidFill>
                  <a:schemeClr val="dk1"/>
                </a:solidFill>
                <a:latin typeface="Merriweather"/>
                <a:ea typeface="Merriweather"/>
                <a:cs typeface="Merriweather"/>
                <a:sym typeface="Merriweather"/>
              </a:rPr>
              <a:t>New Deal </a:t>
            </a:r>
            <a:r>
              <a:rPr b="0" i="0" lang="en-US" sz="2000" u="none">
                <a:solidFill>
                  <a:schemeClr val="dk1"/>
                </a:solidFill>
                <a:latin typeface="Merriweather"/>
                <a:ea typeface="Merriweather"/>
                <a:cs typeface="Merriweather"/>
                <a:sym typeface="Merriweather"/>
              </a:rPr>
              <a:t>to the people and focused on three general goals:  relief for the needy, economic recovery, and financial reform.</a:t>
            </a:r>
          </a:p>
          <a:p>
            <a:pPr indent="-279400" lvl="0" marL="457200" marR="0" rtl="0" algn="l">
              <a:lnSpc>
                <a:spcPct val="90000"/>
              </a:lnSpc>
              <a:spcBef>
                <a:spcPts val="0"/>
              </a:spcBef>
              <a:spcAft>
                <a:spcPts val="0"/>
              </a:spcAft>
              <a:buClr>
                <a:schemeClr val="accent1"/>
              </a:buClr>
              <a:buSzPct val="25000"/>
              <a:buFont typeface="Noto Sans Symbols"/>
              <a:buNone/>
            </a:pPr>
            <a:r>
              <a:t/>
            </a:r>
            <a:endParaRPr b="0" i="0" sz="2000" u="none">
              <a:solidFill>
                <a:schemeClr val="dk1"/>
              </a:solidFill>
              <a:latin typeface="Merriweather"/>
              <a:ea typeface="Merriweather"/>
              <a:cs typeface="Merriweather"/>
              <a:sym typeface="Merriweather"/>
            </a:endParaRPr>
          </a:p>
          <a:p>
            <a:pPr indent="-284480" lvl="0" marL="457200" marR="0" rtl="0" algn="l">
              <a:lnSpc>
                <a:spcPct val="9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First Action in Office</a:t>
            </a:r>
          </a:p>
          <a:p>
            <a:pPr indent="-212725" lvl="1" marL="758825" marR="0" rtl="0" algn="l">
              <a:lnSpc>
                <a:spcPct val="9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Declared Bank Holiday- to halt bank failures. </a:t>
            </a:r>
          </a:p>
          <a:p>
            <a:pPr indent="-238125" lvl="1" marL="758825" marR="0" rtl="0" algn="l">
              <a:lnSpc>
                <a:spcPct val="90000"/>
              </a:lnSpc>
              <a:spcBef>
                <a:spcPts val="0"/>
              </a:spcBef>
              <a:spcAft>
                <a:spcPts val="0"/>
              </a:spcAft>
              <a:buClr>
                <a:schemeClr val="accent2"/>
              </a:buClr>
              <a:buSzPct val="25000"/>
              <a:buFont typeface="Noto Sans Symbols"/>
              <a:buNone/>
            </a:pPr>
            <a:r>
              <a:t/>
            </a:r>
            <a:endParaRPr b="0" i="0" sz="2000" u="none" cap="none" strike="noStrike">
              <a:solidFill>
                <a:schemeClr val="dk1"/>
              </a:solidFill>
              <a:latin typeface="Merriweather"/>
              <a:ea typeface="Merriweather"/>
              <a:cs typeface="Merriweather"/>
              <a:sym typeface="Merriweather"/>
            </a:endParaRPr>
          </a:p>
          <a:p>
            <a:pPr indent="-284480" lvl="0" marL="457200" marR="0" rtl="0" algn="l">
              <a:lnSpc>
                <a:spcPct val="9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Who was Eleanor Roosevelt?</a:t>
            </a:r>
          </a:p>
          <a:p>
            <a:pPr indent="-250825" lvl="1" marL="758825" marR="0" rtl="0" algn="l">
              <a:lnSpc>
                <a:spcPct val="9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Played a key role in opening doors for African Americans in government.</a:t>
            </a:r>
          </a:p>
          <a:p>
            <a:pPr indent="-250825" lvl="1" marL="758825" marR="0" rtl="0" algn="l">
              <a:lnSpc>
                <a:spcPct val="90000"/>
              </a:lnSpc>
              <a:spcBef>
                <a:spcPts val="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Social Reformer  </a:t>
            </a:r>
          </a:p>
          <a:p>
            <a:pPr indent="-284480" lvl="0" marL="457200" marR="0" rtl="0" algn="l">
              <a:lnSpc>
                <a:spcPct val="9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Fireside Chats- Radio talks about issue of public concerns</a:t>
            </a:r>
          </a:p>
          <a:p>
            <a:pPr indent="-279400" lvl="0" marL="457200" marR="0" rtl="0" algn="l">
              <a:lnSpc>
                <a:spcPct val="90000"/>
              </a:lnSpc>
              <a:spcBef>
                <a:spcPts val="0"/>
              </a:spcBef>
              <a:spcAft>
                <a:spcPts val="0"/>
              </a:spcAft>
              <a:buClr>
                <a:schemeClr val="accent1"/>
              </a:buClr>
              <a:buSzPct val="112000"/>
              <a:buFont typeface="Noto Sans Symbols"/>
              <a:buNone/>
            </a:pPr>
            <a:r>
              <a:t/>
            </a:r>
            <a:endParaRPr b="0" i="0" sz="2000" u="none">
              <a:solidFill>
                <a:schemeClr val="dk1"/>
              </a:solidFill>
              <a:latin typeface="Merriweather"/>
              <a:ea typeface="Merriweather"/>
              <a:cs typeface="Merriweather"/>
              <a:sym typeface="Merriweather"/>
            </a:endParaRPr>
          </a:p>
          <a:p>
            <a:pPr indent="-279400" lvl="0" marL="457200" marR="0" rtl="0" algn="l">
              <a:spcBef>
                <a:spcPts val="560"/>
              </a:spcBef>
              <a:spcAft>
                <a:spcPts val="0"/>
              </a:spcAft>
              <a:buClr>
                <a:schemeClr val="accent1"/>
              </a:buClr>
              <a:buSzPct val="112000"/>
              <a:buFont typeface="Noto Sans Symbols"/>
              <a:buNone/>
            </a:pPr>
            <a:r>
              <a:t/>
            </a:r>
            <a:endParaRPr b="0" i="0" sz="2000" u="none">
              <a:solidFill>
                <a:schemeClr val="dk1"/>
              </a:solidFill>
              <a:latin typeface="Merriweather"/>
              <a:ea typeface="Merriweather"/>
              <a:cs typeface="Merriweather"/>
              <a:sym typeface="Merriweather"/>
            </a:endParaRPr>
          </a:p>
        </p:txBody>
      </p:sp>
      <p:pic>
        <p:nvPicPr>
          <p:cNvPr descr="image" id="403" name="Shape 403"/>
          <p:cNvPicPr preferRelativeResize="0"/>
          <p:nvPr/>
        </p:nvPicPr>
        <p:blipFill rotWithShape="1">
          <a:blip r:embed="rId3">
            <a:alphaModFix/>
          </a:blip>
          <a:srcRect b="0" l="0" r="0" t="0"/>
          <a:stretch/>
        </p:blipFill>
        <p:spPr>
          <a:xfrm>
            <a:off x="838200" y="381000"/>
            <a:ext cx="1562099" cy="15620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sp>
        <p:nvSpPr>
          <p:cNvPr id="408" name="Shape 408"/>
          <p:cNvSpPr txBox="1"/>
          <p:nvPr>
            <p:ph type="title"/>
          </p:nvPr>
        </p:nvSpPr>
        <p:spPr>
          <a:xfrm>
            <a:off x="384175" y="298450"/>
            <a:ext cx="8375649"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4800" u="none" cap="none" strike="noStrike">
                <a:solidFill>
                  <a:srgbClr val="171B73"/>
                </a:solidFill>
                <a:latin typeface="Merriweather"/>
                <a:ea typeface="Merriweather"/>
                <a:cs typeface="Merriweather"/>
                <a:sym typeface="Merriweather"/>
              </a:rPr>
              <a:t>The New Deal Programs</a:t>
            </a:r>
          </a:p>
        </p:txBody>
      </p:sp>
      <p:sp>
        <p:nvSpPr>
          <p:cNvPr id="409" name="Shape 409"/>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84480" lvl="0" marL="457200" marR="0" rtl="0" algn="l">
              <a:lnSpc>
                <a:spcPct val="100000"/>
              </a:lnSpc>
              <a:spcBef>
                <a:spcPts val="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First 100 Days:  Lasted from March 9</a:t>
            </a:r>
            <a:r>
              <a:rPr b="0" baseline="30000" i="0" lang="en-US" sz="2000" u="none">
                <a:solidFill>
                  <a:schemeClr val="dk1"/>
                </a:solidFill>
                <a:latin typeface="Merriweather"/>
                <a:ea typeface="Merriweather"/>
                <a:cs typeface="Merriweather"/>
                <a:sym typeface="Merriweather"/>
              </a:rPr>
              <a:t>th</a:t>
            </a:r>
            <a:r>
              <a:rPr b="0" i="0" lang="en-US" sz="2000" u="none">
                <a:solidFill>
                  <a:schemeClr val="dk1"/>
                </a:solidFill>
                <a:latin typeface="Merriweather"/>
                <a:ea typeface="Merriweather"/>
                <a:cs typeface="Merriweather"/>
                <a:sym typeface="Merriweather"/>
              </a:rPr>
              <a:t> to June 16</a:t>
            </a:r>
            <a:r>
              <a:rPr b="0" baseline="30000" i="0" lang="en-US" sz="2000" u="none">
                <a:solidFill>
                  <a:schemeClr val="dk1"/>
                </a:solidFill>
                <a:latin typeface="Merriweather"/>
                <a:ea typeface="Merriweather"/>
                <a:cs typeface="Merriweather"/>
                <a:sym typeface="Merriweather"/>
              </a:rPr>
              <a:t>th</a:t>
            </a:r>
            <a:r>
              <a:rPr b="0" i="0" lang="en-US" sz="2000" u="none">
                <a:solidFill>
                  <a:schemeClr val="dk1"/>
                </a:solidFill>
                <a:latin typeface="Merriweather"/>
                <a:ea typeface="Merriweather"/>
                <a:cs typeface="Merriweather"/>
                <a:sym typeface="Merriweather"/>
              </a:rPr>
              <a:t>, 1933.  Congress passed more than 15 major pieces of legislation.  </a:t>
            </a:r>
          </a:p>
          <a:p>
            <a:pPr indent="-225425" lvl="1" marL="758825" marR="0" rtl="0" algn="l">
              <a:lnSpc>
                <a:spcPct val="100000"/>
              </a:lnSpc>
              <a:spcBef>
                <a:spcPts val="44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Significantly expanded the </a:t>
            </a:r>
            <a:r>
              <a:rPr lang="en-US" sz="2000"/>
              <a:t>government's</a:t>
            </a:r>
            <a:r>
              <a:rPr b="0" i="0" lang="en-US" sz="2000" u="none" cap="none" strike="noStrike">
                <a:solidFill>
                  <a:schemeClr val="dk1"/>
                </a:solidFill>
                <a:latin typeface="Merriweather"/>
                <a:ea typeface="Merriweather"/>
                <a:cs typeface="Merriweather"/>
                <a:sym typeface="Merriweather"/>
              </a:rPr>
              <a:t> role in the economy</a:t>
            </a:r>
          </a:p>
          <a:p>
            <a:pPr indent="-225425" lvl="1" marL="758825" marR="0" rtl="0" algn="l">
              <a:lnSpc>
                <a:spcPct val="100000"/>
              </a:lnSpc>
              <a:spcBef>
                <a:spcPts val="44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What would the arguments be against this type of legislation?</a:t>
            </a:r>
          </a:p>
          <a:p>
            <a:pPr indent="-284480" lvl="0" marL="457200" marR="0" rtl="0" algn="l">
              <a:lnSpc>
                <a:spcPct val="100000"/>
              </a:lnSpc>
              <a:spcBef>
                <a:spcPts val="480"/>
              </a:spcBef>
              <a:spcAft>
                <a:spcPts val="0"/>
              </a:spcAft>
              <a:buClr>
                <a:schemeClr val="accent1"/>
              </a:buClr>
              <a:buSzPct val="100000"/>
              <a:buFont typeface="Noto Sans Symbols"/>
              <a:buChar char="●"/>
            </a:pPr>
            <a:r>
              <a:rPr b="0" i="0" lang="en-US" sz="2000" u="none">
                <a:solidFill>
                  <a:schemeClr val="dk1"/>
                </a:solidFill>
                <a:latin typeface="Merriweather"/>
                <a:ea typeface="Merriweather"/>
                <a:cs typeface="Merriweather"/>
                <a:sym typeface="Merriweather"/>
              </a:rPr>
              <a:t>Second 100 Days:  With the widespread popularity of the first 100 days, FDR wanted to expand his programs.  </a:t>
            </a:r>
          </a:p>
          <a:p>
            <a:pPr indent="-250825" lvl="1" marL="758825" marR="0" rtl="0" algn="l">
              <a:lnSpc>
                <a:spcPct val="100000"/>
              </a:lnSpc>
              <a:spcBef>
                <a:spcPts val="360"/>
              </a:spcBef>
              <a:spcAft>
                <a:spcPts val="0"/>
              </a:spcAft>
              <a:buClr>
                <a:schemeClr val="accent2"/>
              </a:buClr>
              <a:buSzPct val="100000"/>
              <a:buFont typeface="Noto Sans Symbols"/>
              <a:buChar char="◾"/>
            </a:pPr>
            <a:r>
              <a:rPr b="0" i="0" lang="en-US" sz="2000" u="none" cap="none" strike="noStrike">
                <a:solidFill>
                  <a:schemeClr val="dk1"/>
                </a:solidFill>
                <a:latin typeface="Merriweather"/>
                <a:ea typeface="Merriweather"/>
                <a:cs typeface="Merriweather"/>
                <a:sym typeface="Merriweather"/>
              </a:rPr>
              <a:t>Provided more extensive relief for farmers and workers</a:t>
            </a:r>
          </a:p>
          <a:p>
            <a:pPr indent="-257175" lvl="2" marL="1031875" marR="0" rtl="0" algn="l">
              <a:lnSpc>
                <a:spcPct val="100000"/>
              </a:lnSpc>
              <a:spcBef>
                <a:spcPts val="320"/>
              </a:spcBef>
              <a:spcAft>
                <a:spcPts val="0"/>
              </a:spcAft>
              <a:buClr>
                <a:srgbClr val="C43D1F"/>
              </a:buClr>
              <a:buSzPct val="100000"/>
              <a:buFont typeface="Noto Sans Symbols"/>
              <a:buChar char="◾"/>
            </a:pPr>
            <a:r>
              <a:rPr b="0" i="0" lang="en-US" u="none" cap="none" strike="noStrike">
                <a:solidFill>
                  <a:schemeClr val="dk1"/>
                </a:solidFill>
                <a:latin typeface="Merriweather"/>
                <a:ea typeface="Merriweather"/>
                <a:cs typeface="Merriweather"/>
                <a:sym typeface="Merriweather"/>
              </a:rPr>
              <a:t>WPA</a:t>
            </a:r>
          </a:p>
          <a:p>
            <a:pPr indent="-257175" lvl="2" marL="1031875" marR="0" rtl="0" algn="l">
              <a:lnSpc>
                <a:spcPct val="100000"/>
              </a:lnSpc>
              <a:spcBef>
                <a:spcPts val="320"/>
              </a:spcBef>
              <a:spcAft>
                <a:spcPts val="0"/>
              </a:spcAft>
              <a:buClr>
                <a:srgbClr val="C43D1F"/>
              </a:buClr>
              <a:buSzPct val="100000"/>
              <a:buFont typeface="Noto Sans Symbols"/>
              <a:buChar char="◾"/>
            </a:pPr>
            <a:r>
              <a:rPr b="0" i="0" lang="en-US" u="none" cap="none" strike="noStrike">
                <a:solidFill>
                  <a:schemeClr val="dk1"/>
                </a:solidFill>
                <a:latin typeface="Merriweather"/>
                <a:ea typeface="Merriweather"/>
                <a:cs typeface="Merriweather"/>
                <a:sym typeface="Merriweather"/>
              </a:rPr>
              <a:t>Wagner Act</a:t>
            </a:r>
          </a:p>
          <a:p>
            <a:pPr indent="-257175" lvl="2" marL="1031875" marR="0" rtl="0" algn="l">
              <a:lnSpc>
                <a:spcPct val="100000"/>
              </a:lnSpc>
              <a:spcBef>
                <a:spcPts val="320"/>
              </a:spcBef>
              <a:spcAft>
                <a:spcPts val="0"/>
              </a:spcAft>
              <a:buClr>
                <a:srgbClr val="C43D1F"/>
              </a:buClr>
              <a:buSzPct val="100000"/>
              <a:buFont typeface="Noto Sans Symbols"/>
              <a:buChar char="◾"/>
            </a:pPr>
            <a:r>
              <a:rPr b="0" i="0" lang="en-US" u="none" cap="none" strike="noStrike">
                <a:solidFill>
                  <a:schemeClr val="dk1"/>
                </a:solidFill>
                <a:latin typeface="Merriweather"/>
                <a:ea typeface="Merriweather"/>
                <a:cs typeface="Merriweather"/>
                <a:sym typeface="Merriweather"/>
              </a:rPr>
              <a:t>National Youth Administration</a:t>
            </a:r>
          </a:p>
          <a:p>
            <a:pPr indent="-257175" lvl="2" marL="1031875" marR="0" rtl="0" algn="l">
              <a:lnSpc>
                <a:spcPct val="100000"/>
              </a:lnSpc>
              <a:spcBef>
                <a:spcPts val="320"/>
              </a:spcBef>
              <a:spcAft>
                <a:spcPts val="0"/>
              </a:spcAft>
              <a:buClr>
                <a:srgbClr val="C43D1F"/>
              </a:buClr>
              <a:buSzPct val="100000"/>
              <a:buFont typeface="Noto Sans Symbols"/>
              <a:buChar char="◾"/>
            </a:pPr>
            <a:r>
              <a:rPr b="0" i="0" lang="en-US" u="none" cap="none" strike="noStrike">
                <a:solidFill>
                  <a:schemeClr val="dk1"/>
                </a:solidFill>
                <a:latin typeface="Merriweather"/>
                <a:ea typeface="Merriweather"/>
                <a:cs typeface="Merriweather"/>
                <a:sym typeface="Merriweather"/>
              </a:rPr>
              <a:t>Social Security Act</a:t>
            </a:r>
          </a:p>
          <a:p>
            <a:pPr indent="-231775" lvl="2" marL="1031875" marR="0" rtl="0" algn="l">
              <a:lnSpc>
                <a:spcPct val="100000"/>
              </a:lnSpc>
              <a:spcBef>
                <a:spcPts val="320"/>
              </a:spcBef>
              <a:spcAft>
                <a:spcPts val="0"/>
              </a:spcAft>
              <a:buClr>
                <a:srgbClr val="C43D1F"/>
              </a:buClr>
              <a:buSzPct val="25000"/>
              <a:buFont typeface="Noto Sans Symbols"/>
              <a:buNone/>
            </a:pPr>
            <a:r>
              <a:t/>
            </a:r>
            <a:endParaRPr b="0" i="0" u="none" cap="none" strike="noStrike">
              <a:solidFill>
                <a:schemeClr val="dk1"/>
              </a:solidFill>
              <a:latin typeface="Merriweather"/>
              <a:ea typeface="Merriweather"/>
              <a:cs typeface="Merriweather"/>
              <a:sym typeface="Merriweather"/>
            </a:endParaRPr>
          </a:p>
          <a:p>
            <a:pPr indent="-238125" lvl="1" marL="758825" marR="0" rtl="0" algn="l">
              <a:lnSpc>
                <a:spcPct val="100000"/>
              </a:lnSpc>
              <a:spcBef>
                <a:spcPts val="440"/>
              </a:spcBef>
              <a:spcAft>
                <a:spcPts val="0"/>
              </a:spcAft>
              <a:buClr>
                <a:schemeClr val="accent2"/>
              </a:buClr>
              <a:buSzPct val="110000"/>
              <a:buFont typeface="Noto Sans Symbols"/>
              <a:buNone/>
            </a:pPr>
            <a:r>
              <a:t/>
            </a:r>
            <a:endParaRPr b="0" i="0" sz="2000" u="none" cap="none" strike="noStrike">
              <a:solidFill>
                <a:schemeClr val="dk1"/>
              </a:solidFill>
              <a:latin typeface="Merriweather"/>
              <a:ea typeface="Merriweather"/>
              <a:cs typeface="Merriweather"/>
              <a:sym typeface="Merriweather"/>
            </a:endParaRPr>
          </a:p>
          <a:p>
            <a:pPr indent="-279400" lvl="0" marL="457200" marR="0" rtl="0" algn="l">
              <a:spcBef>
                <a:spcPts val="440"/>
              </a:spcBef>
              <a:spcAft>
                <a:spcPts val="0"/>
              </a:spcAft>
              <a:buClr>
                <a:schemeClr val="accent1"/>
              </a:buClr>
              <a:buSzPct val="88000"/>
              <a:buFont typeface="Noto Sans Symbols"/>
              <a:buNone/>
            </a:pPr>
            <a:r>
              <a:t/>
            </a:r>
            <a:endParaRPr b="0" i="0" sz="2000" u="none" cap="none" strike="noStrike">
              <a:solidFill>
                <a:schemeClr val="dk1"/>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Fear of Communism</a:t>
            </a:r>
          </a:p>
        </p:txBody>
      </p:sp>
      <p:pic>
        <p:nvPicPr>
          <p:cNvPr descr="MCj04155760000[1]" id="157" name="Shape 157"/>
          <p:cNvPicPr preferRelativeResize="0"/>
          <p:nvPr>
            <p:ph idx="1" type="body"/>
          </p:nvPr>
        </p:nvPicPr>
        <p:blipFill rotWithShape="1">
          <a:blip r:embed="rId3">
            <a:alphaModFix/>
          </a:blip>
          <a:srcRect b="0" l="0" r="0" t="0"/>
          <a:stretch/>
        </p:blipFill>
        <p:spPr>
          <a:xfrm>
            <a:off x="533400" y="457200"/>
            <a:ext cx="1679574" cy="1063624"/>
          </a:xfrm>
          <a:prstGeom prst="rect">
            <a:avLst/>
          </a:prstGeom>
          <a:noFill/>
          <a:ln>
            <a:noFill/>
          </a:ln>
        </p:spPr>
      </p:pic>
      <p:sp>
        <p:nvSpPr>
          <p:cNvPr id="158" name="Shape 158"/>
          <p:cNvSpPr txBox="1"/>
          <p:nvPr>
            <p:ph idx="1" type="body"/>
          </p:nvPr>
        </p:nvSpPr>
        <p:spPr>
          <a:xfrm>
            <a:off x="450850" y="1727275"/>
            <a:ext cx="7543800" cy="4114800"/>
          </a:xfrm>
          <a:prstGeom prst="rect">
            <a:avLst/>
          </a:prstGeom>
          <a:noFill/>
          <a:ln>
            <a:noFill/>
          </a:ln>
        </p:spPr>
        <p:txBody>
          <a:bodyPr anchorCtr="0" anchor="t" bIns="45700" lIns="45700" rIns="45700" tIns="45700">
            <a:noAutofit/>
          </a:bodyPr>
          <a:lstStyle/>
          <a:p>
            <a:pPr indent="-279400" lvl="0" marL="457200" marR="0" rtl="0" algn="l">
              <a:lnSpc>
                <a:spcPct val="80000"/>
              </a:lnSpc>
              <a:spcBef>
                <a:spcPts val="0"/>
              </a:spcBef>
              <a:spcAft>
                <a:spcPts val="0"/>
              </a:spcAft>
              <a:buClr>
                <a:schemeClr val="accent1"/>
              </a:buClr>
              <a:buSzPct val="80000"/>
              <a:buFont typeface="Noto Sans Symbols"/>
              <a:buChar char="●"/>
            </a:pPr>
            <a:r>
              <a:rPr b="0" i="0" lang="en-US" sz="2800" u="none">
                <a:solidFill>
                  <a:schemeClr val="dk1"/>
                </a:solidFill>
                <a:latin typeface="Libre Baskerville"/>
                <a:ea typeface="Libre Baskerville"/>
                <a:cs typeface="Libre Baskerville"/>
                <a:sym typeface="Libre Baskerville"/>
              </a:rPr>
              <a:t>Communism: What’s the big deal?</a:t>
            </a:r>
          </a:p>
          <a:p>
            <a:pPr indent="-279400" lvl="0" marL="457200" marR="0" rtl="0" algn="l">
              <a:lnSpc>
                <a:spcPct val="80000"/>
              </a:lnSpc>
              <a:spcBef>
                <a:spcPts val="0"/>
              </a:spcBef>
              <a:spcAft>
                <a:spcPts val="0"/>
              </a:spcAft>
              <a:buClr>
                <a:schemeClr val="accent1"/>
              </a:buClr>
              <a:buSzPct val="80000"/>
              <a:buFont typeface="Noto Sans Symbols"/>
              <a:buChar char="●"/>
            </a:pPr>
            <a:r>
              <a:rPr b="0" i="0" lang="en-US" sz="2800" u="none">
                <a:solidFill>
                  <a:schemeClr val="dk1"/>
                </a:solidFill>
                <a:latin typeface="Libre Baskerville"/>
                <a:ea typeface="Libre Baskerville"/>
                <a:cs typeface="Libre Baskerville"/>
                <a:sym typeface="Libre Baskerville"/>
              </a:rPr>
              <a:t>What’s are your ideas? </a:t>
            </a:r>
          </a:p>
          <a:p>
            <a:pPr indent="-212725" lvl="1" marL="758825" marR="0" rtl="0" algn="l">
              <a:lnSpc>
                <a:spcPct val="80000"/>
              </a:lnSpc>
              <a:spcBef>
                <a:spcPts val="0"/>
              </a:spcBef>
              <a:spcAft>
                <a:spcPts val="0"/>
              </a:spcAft>
              <a:buClr>
                <a:schemeClr val="accent2"/>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Economic and political system based on single-party government ruled by a dictatorship. (Text Definition)</a:t>
            </a:r>
          </a:p>
          <a:p>
            <a:pPr indent="-238125" lvl="1" marL="758825" marR="0" rtl="0" algn="l">
              <a:lnSpc>
                <a:spcPct val="80000"/>
              </a:lnSpc>
              <a:spcBef>
                <a:spcPts val="0"/>
              </a:spcBef>
              <a:spcAft>
                <a:spcPts val="0"/>
              </a:spcAft>
              <a:buClr>
                <a:schemeClr val="accent2"/>
              </a:buClr>
              <a:buSzPct val="25000"/>
              <a:buFont typeface="Noto Sans Symbols"/>
              <a:buNone/>
            </a:pPr>
            <a:r>
              <a:rPr b="0" i="0" lang="en-US" sz="1800" u="none" cap="none" strike="noStrike">
                <a:solidFill>
                  <a:schemeClr val="dk1"/>
                </a:solidFill>
                <a:latin typeface="Libre Baskerville"/>
                <a:ea typeface="Libre Baskerville"/>
                <a:cs typeface="Libre Baskerville"/>
                <a:sym typeface="Libre Baskerville"/>
              </a:rPr>
              <a:t>OR</a:t>
            </a:r>
          </a:p>
          <a:p>
            <a:pPr indent="-212725" lvl="1" marL="758825" marR="0" rtl="0" algn="l">
              <a:lnSpc>
                <a:spcPct val="80000"/>
              </a:lnSpc>
              <a:spcBef>
                <a:spcPts val="0"/>
              </a:spcBef>
              <a:spcAft>
                <a:spcPts val="0"/>
              </a:spcAft>
              <a:buClr>
                <a:schemeClr val="accent2"/>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 socioeconomic structure and political ideology that promotes the establishment of an egalitarian, classless, stateless society based on common ownership and control of the means of production and property in general.</a:t>
            </a:r>
          </a:p>
          <a:p>
            <a:pPr indent="-238125" lvl="1" marL="758825" marR="0" rtl="0" algn="l">
              <a:lnSpc>
                <a:spcPct val="80000"/>
              </a:lnSpc>
              <a:spcBef>
                <a:spcPts val="0"/>
              </a:spcBef>
              <a:spcAft>
                <a:spcPts val="0"/>
              </a:spcAft>
              <a:buClr>
                <a:schemeClr val="accent2"/>
              </a:buClr>
              <a:buSzPct val="25000"/>
              <a:buFont typeface="Noto Sans Symbols"/>
              <a:buNone/>
            </a:pPr>
            <a:r>
              <a:rPr b="0" i="0" lang="en-US" sz="1800" u="none" cap="none" strike="noStrike">
                <a:solidFill>
                  <a:schemeClr val="dk1"/>
                </a:solidFill>
                <a:latin typeface="Libre Baskerville"/>
                <a:ea typeface="Libre Baskerville"/>
                <a:cs typeface="Libre Baskerville"/>
                <a:sym typeface="Libre Baskerville"/>
              </a:rPr>
              <a:t>OR </a:t>
            </a:r>
          </a:p>
          <a:p>
            <a:pPr indent="-212725" lvl="1" marL="758825" marR="0" rtl="0" algn="l">
              <a:lnSpc>
                <a:spcPct val="80000"/>
              </a:lnSpc>
              <a:spcBef>
                <a:spcPts val="0"/>
              </a:spcBef>
              <a:spcAft>
                <a:spcPts val="0"/>
              </a:spcAft>
              <a:buClr>
                <a:schemeClr val="accent2"/>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Any political philosophy or ideology advocating holding the production of resources collectively.</a:t>
            </a:r>
          </a:p>
          <a:p>
            <a:pPr indent="-238125" lvl="1" marL="758825" marR="0" rtl="0" algn="l">
              <a:lnSpc>
                <a:spcPct val="80000"/>
              </a:lnSpc>
              <a:spcBef>
                <a:spcPts val="0"/>
              </a:spcBef>
              <a:spcAft>
                <a:spcPts val="0"/>
              </a:spcAft>
              <a:buClr>
                <a:schemeClr val="accent2"/>
              </a:buClr>
              <a:buSzPct val="25000"/>
              <a:buFont typeface="Noto Sans Symbols"/>
              <a:buNone/>
            </a:pPr>
            <a:r>
              <a:t/>
            </a:r>
            <a:endParaRPr sz="1800">
              <a:latin typeface="Libre Baskerville"/>
              <a:ea typeface="Libre Baskerville"/>
              <a:cs typeface="Libre Baskerville"/>
              <a:sym typeface="Libre Baskerville"/>
            </a:endParaRPr>
          </a:p>
          <a:p>
            <a:pPr indent="-238125" lvl="1" marL="758825" marR="0" rtl="0" algn="l">
              <a:lnSpc>
                <a:spcPct val="80000"/>
              </a:lnSpc>
              <a:spcBef>
                <a:spcPts val="0"/>
              </a:spcBef>
              <a:spcAft>
                <a:spcPts val="0"/>
              </a:spcAft>
              <a:buClr>
                <a:schemeClr val="accent2"/>
              </a:buClr>
              <a:buSzPct val="25000"/>
              <a:buFont typeface="Noto Sans Symbols"/>
              <a:buNone/>
            </a:pPr>
            <a:r>
              <a:rPr lang="en-US" sz="1800">
                <a:latin typeface="Libre Baskerville"/>
                <a:ea typeface="Libre Baskerville"/>
                <a:cs typeface="Libre Baskerville"/>
                <a:sym typeface="Libre Baskerville"/>
              </a:rPr>
              <a:t>Communism- Simulation- Debrief</a:t>
            </a:r>
            <a:r>
              <a:rPr b="0" i="0" lang="en-US" sz="1800" u="none" cap="none" strike="noStrike">
                <a:solidFill>
                  <a:schemeClr val="dk1"/>
                </a:solidFill>
                <a:latin typeface="Libre Baskerville"/>
                <a:ea typeface="Libre Baskerville"/>
                <a:cs typeface="Libre Baskerville"/>
                <a:sym typeface="Libre Baskerville"/>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5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5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500"/>
                                        <p:tgtEl>
                                          <p:spTgt spid="1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animEffect filter="fade" transition="in">
                                      <p:cBhvr>
                                        <p:cTn dur="500"/>
                                        <p:tgtEl>
                                          <p:spTgt spid="1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animEffect filter="fade" transition="in">
                                      <p:cBhvr>
                                        <p:cTn dur="500"/>
                                        <p:tgtEl>
                                          <p:spTgt spid="1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7" st="7"/>
                                            </p:txEl>
                                          </p:spTgt>
                                        </p:tgtEl>
                                        <p:attrNameLst>
                                          <p:attrName>style.visibility</p:attrName>
                                        </p:attrNameLst>
                                      </p:cBhvr>
                                      <p:to>
                                        <p:strVal val="visible"/>
                                      </p:to>
                                    </p:set>
                                    <p:animEffect filter="fade" transition="in">
                                      <p:cBhvr>
                                        <p:cTn dur="500"/>
                                        <p:tgtEl>
                                          <p:spTgt spid="15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8" st="8"/>
                                            </p:txEl>
                                          </p:spTgt>
                                        </p:tgtEl>
                                        <p:attrNameLst>
                                          <p:attrName>style.visibility</p:attrName>
                                        </p:attrNameLst>
                                      </p:cBhvr>
                                      <p:to>
                                        <p:strVal val="visible"/>
                                      </p:to>
                                    </p:set>
                                    <p:animEffect filter="fade" transition="in">
                                      <p:cBhvr>
                                        <p:cTn dur="500"/>
                                        <p:tgtEl>
                                          <p:spTgt spid="15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sp>
        <p:nvSpPr>
          <p:cNvPr id="414" name="Shape 414"/>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Social Security</a:t>
            </a:r>
          </a:p>
        </p:txBody>
      </p:sp>
      <p:sp>
        <p:nvSpPr>
          <p:cNvPr id="415" name="Shape 415"/>
          <p:cNvSpPr txBox="1"/>
          <p:nvPr>
            <p:ph idx="1" type="body"/>
          </p:nvPr>
        </p:nvSpPr>
        <p:spPr>
          <a:xfrm>
            <a:off x="457200" y="1371600"/>
            <a:ext cx="8229600" cy="5105399"/>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0" i="0" lang="en-US" sz="2200" u="none">
                <a:solidFill>
                  <a:schemeClr val="dk1"/>
                </a:solidFill>
                <a:latin typeface="Merriweather"/>
                <a:ea typeface="Merriweather"/>
                <a:cs typeface="Merriweather"/>
                <a:sym typeface="Merriweather"/>
              </a:rPr>
              <a:t>Review Norms of Socratic Seminar</a:t>
            </a:r>
          </a:p>
          <a:p>
            <a:pPr indent="-279400" lvl="0" marL="457200" marR="0" rtl="0" algn="l">
              <a:lnSpc>
                <a:spcPct val="100000"/>
              </a:lnSpc>
              <a:spcBef>
                <a:spcPts val="440"/>
              </a:spcBef>
              <a:spcAft>
                <a:spcPts val="0"/>
              </a:spcAft>
              <a:buClr>
                <a:schemeClr val="accent1"/>
              </a:buClr>
              <a:buSzPct val="80000"/>
              <a:buFont typeface="Noto Sans Symbols"/>
              <a:buChar char="●"/>
            </a:pPr>
            <a:r>
              <a:rPr b="0" i="0" lang="en-US" sz="2200" u="none">
                <a:solidFill>
                  <a:schemeClr val="dk1"/>
                </a:solidFill>
                <a:latin typeface="Merriweather"/>
                <a:ea typeface="Merriweather"/>
                <a:cs typeface="Merriweather"/>
                <a:sym typeface="Merriweather"/>
              </a:rPr>
              <a:t>Opening Question</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What was the opinion of your document about the Social Security Act?  How do you know?  Use evidence from your document.</a:t>
            </a:r>
          </a:p>
          <a:p>
            <a:pPr indent="-279400" lvl="0" marL="457200" marR="0" rtl="0" algn="l">
              <a:lnSpc>
                <a:spcPct val="100000"/>
              </a:lnSpc>
              <a:spcBef>
                <a:spcPts val="440"/>
              </a:spcBef>
              <a:spcAft>
                <a:spcPts val="0"/>
              </a:spcAft>
              <a:buClr>
                <a:schemeClr val="accent1"/>
              </a:buClr>
              <a:buSzPct val="80000"/>
              <a:buFont typeface="Noto Sans Symbols"/>
              <a:buChar char="●"/>
            </a:pPr>
            <a:r>
              <a:rPr b="0" i="0" lang="en-US" sz="2200" u="none">
                <a:solidFill>
                  <a:schemeClr val="dk1"/>
                </a:solidFill>
                <a:latin typeface="Merriweather"/>
                <a:ea typeface="Merriweather"/>
                <a:cs typeface="Merriweather"/>
                <a:sym typeface="Merriweather"/>
              </a:rPr>
              <a:t>Core Questions:</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Which historian does your document support Degler or Bernstein?  Explain.</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Which historian do you agree with?  Why?</a:t>
            </a:r>
          </a:p>
          <a:p>
            <a:pPr indent="-279400" lvl="0" marL="457200" marR="0" rtl="0" algn="l">
              <a:lnSpc>
                <a:spcPct val="100000"/>
              </a:lnSpc>
              <a:spcBef>
                <a:spcPts val="440"/>
              </a:spcBef>
              <a:spcAft>
                <a:spcPts val="0"/>
              </a:spcAft>
              <a:buClr>
                <a:schemeClr val="accent1"/>
              </a:buClr>
              <a:buSzPct val="80000"/>
              <a:buFont typeface="Noto Sans Symbols"/>
              <a:buChar char="●"/>
            </a:pPr>
            <a:r>
              <a:rPr b="0" i="0" lang="en-US" sz="2200" u="none">
                <a:solidFill>
                  <a:schemeClr val="dk1"/>
                </a:solidFill>
                <a:latin typeface="Merriweather"/>
                <a:ea typeface="Merriweather"/>
                <a:cs typeface="Merriweather"/>
                <a:sym typeface="Merriweather"/>
              </a:rPr>
              <a:t>Closing Question:</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How much should the government be involved in the economy? Do you think people should expect the government to act in times of trouble and make things better for individuals?  Explain.</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New Deal Under Attack</a:t>
            </a:r>
          </a:p>
        </p:txBody>
      </p:sp>
      <p:sp>
        <p:nvSpPr>
          <p:cNvPr id="421" name="Shape 421"/>
          <p:cNvSpPr txBox="1"/>
          <p:nvPr>
            <p:ph idx="1" type="body"/>
          </p:nvPr>
        </p:nvSpPr>
        <p:spPr>
          <a:xfrm>
            <a:off x="304800" y="1524000"/>
            <a:ext cx="8229600" cy="4525961"/>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Deficit Spending</a:t>
            </a:r>
          </a:p>
          <a:p>
            <a:pPr indent="-279400" lvl="0" marL="457200" marR="0" rtl="0" algn="l">
              <a:lnSpc>
                <a:spcPct val="100000"/>
              </a:lnSpc>
              <a:spcBef>
                <a:spcPts val="56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Supreme Court Reacts</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Struck Down AAA and other programs that the court felt like took </a:t>
            </a:r>
            <a:r>
              <a:rPr lang="en-US"/>
              <a:t>too</a:t>
            </a:r>
            <a:r>
              <a:rPr b="0" i="0" lang="en-US" sz="2200" u="none" cap="none" strike="noStrike">
                <a:solidFill>
                  <a:schemeClr val="dk1"/>
                </a:solidFill>
                <a:latin typeface="Merriweather"/>
                <a:ea typeface="Merriweather"/>
                <a:cs typeface="Merriweather"/>
                <a:sym typeface="Merriweather"/>
              </a:rPr>
              <a:t> much power away from the states</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American Liberty League, Charles Coughlin, Dr. Francis Townsend, and Huey Long.</a:t>
            </a:r>
          </a:p>
          <a:p>
            <a:pPr indent="-238125" lvl="1" marL="758825" marR="0" rtl="0" algn="l">
              <a:lnSpc>
                <a:spcPct val="100000"/>
              </a:lnSpc>
              <a:spcBef>
                <a:spcPts val="440"/>
              </a:spcBef>
              <a:spcAft>
                <a:spcPts val="0"/>
              </a:spcAft>
              <a:buClr>
                <a:schemeClr val="accent2"/>
              </a:buClr>
              <a:buSzPct val="25000"/>
              <a:buFont typeface="Noto Sans Symbols"/>
              <a:buNone/>
            </a:pPr>
            <a:r>
              <a:t/>
            </a:r>
            <a:endParaRPr b="0" i="0" sz="2200" u="none" cap="none" strike="noStrike">
              <a:solidFill>
                <a:schemeClr val="dk1"/>
              </a:solidFill>
              <a:latin typeface="Merriweather"/>
              <a:ea typeface="Merriweather"/>
              <a:cs typeface="Merriweather"/>
              <a:sym typeface="Merriweather"/>
            </a:endParaRPr>
          </a:p>
          <a:p>
            <a:pPr indent="-279400" lvl="0" marL="457200" marR="0" rtl="0" algn="l">
              <a:lnSpc>
                <a:spcPct val="100000"/>
              </a:lnSpc>
              <a:spcBef>
                <a:spcPts val="480"/>
              </a:spcBef>
              <a:spcAft>
                <a:spcPts val="0"/>
              </a:spcAft>
              <a:buClr>
                <a:schemeClr val="accent1"/>
              </a:buClr>
              <a:buSzPct val="80000"/>
              <a:buFont typeface="Noto Sans Symbols"/>
              <a:buChar char="●"/>
            </a:pPr>
            <a:r>
              <a:rPr b="0" i="0" lang="en-US" sz="2400" u="sng">
                <a:solidFill>
                  <a:schemeClr val="hlink"/>
                </a:solidFill>
                <a:latin typeface="Merriweather"/>
                <a:ea typeface="Merriweather"/>
                <a:cs typeface="Merriweather"/>
                <a:sym typeface="Merriweather"/>
                <a:hlinkClick r:id="rId3"/>
              </a:rPr>
              <a:t>http://historicalthinkingmatters.org/socialsecurity/</a:t>
            </a:r>
          </a:p>
          <a:p>
            <a:pPr indent="-238125" lvl="1" marL="758825" marR="0" rtl="0" algn="l">
              <a:lnSpc>
                <a:spcPct val="100000"/>
              </a:lnSpc>
              <a:spcBef>
                <a:spcPts val="360"/>
              </a:spcBef>
              <a:spcAft>
                <a:spcPts val="0"/>
              </a:spcAft>
              <a:buClr>
                <a:schemeClr val="accent2"/>
              </a:buClr>
              <a:buSzPct val="100000"/>
              <a:buFont typeface="Noto Sans Symbols"/>
              <a:buChar char="◾"/>
            </a:pPr>
            <a:r>
              <a:rPr b="0" i="0" lang="en-US" sz="1800" u="none" cap="none" strike="noStrike">
                <a:solidFill>
                  <a:schemeClr val="dk1"/>
                </a:solidFill>
                <a:latin typeface="Merriweather"/>
                <a:ea typeface="Merriweather"/>
                <a:cs typeface="Merriweather"/>
                <a:sym typeface="Merriweather"/>
              </a:rPr>
              <a:t>Turn and talk about brainstorming question</a:t>
            </a:r>
          </a:p>
          <a:p>
            <a:pPr indent="-238125" lvl="1" marL="758825" marR="0" rtl="0" algn="l">
              <a:lnSpc>
                <a:spcPct val="100000"/>
              </a:lnSpc>
              <a:spcBef>
                <a:spcPts val="360"/>
              </a:spcBef>
              <a:spcAft>
                <a:spcPts val="0"/>
              </a:spcAft>
              <a:buClr>
                <a:schemeClr val="accent2"/>
              </a:buClr>
              <a:buSzPct val="100000"/>
              <a:buFont typeface="Noto Sans Symbols"/>
              <a:buChar char="◾"/>
            </a:pPr>
            <a:r>
              <a:rPr b="0" i="0" lang="en-US" sz="1800" u="none" cap="none" strike="noStrike">
                <a:solidFill>
                  <a:schemeClr val="dk1"/>
                </a:solidFill>
                <a:latin typeface="Merriweather"/>
                <a:ea typeface="Merriweather"/>
                <a:cs typeface="Merriweather"/>
                <a:sym typeface="Merriweather"/>
              </a:rPr>
              <a:t>Questions for clip- Use white board in teams</a:t>
            </a:r>
          </a:p>
          <a:p>
            <a:pPr indent="-238125" lvl="1" marL="758825" marR="0" rtl="0" algn="l">
              <a:lnSpc>
                <a:spcPct val="100000"/>
              </a:lnSpc>
              <a:spcBef>
                <a:spcPts val="360"/>
              </a:spcBef>
              <a:spcAft>
                <a:spcPts val="0"/>
              </a:spcAft>
              <a:buClr>
                <a:schemeClr val="accent2"/>
              </a:buClr>
              <a:buSzPct val="100000"/>
              <a:buFont typeface="Noto Sans Symbols"/>
              <a:buNone/>
            </a:pPr>
            <a:r>
              <a:t/>
            </a:r>
            <a:endParaRPr b="0" i="0" sz="1800" u="none" cap="none" strike="noStrike">
              <a:solidFill>
                <a:schemeClr val="dk1"/>
              </a:solidFill>
              <a:latin typeface="Merriweather"/>
              <a:ea typeface="Merriweather"/>
              <a:cs typeface="Merriweather"/>
              <a:sym typeface="Merriweather"/>
            </a:endParaRPr>
          </a:p>
          <a:p>
            <a:pPr indent="-279400" lvl="0" marL="457200" marR="0" rtl="0" algn="l">
              <a:spcBef>
                <a:spcPts val="360"/>
              </a:spcBef>
              <a:spcAft>
                <a:spcPts val="0"/>
              </a:spcAft>
              <a:buClr>
                <a:schemeClr val="accent1"/>
              </a:buClr>
              <a:buSzPct val="79999"/>
              <a:buFont typeface="Noto Sans Symbols"/>
              <a:buNone/>
            </a:pPr>
            <a:r>
              <a:t/>
            </a:r>
            <a:endParaRPr b="0" i="0" sz="1800" u="none" cap="none" strike="noStrike">
              <a:solidFill>
                <a:schemeClr val="dk1"/>
              </a:solidFill>
              <a:latin typeface="Merriweather"/>
              <a:ea typeface="Merriweather"/>
              <a:cs typeface="Merriweather"/>
              <a:sym typeface="Merriweathe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835025" y="-238125"/>
            <a:ext cx="7553325" cy="144462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Hoover v. Roosevelt?</a:t>
            </a:r>
          </a:p>
        </p:txBody>
      </p:sp>
      <p:sp>
        <p:nvSpPr>
          <p:cNvPr id="427" name="Shape 427"/>
          <p:cNvSpPr txBox="1"/>
          <p:nvPr>
            <p:ph idx="1" type="body"/>
          </p:nvPr>
        </p:nvSpPr>
        <p:spPr>
          <a:xfrm>
            <a:off x="2286000" y="1524000"/>
            <a:ext cx="6324600" cy="4800600"/>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cap="none" strike="noStrike">
                <a:solidFill>
                  <a:schemeClr val="dk1"/>
                </a:solidFill>
                <a:latin typeface="Merriweather"/>
                <a:ea typeface="Merriweather"/>
                <a:cs typeface="Merriweather"/>
                <a:sym typeface="Merriweather"/>
              </a:rPr>
              <a:t>Using a double bubble describe the differences between Herbert Hoover and the Republicans and FDR and the Democrats in the 1930s.  </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(Regarding their attention to the Great Depression.)  Use your </a:t>
            </a:r>
            <a:r>
              <a:rPr lang="en-US"/>
              <a:t>textbook</a:t>
            </a:r>
            <a:r>
              <a:rPr b="0" i="0" lang="en-US" sz="2200" u="none" cap="none" strike="noStrike">
                <a:solidFill>
                  <a:schemeClr val="dk1"/>
                </a:solidFill>
                <a:latin typeface="Merriweather"/>
                <a:ea typeface="Merriweather"/>
                <a:cs typeface="Merriweather"/>
                <a:sym typeface="Merriweather"/>
              </a:rPr>
              <a:t>.</a:t>
            </a:r>
          </a:p>
        </p:txBody>
      </p:sp>
      <p:pic>
        <p:nvPicPr>
          <p:cNvPr descr="http://t1.gstatic.com/images?q=tbn:ANd9GcTfhgVUUSDiS_fvXR_s_52OODlG9W3ioju_VVNHAfI3LJaVSduDVRwT9k1w" id="428" name="Shape 428"/>
          <p:cNvPicPr preferRelativeResize="0"/>
          <p:nvPr/>
        </p:nvPicPr>
        <p:blipFill rotWithShape="1">
          <a:blip r:embed="rId3">
            <a:alphaModFix/>
          </a:blip>
          <a:srcRect b="0" l="0" r="0" t="0"/>
          <a:stretch/>
        </p:blipFill>
        <p:spPr>
          <a:xfrm>
            <a:off x="457200" y="4114800"/>
            <a:ext cx="1884361" cy="22669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pic>
        <p:nvPicPr>
          <p:cNvPr descr="C:\Documents and Settings\KellyDunbar\Local Settings\Temporary Internet Files\Content.IE5\OK18K8AO\MC900085256[1].wmf" id="433" name="Shape 433"/>
          <p:cNvPicPr preferRelativeResize="0"/>
          <p:nvPr/>
        </p:nvPicPr>
        <p:blipFill rotWithShape="1">
          <a:blip r:embed="rId3">
            <a:alphaModFix/>
          </a:blip>
          <a:srcRect b="0" l="0" r="0" t="0"/>
          <a:stretch/>
        </p:blipFill>
        <p:spPr>
          <a:xfrm>
            <a:off x="7391400" y="228600"/>
            <a:ext cx="1219199" cy="1427162"/>
          </a:xfrm>
          <a:prstGeom prst="rect">
            <a:avLst/>
          </a:prstGeom>
          <a:noFill/>
          <a:ln>
            <a:noFill/>
          </a:ln>
        </p:spPr>
      </p:pic>
      <p:sp>
        <p:nvSpPr>
          <p:cNvPr id="434" name="Shape 434"/>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New Deal Project</a:t>
            </a:r>
          </a:p>
        </p:txBody>
      </p:sp>
      <p:sp>
        <p:nvSpPr>
          <p:cNvPr id="435" name="Shape 435"/>
          <p:cNvSpPr txBox="1"/>
          <p:nvPr>
            <p:ph idx="1" type="body"/>
          </p:nvPr>
        </p:nvSpPr>
        <p:spPr>
          <a:xfrm>
            <a:off x="457200" y="1371600"/>
            <a:ext cx="8229600" cy="4525961"/>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1" i="0" lang="en-US" sz="2000" u="none">
                <a:solidFill>
                  <a:schemeClr val="dk1"/>
                </a:solidFill>
                <a:latin typeface="Merriweather"/>
                <a:ea typeface="Merriweather"/>
                <a:cs typeface="Merriweather"/>
                <a:sym typeface="Merriweather"/>
              </a:rPr>
              <a:t>Each group will be in charge of researching two programs from the New Deal and creating a presentation for the class.  Your group roles will be:</a:t>
            </a:r>
          </a:p>
          <a:p>
            <a:pPr indent="-238125" lvl="1" marL="758825" marR="0" rtl="0" algn="l">
              <a:lnSpc>
                <a:spcPct val="100000"/>
              </a:lnSpc>
              <a:spcBef>
                <a:spcPts val="360"/>
              </a:spcBef>
              <a:spcAft>
                <a:spcPts val="0"/>
              </a:spcAft>
              <a:buClr>
                <a:schemeClr val="accent2"/>
              </a:buClr>
              <a:buSzPct val="100000"/>
              <a:buFont typeface="Noto Sans Symbols"/>
              <a:buChar char="◾"/>
            </a:pPr>
            <a:r>
              <a:rPr b="1" i="0" lang="en-US" sz="1800" u="none" cap="none" strike="noStrike">
                <a:solidFill>
                  <a:schemeClr val="dk1"/>
                </a:solidFill>
                <a:latin typeface="Merriweather"/>
                <a:ea typeface="Merriweather"/>
                <a:cs typeface="Merriweather"/>
                <a:sym typeface="Merriweather"/>
              </a:rPr>
              <a:t>Researcher- Summarizer 1- </a:t>
            </a:r>
            <a:r>
              <a:rPr b="0" i="0" lang="en-US" sz="1800" u="none" cap="none" strike="noStrike">
                <a:solidFill>
                  <a:schemeClr val="dk1"/>
                </a:solidFill>
                <a:latin typeface="Merriweather"/>
                <a:ea typeface="Merriweather"/>
                <a:cs typeface="Merriweather"/>
                <a:sym typeface="Merriweather"/>
              </a:rPr>
              <a:t>You will research one of the programs and summarize that program for the writer </a:t>
            </a:r>
          </a:p>
          <a:p>
            <a:pPr indent="-238125" lvl="1" marL="758825" marR="0" rtl="0" algn="l">
              <a:lnSpc>
                <a:spcPct val="100000"/>
              </a:lnSpc>
              <a:spcBef>
                <a:spcPts val="360"/>
              </a:spcBef>
              <a:spcAft>
                <a:spcPts val="0"/>
              </a:spcAft>
              <a:buClr>
                <a:schemeClr val="accent2"/>
              </a:buClr>
              <a:buSzPct val="100000"/>
              <a:buFont typeface="Noto Sans Symbols"/>
              <a:buChar char="◾"/>
            </a:pPr>
            <a:r>
              <a:rPr b="1" i="0" lang="en-US" sz="1800" u="none" cap="none" strike="noStrike">
                <a:solidFill>
                  <a:schemeClr val="dk1"/>
                </a:solidFill>
                <a:latin typeface="Merriweather"/>
                <a:ea typeface="Merriweather"/>
                <a:cs typeface="Merriweather"/>
                <a:sym typeface="Merriweather"/>
              </a:rPr>
              <a:t>Researcher-Summarizer 2 </a:t>
            </a:r>
            <a:r>
              <a:rPr b="0" i="0" lang="en-US" sz="1800" u="none" cap="none" strike="noStrike">
                <a:solidFill>
                  <a:schemeClr val="dk1"/>
                </a:solidFill>
                <a:latin typeface="Merriweather"/>
                <a:ea typeface="Merriweather"/>
                <a:cs typeface="Merriweather"/>
                <a:sym typeface="Merriweather"/>
              </a:rPr>
              <a:t>– You will research one of the programs and summarize that program for the writer.  Your research will include: </a:t>
            </a:r>
          </a:p>
          <a:p>
            <a:pPr indent="-231775" lvl="2" marL="1031875" marR="0" rtl="0" algn="l">
              <a:lnSpc>
                <a:spcPct val="100000"/>
              </a:lnSpc>
              <a:spcBef>
                <a:spcPts val="320"/>
              </a:spcBef>
              <a:spcAft>
                <a:spcPts val="0"/>
              </a:spcAft>
              <a:buClr>
                <a:srgbClr val="C43D1F"/>
              </a:buClr>
              <a:buSzPct val="100000"/>
              <a:buFont typeface="Noto Sans Symbols"/>
              <a:buChar char="◾"/>
            </a:pPr>
            <a:r>
              <a:rPr b="1" i="0" lang="en-US" sz="1600" u="none" cap="none" strike="noStrike">
                <a:solidFill>
                  <a:schemeClr val="dk1"/>
                </a:solidFill>
                <a:latin typeface="Merriweather"/>
                <a:ea typeface="Merriweather"/>
                <a:cs typeface="Merriweather"/>
                <a:sym typeface="Merriweather"/>
              </a:rPr>
              <a:t>Purpose, Results, Present Today</a:t>
            </a:r>
          </a:p>
          <a:p>
            <a:pPr indent="-238125" lvl="1" marL="758825" marR="0" rtl="0" algn="l">
              <a:lnSpc>
                <a:spcPct val="100000"/>
              </a:lnSpc>
              <a:spcBef>
                <a:spcPts val="360"/>
              </a:spcBef>
              <a:spcAft>
                <a:spcPts val="0"/>
              </a:spcAft>
              <a:buClr>
                <a:schemeClr val="accent2"/>
              </a:buClr>
              <a:buSzPct val="100000"/>
              <a:buFont typeface="Noto Sans Symbols"/>
              <a:buChar char="◾"/>
            </a:pPr>
            <a:r>
              <a:rPr b="1" i="0" lang="en-US" sz="1800" u="none" cap="none" strike="noStrike">
                <a:solidFill>
                  <a:schemeClr val="dk1"/>
                </a:solidFill>
                <a:latin typeface="Merriweather"/>
                <a:ea typeface="Merriweather"/>
                <a:cs typeface="Merriweather"/>
                <a:sym typeface="Merriweather"/>
              </a:rPr>
              <a:t>Writer/ Illustrator- </a:t>
            </a:r>
            <a:r>
              <a:rPr b="0" i="0" lang="en-US" sz="1800" u="none" cap="none" strike="noStrike">
                <a:solidFill>
                  <a:schemeClr val="dk1"/>
                </a:solidFill>
                <a:latin typeface="Merriweather"/>
                <a:ea typeface="Merriweather"/>
                <a:cs typeface="Merriweather"/>
                <a:sym typeface="Merriweather"/>
              </a:rPr>
              <a:t>You will be in charge of taking the information from the researchers and summarizers and putting this on your poster.  You must also have two illustrations that represent your two programs on your poster.  </a:t>
            </a:r>
          </a:p>
          <a:p>
            <a:pPr indent="-231775" lvl="2" marL="1031875" marR="0" rtl="0" algn="l">
              <a:lnSpc>
                <a:spcPct val="100000"/>
              </a:lnSpc>
              <a:spcBef>
                <a:spcPts val="320"/>
              </a:spcBef>
              <a:spcAft>
                <a:spcPts val="0"/>
              </a:spcAft>
              <a:buClr>
                <a:srgbClr val="C43D1F"/>
              </a:buClr>
              <a:buSzPct val="100000"/>
              <a:buFont typeface="Noto Sans Symbols"/>
              <a:buChar char="◾"/>
            </a:pPr>
            <a:r>
              <a:rPr lang="en-US" sz="1600"/>
              <a:t>Smartphones</a:t>
            </a:r>
            <a:r>
              <a:rPr b="0" i="0" lang="en-US" sz="1600" u="none" cap="none" strike="noStrike">
                <a:solidFill>
                  <a:schemeClr val="dk1"/>
                </a:solidFill>
                <a:latin typeface="Merriweather"/>
                <a:ea typeface="Merriweather"/>
                <a:cs typeface="Merriweather"/>
                <a:sym typeface="Merriweather"/>
              </a:rPr>
              <a:t> may be used for research</a:t>
            </a:r>
          </a:p>
          <a:p>
            <a:pPr indent="-279400" lvl="0" marL="457200" marR="0" rtl="0" algn="l">
              <a:lnSpc>
                <a:spcPct val="100000"/>
              </a:lnSpc>
              <a:spcBef>
                <a:spcPts val="400"/>
              </a:spcBef>
              <a:spcAft>
                <a:spcPts val="0"/>
              </a:spcAft>
              <a:buClr>
                <a:schemeClr val="accent1"/>
              </a:buClr>
              <a:buSzPct val="80000"/>
              <a:buFont typeface="Noto Sans Symbols"/>
              <a:buChar char="●"/>
            </a:pPr>
            <a:r>
              <a:rPr b="1" i="0" lang="en-US" sz="2000" u="none">
                <a:solidFill>
                  <a:schemeClr val="dk1"/>
                </a:solidFill>
                <a:latin typeface="Merriweather"/>
                <a:ea typeface="Merriweather"/>
                <a:cs typeface="Merriweather"/>
                <a:sym typeface="Merriweather"/>
              </a:rPr>
              <a:t>When you are finished put your poster up somewhere around the room</a:t>
            </a:r>
          </a:p>
          <a:p>
            <a:pPr indent="-279400" lvl="0" marL="457200" marR="0" rtl="0" algn="l">
              <a:lnSpc>
                <a:spcPct val="100000"/>
              </a:lnSpc>
              <a:spcBef>
                <a:spcPts val="400"/>
              </a:spcBef>
              <a:spcAft>
                <a:spcPts val="0"/>
              </a:spcAft>
              <a:buClr>
                <a:schemeClr val="accent1"/>
              </a:buClr>
              <a:buSzPct val="80000"/>
              <a:buFont typeface="Noto Sans Symbols"/>
              <a:buChar char="●"/>
            </a:pPr>
            <a:r>
              <a:rPr b="1" i="0" lang="en-US" sz="2000" u="none">
                <a:solidFill>
                  <a:schemeClr val="dk1"/>
                </a:solidFill>
                <a:latin typeface="Merriweather"/>
                <a:ea typeface="Merriweather"/>
                <a:cs typeface="Merriweather"/>
                <a:sym typeface="Merriweather"/>
              </a:rPr>
              <a:t>Then take out your New Deal Program sheet, walk around the room and fill out your chart.  (gallery walk)</a:t>
            </a:r>
          </a:p>
        </p:txBody>
      </p:sp>
      <p:pic>
        <p:nvPicPr>
          <p:cNvPr descr="C:\Documents and Settings\KellyDunbar\Local Settings\Temporary Internet Files\Content.IE5\OK18K8AO\MC900365756[1].wmf" id="436" name="Shape 436"/>
          <p:cNvPicPr preferRelativeResize="0"/>
          <p:nvPr/>
        </p:nvPicPr>
        <p:blipFill rotWithShape="1">
          <a:blip r:embed="rId4">
            <a:alphaModFix/>
          </a:blip>
          <a:srcRect b="0" l="0" r="0" t="0"/>
          <a:stretch/>
        </p:blipFill>
        <p:spPr>
          <a:xfrm>
            <a:off x="228600" y="0"/>
            <a:ext cx="1219199" cy="14271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 Flow Chart</a:t>
            </a:r>
          </a:p>
        </p:txBody>
      </p:sp>
      <p:pic>
        <p:nvPicPr>
          <p:cNvPr descr="9781038_orig.jpg" id="164" name="Shape 164"/>
          <p:cNvPicPr preferRelativeResize="0"/>
          <p:nvPr>
            <p:ph idx="1" type="body"/>
          </p:nvPr>
        </p:nvPicPr>
        <p:blipFill rotWithShape="1">
          <a:blip r:embed="rId3">
            <a:alphaModFix/>
          </a:blip>
          <a:srcRect b="0" l="0" r="0" t="0"/>
          <a:stretch/>
        </p:blipFill>
        <p:spPr>
          <a:xfrm>
            <a:off x="533400" y="1600200"/>
            <a:ext cx="7848599" cy="4876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450850" y="298450"/>
            <a:ext cx="82550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Effects of Isolationism </a:t>
            </a:r>
          </a:p>
        </p:txBody>
      </p:sp>
      <p:sp>
        <p:nvSpPr>
          <p:cNvPr id="170" name="Shape 170"/>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The Red Scare:  The panic in the United States began  in 1919 after the revolution in Russia overthrew the Czarist regime.  Lenin established a new Communist country.</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A communist party formed in the United States and 70,000 radicals joined including some from the IWW.  When several dozen bombs were mailed to government and business leaders, the public grew fearful that the communists were taking over.</a:t>
            </a:r>
          </a:p>
          <a:p>
            <a:pPr indent="-238125" lvl="1" marL="758825" marR="0" rtl="0" algn="l">
              <a:lnSpc>
                <a:spcPct val="100000"/>
              </a:lnSpc>
              <a:spcBef>
                <a:spcPts val="440"/>
              </a:spcBef>
              <a:spcAft>
                <a:spcPts val="0"/>
              </a:spcAft>
              <a:buClr>
                <a:schemeClr val="accent2"/>
              </a:buClr>
              <a:buSzPct val="100000"/>
              <a:buFont typeface="Noto Sans Symbols"/>
              <a:buChar char="◾"/>
            </a:pPr>
            <a:r>
              <a:rPr b="0" i="0" lang="en-US" sz="2200" u="none" cap="none" strike="noStrike">
                <a:solidFill>
                  <a:schemeClr val="dk1"/>
                </a:solidFill>
                <a:latin typeface="Merriweather"/>
                <a:ea typeface="Merriweather"/>
                <a:cs typeface="Merriweather"/>
                <a:sym typeface="Merriweather"/>
              </a:rPr>
              <a:t>US Attorney general Mitchell Palmer took action.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B73"/>
              </a:buClr>
              <a:buSzPct val="25000"/>
              <a:buFont typeface="Merriweather"/>
              <a:buNone/>
            </a:pPr>
            <a:r>
              <a:rPr b="1" i="0" lang="en-US" sz="5300" u="none" cap="none" strike="noStrike">
                <a:solidFill>
                  <a:srgbClr val="171B73"/>
                </a:solidFill>
                <a:latin typeface="Merriweather"/>
                <a:ea typeface="Merriweather"/>
                <a:cs typeface="Merriweather"/>
                <a:sym typeface="Merriweather"/>
              </a:rPr>
              <a:t>Palmer Raids</a:t>
            </a:r>
          </a:p>
        </p:txBody>
      </p:sp>
      <p:sp>
        <p:nvSpPr>
          <p:cNvPr id="176" name="Shape 176"/>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79400" lvl="1" marL="457200" marR="0" rtl="0" algn="l">
              <a:lnSpc>
                <a:spcPct val="100000"/>
              </a:lnSpc>
              <a:spcBef>
                <a:spcPts val="0"/>
              </a:spcBef>
              <a:spcAft>
                <a:spcPts val="0"/>
              </a:spcAft>
              <a:buClr>
                <a:schemeClr val="accent1"/>
              </a:buClr>
              <a:buSzPct val="80000"/>
              <a:buFont typeface="Noto Sans Symbols"/>
              <a:buChar char="●"/>
            </a:pPr>
            <a:r>
              <a:rPr b="0" i="0" lang="en-US" sz="2200" u="none" cap="none" strike="noStrike">
                <a:solidFill>
                  <a:schemeClr val="dk1"/>
                </a:solidFill>
                <a:latin typeface="Merriweather"/>
                <a:ea typeface="Merriweather"/>
                <a:cs typeface="Merriweather"/>
                <a:sym typeface="Merriweather"/>
              </a:rPr>
              <a:t>Palmer Raids:  J Edgar Hoover as special assistant.  Hunted down suspected Communists, socialists, and anarchists.  </a:t>
            </a:r>
          </a:p>
          <a:p>
            <a:pPr indent="-279400" lvl="0" marL="457200" marR="0" rtl="0" algn="l">
              <a:lnSpc>
                <a:spcPct val="100000"/>
              </a:lnSpc>
              <a:spcBef>
                <a:spcPts val="560"/>
              </a:spcBef>
              <a:spcAft>
                <a:spcPts val="0"/>
              </a:spcAft>
              <a:buClr>
                <a:schemeClr val="accent1"/>
              </a:buClr>
              <a:buSzPct val="112000"/>
              <a:buFont typeface="Noto Sans Symbols"/>
              <a:buChar char="●"/>
            </a:pPr>
            <a:r>
              <a:rPr b="0" i="0" lang="en-US" sz="2000" u="none">
                <a:solidFill>
                  <a:schemeClr val="dk1"/>
                </a:solidFill>
                <a:latin typeface="Merriweather"/>
                <a:ea typeface="Merriweather"/>
                <a:cs typeface="Merriweather"/>
                <a:sym typeface="Merriweather"/>
              </a:rPr>
              <a:t>Trampled people’s civil rights invading private homes and offices and jailing suspects without allowing them legal counsel</a:t>
            </a:r>
            <a:r>
              <a:rPr b="0" i="0" lang="en-US" sz="2800" u="none">
                <a:solidFill>
                  <a:schemeClr val="dk1"/>
                </a:solidFill>
                <a:latin typeface="Merriweather"/>
                <a:ea typeface="Merriweather"/>
                <a:cs typeface="Merriweather"/>
                <a:sym typeface="Merriweather"/>
              </a:rPr>
              <a:t>.</a:t>
            </a:r>
          </a:p>
          <a:p>
            <a:pPr indent="-279400" lvl="0" marL="457200" marR="0" rtl="0" algn="l">
              <a:spcBef>
                <a:spcPts val="560"/>
              </a:spcBef>
              <a:spcAft>
                <a:spcPts val="0"/>
              </a:spcAft>
              <a:buClr>
                <a:schemeClr val="accent1"/>
              </a:buClr>
              <a:buSzPct val="80000"/>
              <a:buFont typeface="Noto Sans Symbols"/>
              <a:buNone/>
            </a:pPr>
            <a:r>
              <a:t/>
            </a:r>
            <a:endParaRPr b="0" i="0" sz="2800" u="none">
              <a:solidFill>
                <a:schemeClr val="dk1"/>
              </a:solidFill>
              <a:latin typeface="Merriweather"/>
              <a:ea typeface="Merriweather"/>
              <a:cs typeface="Merriweather"/>
              <a:sym typeface="Merriweather"/>
            </a:endParaRPr>
          </a:p>
        </p:txBody>
      </p:sp>
      <p:sp>
        <p:nvSpPr>
          <p:cNvPr descr="data:image/jpeg;base64,/9j/4AAQSkZJRgABAQAAAQABAAD/2wCEAAkGBhQSERQUExQWFBUVGCEaGBYYGSEdHRwgHx4cJCAfHB0hGychIR4jICIgHy8hIygqLC8sHR8xNTItNSYrLSkBCQoKDgwOGg8PGiwkHyQsLCwsLCwpLCwsLCwsLCwsLCwsLCwsLCwsLywsLCwsNCwsLywsLCwsLCwsLCwsLCwsLP/AABEIAMUBAAMBIgACEQEDEQH/xAAcAAACAwEBAQEAAAAAAAAAAAAFBgMEBwACAQj/xABHEAACAgECBQIFAgQDBAYJBQABAgMRBBIhAAUTIjEGQQcUIzJRQmEzUnGBFSSRQ2KCoVRyk7HR8BYXJTTBwsPh8QhERVNj/8QAGAEAAwEBAAAAAAAAAAAAAAAAAAECAwT/xAApEQACAgICAgEDAwUAAAAAAAAAAQIRITESQQNRIjJh8HGB8RNykaGx/9oADAMBAAIRAxEAPwDceO47juADuInyVVgpZQzfaCQCf6D34l4zn1nNmGcfRdYuoIxKskSUN2DozEkEUL1AeKF+6boqKtmjcdxmuX6hlEJjSV8mWEBWkB00WNA6VKs77jcgDwQtHhrg56IOWx5ORIjlYEZ5EPa7EAdhrfUxoUN7G3twJ2DVB/juEZOcZ2VCJY47iddUYgdFaS/GqRnOhPc0uo2PFEcD5PU2edLdKaIDYpMEiO33HUBIZCvnUFSOmFm9uFyHx+5ofzaa9GpdfnTYuvzXnibjHpsuXppPJkwmNX6rRwaZSSraupPkEFUrSPtFiwqVsOJMX4kZ0sjIAhEpqARx05HdbWZJFEfgaiNRNgKKJU5dsODuka7x3GfT+iGeNpM6dgKvRGxJBu6DsS37UDXGW829Z5PKsr/KzO0Vg9OR2dSv8rKx2PvqXTf78Tzyk0V/Tw2no/SfHcLfoL1tHzTFE8Y0MDpkjJvQw9r9wRuD+/5vhk40MjuO4FZ3qaCIG3DUaOncA/hm+1f+IjhX5r8TNAJRBsLpt7/varXtaFwTt54XJFKLH3juEjlPxXxpDpkDxNq0+CwJv2GkPtsSdNCxZ4O5vqbFVQzTx6Dfg6vFnerK0R7++3ngtCp6DXHcJUvXhjkkbKBWQ7SBJJWYOV0hIlYBWAYAab/NbG/Xo71kMjIkxy0jkIJY2lQIxXtB7R7AkVYB/PsSlIbjixz47juF+f1rCkuREyyBoGRANO8rSBSqxb77uikmgCwuhvw7ElYwcdxmWZ6ynlkkVhpSJJDcE1aXQA9x2J0ghiNxp30mxxDhfEucYskeSnTmWFnGQjLp0CwJKZR3HcLSlWcAbXQSkPizU+O4p8nSQQRCZg8ojXqOooM1CyB+CeLnFEncdx3CrLz+TJRzjssKJYbULm2LCwh7UG1hnsH8C74TdDSsauO4zHnnrJ+UrCzyNIspP0J2uQ93lf1qKvd9Qvbt2404cCdjkqO47juO4ZJ3FXO5nFCLldUH5Y/jyf6D3PgcWuMt5/zmafLjbHcBhqSOI7OGokFz9pQ6SAvnc72QBE5cUXCHJk/r34iGMtFjyxoNNmYtY3220tfk1sQ3v434TuXc/heOCLKnebHOjqCSQa1kbZmiZWDqQxc7MylLWt+0xyXNWRmXIilQzdRI4k0N02SSptCNYstf7qBJpsBiKnqgQLpkaFlhAk+0pfVDaaMqeF19jIRpBZSuw2lX2af2r89mjt6AwWiVYoliohklirX4q9ZvVqXtJN2DxQ55jlMzDhij1xxY0zaCxC2DCFZvzW4/PcfyeKPw6km6qRNK1Q4w6kb6TTStqTpsvkKtgk1sYxXvwV5lOTzSRb2TlrNX/Xl8/wBtH/Pimk8matYE74Rc7ZOU5bhw8pnbpAA7npQ0ADXgkAk9o9zW/EPPsnHbFTLOVk6tRGS8RtkphGU77007qNQsUHZFs8DPhI5GNghDpMmZOhYAEi4UNixV9tWQePfpjCSUc9QqC0c/cGJqYl510+O1n2AIun0GiBpL2Gic+nsfKxgMWVspmUsEyJX6kg1DU0brIkbOgJULIgKtV0Buc9EGLCYSkErImkoSzSwBTQTSbYgivpfeh2Aa6VI5RyWXHgi6aNa2XivvlfW+lotJOmRVFE7jZwbA3YDmR8xQNrEWSO1ckiklIFGLJT/Zye2rwdiCw24h3stVpjJ6u9Y2r6WUx1Q8H9tx5u9q/tt54wH1TmdSQkncnhu51zIpKcbmELxyj3Bp/ejFINnXyQH1DyNjXCfncmMtyY8gyFAsrVSqNvuj8mia1IWX9x4GcYSlPk+jZzjDx8Vtmm//AKaZH62av+z0IT/1rav9Rq/0HGneveSSzIkkWR0enYZGTqRuGrympe4exvxf54zv4Myxcs5bLnZNqMqURofakDUSSQqgtrFk+w/I4ac74hLktFHGhCyO3dpYg6Y5HFEhfOmwVDA+x9+N5Uc0bTsR83NEdPLk9RwAH7hUIK6jYUSPXaaVgdzTCtxUlykOHn6AAohJsx9N7L6Bq+o4e/8A+w7nbYCuJZPSjmrkYddr0pHpYbNdNvrajpJoACze3EfPOVx4+HmRoztphJ1O2pmMk8OolgirY0qdJ37j/XjJNUaNOyvH6dgjMjs7lUkMfSTvLhJGjGolKjYn9KGqdN47vh79AYQy5siOZIxBHHHojiJAIYy7udmZhVWa8kG/JRZo50mZjG7EzAyrjzh9BDtIyhTGCoZyDuxBur3UcaJ8Gp+qc6Uo6HqRx04pgI4lFMPY+5H5J4tL2TKXocub8qWfHCQyiExsDFIoDBGQ1VXRHlCtg+RYPAn0f6Yj5RjsJJTM80ttLoPlyAqhRqIQeSSSBbEkDwknHhMjF1DmWd0KBdSgs8he1HgKV3cldJU0diTA2LEenoatRD6UZ+mQAzK2hT0gDpO7C1IBvtoJT+w3BLTNS9WczkghDwlA+tRpezqUnu0ge4Hcf91W3X7ggHmj5OT1D2ExTTA0yikjWNNYYKxFylwCF0jR5YliJwMQytPkEnXGBFHPM2tiW0mbUTqFxrajwPqbjauI+UyBeYtpCrDka4EBmDIA6KEolidTyIisu5Bsfp3HK3QRjiwXyyPIOGiqqrcUrfMs9KI5CGkoEHUQRKvcvhzRohnLcw50nyrNpJKQjWswfuWrICqukxvKiN22hXqE7eRc7/L9VWKOyAquPICiKryECtu6PS28YN6lYb0w4KZkMzOWdSxQDqM8vTtEXU6owNqdarYrUwWhS2eJb9lqPodPh3zMwhseSVWRGZEawFV1fS0cZqtBtWRLJW3S+yg08k9QJkmVQCrwyMjI1g0GIVtwLDCiCLG9Xxl3JuX/ADc6deSQ9d4pNItCpIyipj3oaltiVoFlk4+c5y5caVxLJJHG0WRDHIxLNrDFY9TjdRTCTf3VaIsDiuTX6EcE/wBR39Wc4zIshEx4ppEePtMSqbe9wWddEdLRDOaO4AJOyxOjwQg5B05EczqrBwJl6p6oOtEVZI7a2UIFUahvXD/PHLNggC45nhFjVRDFQSuofvYscJWF6Gn1LLnZYghWvpoVV3I8GWU3YBuk39t9uBp3Q4ySz6M95tymWVp8fXHl5i63aVmDn6uhSiAba9u0blb2A2r9E4erppr2bSNQu9633/rwr+meQ8ugnebHeKSeQBdWtGYKFAAULQUUBdCzW/DdxcdGUtncdx3HcUSdxn3riJGiaSIwSKWIELEoXkG5MZUdzkVv7C2ur4ec7MWKNnbwovbyfwB+STsB+SOMrflRklmcE48oVHhWEhNTO0naBpFooQt3ala3cimrjOfo18a7JOXZgbFxcWQRwZMURilSY1I5F6tJE8euMldTFWbfY1TcXPV/PI3WMpEZIyFUOgGgqWiLhHYgEsKAZdQpWFktQVuac6uKePmGiOdfvDH6c6qQzNFYAcE92gMrhiPfYXfTmDPFiRTlo50jKoFj7ZEOoguLkKMS7d57SW7tyoIQ/wDh89OSRrzGSXH+t0NaB3VlC6gLjYUWLLp/iKDQfZWvtZeV87TL5lNKhHTk5eEQ2CHKSSF9DA02nUtgbjUuoA7cLeNzRI8LPmlj+XmyCAscjEyCIKO9iw31HVRACnauFP0Zy3NlWI46okEijq9RwpbQZV6iBT1O0VToL1KADseHF9BJdhb4UnRi4DMSAeYSkH2AECg3+3nf9+PnIMgRz85d45CmTN1caUIeiximeRJDJaqYwdDbNbDZbJAPtfS+LFDjYryy5KrkxFVOhIyZJY1chQjMwK3sz+xoDg1zVWmSaMKWkYyhR5tnid4q9hUmOqi9vA9+BSV4E4OsjH6JSN55J2HVd5T0pmUhkWRWbpCx5i09Jq8MGBo2oV/itiwYuSJIHEUs2+QnTTSyEEa7Kd9EDUttsbI8XpnJW6v17GhmlqvBGsKjf3RL/wCLhY9Q84XJsLhfMR6gHYsStWO50FK9Lvo1FvtBr2dk0zOF9cfM4ojy8ZZIFbSryI7xg19qTRlpIW076fqnceF24AZPo6ByWxzMEF/pGTECPbrY+ph+QHjU0RdXfD76vdcs4dTRRuWWFyifT/jdONTEzqa0yGQrbadBG9huM+9Teno8SWRGcp0soxiSMLYtEN0D4Wm7bB33N+WhMZJvX00GDBiMyyqSCzsjiSERup1UUQuGsEGrBDAs3kWo+eCQwypkRTwxM7Eu7IV1xyRhXHT0RfeANTjVo2JN1nXPPTs8ajJMnzETGhMpJIo0NYO6nba9vwTx3L+aFZFnxnMWSD3L+l7817dx2KHY8DSYJtDlzblc5M2swkz1oc5SEABJV0lS11UlgKNqP5HE2ZyaZ8adAuOxkjSMKmREANE5lJOpk/SQmwJse3H3k3rFzC8kepOjXzGKBax0T9WJSL6d7FL+ne3aRpvR+uyftZFsfeoRWP4BYAGj/bzxlKTi6NowUldgmLmk31DIsDvIjA6snHollSyQJwfvjVgfI333vh4+GXqWPHjyzOsgafJeVBCjZACFUCrrhDrYoiifbgXjeq2c90hZV3ZmjWXb2ADKWtjSj+x9+GLWrFYp44EkkIebUgC48ZHbCCgGqZwtsCxCkk7gIrOM2+gnCKEzns5SWSXIIKP1CWZZoS5RCsYkR4IwjNqDELrtg5UAkHillyM6mOOQpHIEYzKNEESxsEcxtStJbHRqsMxK+xs6PByScAtC66RfdA92ANtSe5u7/N+B7AJ+WRMC5jbGlDU8+N9J7PgyR0EawSLZR5O4u+EpJbVA4t6dlXGoY4SOSSGGEdssUhvS0cpMkyFdrDK7FtI1f04F80zklmeMtoZNQfXHoZyitpfWuqge9gQwA8+/BaXAkhBXIMEsch0QzhNCd8YQLIFrQbFFWJ2bYmjwPx4hGwELCMKdQjXKAKxPfUWMVa6H6lg7WzH9PA06CLSZOnO+q0bTwO8sRVRlKiFZNSB2ADjtkZQUsbFrNoSbkm5A2QnViMJgKqBF1mCagxbcLETQJICpqBNWx3DLHMeYJpZZCJXKmnP1mcA2jrqVUJQMyle41f4vj36X9Nxzn5vJiYxAKsamNnM7W2lmCi1jCqPATX9oJsk0odic6VD1y/m0eKizwtHPpAMgAbTGhAjjlj+5pFCh/Fa3klsoxCcMM+HkT4ceT0imRIFaWKgNx9rhG16X2W92OmwQxUDivyP0SZrmmkaOVQQkSsrFLrUcjT2uzABTF/DRAqIBpDcXsbm2RjOccoH0hSpJNANqoKf1KApNHuXYbim4bxslNvQR9AY3TwUXTMtNJazgBweo1ilAUL+NO1VVjhR9b83ZOY9OKGTJYqupo3KmDbuBeiF2CvpoE6xZFreicq5ms8YcAr7FWBBBHsQQD+4PuCD78Z36qxo3mZMVTGrZH13VioMldzoIyrtIpPdTqPusEkHhyaoUU7YB576pmCPGMV8kE6NU7RmI6tl0qoaR9V7BCrGx77cPXwr5402J0p5FOTCziSO7KrrOkeTagdt2aKlTupAz/H9KIkxx5JxjtKt9XFXvbVRdZZJC8qyXf09dMAdiduB/pH1DLybJeN4fmkRWRKIV0j67KdPb39SQWFvfto7gcCoGm0foXjuAvp31dBma1iJWSLaSJxTof3Hgi7GpSRYO/BrizMXvXeSseG8joXSNkdgv+66mz/ug0WHut8Y16bzcubmS5colUykxRhl8q0UzagGF6dUYor/Kw8CjsXqj1h8s6RRxiWVqJ1P040UkgF30t5IIAAP70N+FDJ9TnL5hDEyQl0glB+Xl1vEXMIDF3iQLtYFWDqAPtebqzaN8aAWJyR4+cO8uOzw5CyzI7MfpudJZdzpQ6gVWhqKyILomln1Hi/I5qNEkiR5SlWgADBJSAO1QSLsqwAN+aPtxofOeaII5NWTIyqQ7aNFCkD11Cq0rgAEaSfqMNwdqnIOXySscqa47W4ld/wD3dD4cxjYTyAmtIFKR7k8LlYcWipyz09NPFCeYuknQXtgJ+nHen+O1ku11piGw974v5ebH9ukyIKZWY2915jIP0QBsAtG/YWOK/POZitAQdJDaoDW+3cxH3H8jwL9+FnIzF72J0j9RF+B+4/T7/kk/680/LmkdXj8WLZdzmV8rEDGpPm4pI2A/jDrIGVgBQlju2oAMoDbbjgnlTsMoqo3c3He1yxzdSIaq8O6iM/tJ+fKn6U9QCXmuLEg+mkplYne2SOQ2Ntttq/YeaFGvViGjVhowDf4YV3f1B33/AABxo3STZklbaTHSP1GcXpSJcmHlU0JOwAej0mP6WF6o7qwTGQCq2Vxo8FYuqzjpglOoXKdIMWbS9EaO46b8m134WfTnqCJgsE6q+NnlmQEdqy3c8PvRLkzID5EhUbhRxHzfks+AUbHmeVJWAiVSdfcyCrpgyAEmmV/AC6QABpnaMsaYY6WFLkxxYsrZL2TIBJ1EiXS31Hc3RF0oJJJbxVkY38SuZGd2dLaN8l21ae0WF0AMNiWW5PzTr+OG7nnqzOIjxZKEUy6upHMqI6US3UcQKxQAMXClDSsL4pco5I00WVjzm3ySTpYkATxJHKAg9rjd1FDYRgb2K0+5GsCt6e6iYcqdTQuV2WbISNSDLIf22CV7ltt+PcSQ5kEuPjxLH8uVaGQ/cwLqrPKwFmwWcgDtCqBenj36wxelF8uh3jCrJRvZbpARXbZaVrG7Ntsqki/h84+dWJvE6PAfH+0Ur7j9/wDz4IqBp2MPJuUSpPFNBLHlCIhZ2+3Ur7NGSWp+0+W0kGhR24Uue+np8Z2uGZYtREbuhFrZrequq241KLCxpMeMyyvNLpuObQsbWoYGIlH6gqmUKSV9q8UL9TTO0MsSNrkP0YiTbspQNJuB3SEq0OgBNjQ/eeTbqi+NK7BXojNEESyuA3TWbKo/qaFQkIJrwrszAezAHgpHnSKEWRtUmhXlLmy0kiqxL7bkKUT/AIBwpY2Hkt0YI4md0EkckaC2GqRrD+aFj9vHBbJ9Cc2sz6CXkA1AFS2wAHb5vb2FgcEkmqJi3fIbuVc2YHSrBZB3HQfH9Bf59hv4H6r4Y5edFoBJOhd7CRMpAdnfZYwzLTal72JHatm/zjeRm5MHbkxOANthVVuf6eAa2/0sF2wfUjSSYoRbJhqEA2BJNk9IsCVIDJEhAYrQo7exzUPWjWXkvayMcsU8YYSS4SRzAg4+mSfqLpqi1qHr8ItDeqJvjPVMhyDBjEsSxePuEbbOdMdzIraqItSxvSWBNkH9G8l5JHjrSqutq6km5ZyBVszEs221sxP5PA31B6excyMiWKKXWD0z9pLAHbV+fO/tvttxrVGN2zKeWfDSRCJc1JSrOojxFCgMdyRIyl+0BdwvnYftwXnzJFy9WRGFKJNMmMjEKvQjRQqt06YAKCdJNEMKOwUr6W9RvhOIZZXlw9fT1zfxsOQ+Isjc3GdgsnjuUXRFR+v+QxyPFlJJ1VimDKI5KNyFUaLUpBUSSBQHvtZn3F2C8WVWaEvmmfLiTLNFBKkuLo1zBNCsATqWSkBKNpNN32GB80TrvqlDpWZNg66H8WL/AIbKTsHVjsTsdVHyCEh06RiGucxNELQ3WgIlR63HcdS21hjo0i6CpwI5Vzk4MSyQkNHC5j5hisCoAZ6DrHVAbkiQedla64laodO7YW9Mc8+UE2NB04pe4dG7Qsq11Ye4+NmeIkkf07yLfmn+bmVZT8vgwlgADqBZkBY/qLlGlY2NQe9V7Hjz8RuQRyyRjFlZ8iEaoZY5TKSo3Ck9QukqmqVQS1qy76wv3lOQ+XG/VjONMSsbvLGpWQUCqTxsBQJtA9KpYdpUkRsqHfRazPV/VL6ujN0mQvkRlwl+zMek+mOyv6mAsUB7CF5mVngaRlJkmSPqIp0amUspiu16cbfL6G31NHI292aMHKdIysObGlgApguOWd2vYhbJLISoPduPxeleK/PuZSNjLiLiTCZ4o+uSjkBV6W6g7/csansAU6lt9QbhgqeLDXqDPl5ZmJlQxkaMiXqD2MYIiWP9wVQkfggHjecPKWSNJFNq6hlP7EWP+XGF5uY+ZyOPqQzNPB1EkkMZohbALs1G6As77g2bscad8KcgvyfCJNkRaf7KSo/5AcODy0T5I0kwT8RMWZJlmj/hsnTYA97Hv7FtgAWDWG2rRZOwBGryz5eHoomOha5ZGsVZkDMGGxfTsAbodoUdt8evih1JJ5okKnRiCRFu2JPzAe1/kIAUklfNd3jiEZQxIcpFbrLHEk0TyMBL0JI2OnqAamUOp7iDWre+E1scXoF8twnyZ1jkQMkUgtQDpeQjUkbXXYBUz+ABpXu1Di/6n5sFDCj01Y29ldT/AKnYe/7DwBx65KZYImSNVR1SjLKaiSSanltvudwG6aqoJqNdVAglQ5scSFl+YabNmYUFIZIjXuIo2LG/BthdePxm0mqNFadlTO5ym3dq2JqrNf6f+duFjnHNZMh1gi1OWYBVXclr2UADc37/AJ/pxczOaxO4E2A0TvsvSDRsxJAGlfBogAAhv6WbDT8NvTHycUvNJ7jXV0scv2uAzaZJiu+kqmqt/wCf2AJcfFGHyYS80pfFAv098PMnGy42lnx4JFBbRIZCd1oqdIXUO6i0bED3P5Yc/Ez1CBRy95mbScdVJYg6aZXd6fUGDfcPP5Bpp9U5sXMoZciK2jxGCiUbWrqySkHz2Br29wR5sBeycpJHx5H0oZ4ei73YiksRBxYApMiGE2vgOTxTdsiMaWwfzBjHI/Ls/HjxVl0vDNF+iRa0uAHKalshgulirD9rKco9R5ImggyUQzY8hcykhkfsYIwXa9eotrU0SAa1WCtc0yXzVOPKWXIEjtDZsrJHqMsTMPBB1gH3V4SfFCFsxjj40kgjxJVAhhZ1ZClG2kKg7xMewnR2s5PtZdPoVrsv+u8uSJIpmhtXeUzdIkwt1pGYhZB9j6Cg1Mqta+CLutyvmLS4rZMTFZI83qoaqisaDuA2IZRuPB1EXxdn5/LjsutljEopYUBmZyKXToUiN0c2FYO9Vv5oQkxaGQIuFMyGRoiV6T2CNwpJhl2A00ADsU9xPJ0VxVl1M3G5lGDEojyFFmEkjeyCUNfUS/byvvwiS4z4GbBKorTIrKDt/wCQd6Nbf6cfc3lbxQr1J4IXj+tGutmkbUCy6OkjANe3cy0fwN+CPPMKadMd2kjkEwSr0xyhpCBaxM1t3Gy8ezE2a3PFpJOyHJtUFuYTrFkTQfLQFlZmSYxJIzK3fERqFXoIs2fBFbWF3nHqrKVWjQrHHpAdokVNVijZX8+P78X+fYM30nX65iQ47SR7lmVnKBox9RW8qbGntFE1XEmZyPHimhjVcvU08QCyCJ45QxQstsVptzd2lgrdd3FdkdEfM+bvl45kw5HhetWVjRkqHIABkULVjSAWXx5YCy1DsXlC6BrjeM6179BWrokWaqgHK7/8qII8yw1EZfoRcvykYFj1XjNtbFRDT1pG4plK0u16Qb8yibDEmTmzZOpjtHG2pyFsCOR4qYKfKg2LN1YBV+h17PmDzDKUNryi0IoxjKj6i6SwClncWFN2GUqO1yPsotfo2dlLZU2Gi5EaM8EYDKmg/wAWZE7nQta+RuLKi2I4XOZc1bEghDvmKoEUeXAxQA3GGCBrIOqMlq07Cg2libuPlNi5TFzLHG4VWklJaUrIjaPDMpQkKNVshKNvdllllWkaR8PuezZXWyZXVu8Q6ENxpp1OXDD2KuAp9wqn32E5oWSTMxuqIsdj1o5kkUFZFOpym90x2Ne7GqFcUfSfOcfGxsmaF5XlAWNALMc40pFGURRp2ksaY9LeNqK8JpZoXkcNECiDHgaR1RDKpZpZFLsLhgkZgoUGyIqvS1DjYKVWOk8uMy402WxTKMYiygqmQSK50iGYV9xvZvIKnzXGc5DVLNGjOisiGFVBQSP0ggaNhVh52STt7W06j7X2RzeMokWN1ZmjDaH02JHYXLOEJLsdPaoKjSqlibteCHLfiAhj6eRixyQABgq1VDYVC+qO7/lMRPsNqLoV+x19XY4qNhqaTpyAKqJTam8/c1GyK1rQBtrA4o8gxEiE00+JFj5CxEaaLK2miJipOgsZCoDfs5vjsDmUckZycOeeLoRlUWdWkRbDMV0uWoFU02krgA/aNQsD6gy8iZ3gdjjy6dfSrWGoOGKlRZRlaPSU1aumTWqxxDW6LTurJfVvqyWbGZesEYBCAuykNG0qHTQAZdAAdaGor4Kkkt6i+JEQbpy066mSQEAlWAUMQT4BDA14JVgdieBPpT0pjPif55TK5Ui9bAxjVIEVCDoI7GcNuNzYIYHiD1LLnQSJpyDJFLIETIEcZosaKS0pCyKfcHS+5B2PBh4TGt20WvSXqt8NI5p5FkgyXEQLkkxhWZh9y2YVB7TfnVW3BzmvrqXIhSVTC6oSBJHZtitdJ9RpCSSRq7WMcdM2oV9gxnEUh1kHG69K66yR18kAMSbIKxgbG/N2DRzt/UQimdkRopgrfw1hKOtMSsgEKakNWVYN4B2Ivh2m+JPF1yC2T645lPM8WKr2KJ0khVal1Emwu53tvcnzxrfwqkdcXoSFWMQBLKKBZ2kL/se4HxW1bDxwgcj5l81ixztpwzIxUEt9FmFqSbNpvv3fgU7bJw/fDWMgz6tyyxv7e/UG1e3bYPvfEqXyoqUfhysB/E3mRgzGZbLHGRtCglnCNkDSCPtsyCzv26/Hui+rninXChL3LGY4+mwGwZ2+83sQGrT4AU3uaDr6/wCUfMc0kVZ+i4xYgqqVDv3ZFgsXUrEAe4j8qbGnhN5n6eyViHTgxo4omEpMUqjqSijpFAsQGbSit7Eb2SeNMWZZocfUOVJkTGOEGhK0ccMdatX3MbIIW93LHbwD+RRw/QvUcgzMwRj1GjYpCGAI0PKD1smQeCFKjYgsp2N7GyRK0smGaGW0OPCw8qZQ8s8nd+pYt/6qVr2JLm3N1ihEUP0446WMKt0ABp/a/wBRO53/AD4yS4/Jm7fKoxF7mnpjGjDR4gEeQyH65WmRSjN2KpsExrL3klyVALEbcEfUObCsnLsOSMtjQRJ1VoFAzR1EHBNPRAYJvZG44BJ6mWOdddsyHVpJrqdkiMtkVZSRit/qCg0PAeDWYliyTkFTUruWpm1sqY7ISbWwifedih1VdmlLkiHDgzUFvDxJ/mCJYZ9bRuKDMZGZkRkoAMdVCttgO2uMu52C65BJVVkQRRCRqRR9MTTmxemo1jXTZcjUASOOd5wWiyklkyCrKi40cjEbANK4LqildVUqo1mzSkarXIfTqvGJB1GdphGGmZWkmeI6tF2UjxkK6ncFmIjYAUu9JEN9Hcgx4MiWLERmjQgx6pEk6jq5GsJQvqyUGdidKLpQAjWz0vVXPHx8XHhjlDrCPl5NcYdhIm8qdw0lQ+mrDGie6jw7YOS0MlB3aSRNS6WetiV6yRuttGStNtuBY+5TIq4fVjlyJVx/mdeU8uM2oAI82pbbVQEgqgrbavH6bbaEkyvz5xispWOLrYaqC0DGNjpSPqabV6NznVR3pn7TsI/U3LYUzEieCYESCJELBR96EhyL6gbWCXos1mzYNDpo1zeqi5EbSoNKW+lpXYszmLVSsrseiAGLFUj2rw+5vPsHJlwM3JDK0mkyQlWbQyxSESADbSSyaXA/BNaTRQWKPxCCrlyXjEmKEDVO5ZUACaVUBqNFgACBu242PBCZpZ5uXS/5dVyEhkaVEUkaZdEoTqBlSSNn3BsEsSKPbwP9VIObcyVY2RTkMlHV9ofYah4YiNFcgH9QrxfE/N8sdJFxQFix1kSBVIM2m0b5hlLj6blVIPgtbfqAC6yPvAH5xJcORkqQJe11dAEKXPPEQrLRoog2sjc1QocOPNvRyPm8sx55S8b4+pGkYtusbkgkm2GvpkKTVFgKXbhS9U4xghERUCliZowbVY016UZtrZ3ZnJFbmttre/VebGpZJoZskMgkhpUlWFAnnSZFIVRR1MCD/OfahGac/nxzLC8UQ0S9YhFWiqnJm0UoGxCgAfgCuDnIGiyOU5OP+rFmXIUbj6bhVet/bfUp2Ibx4II+n/Tca5KPGoMigEpLV9OVJe7SlIjmSkVEvTqF2TxH6Ydkx5RHFH04pfozFAaE9drhgSQCoBqiGjq9iCm6GlZ79b4EcnMshZpJIo4ZWlPTIJ7khWI9xpbNIGANaRtuW4ucxhWPD5VEV6pfHV0UrrJDQl2TzZXqKjhfYoALBpRfrKGRY1wlVmlVwZsiQ6i9LKRJGSSBH0kZgq0FBZe5i2kx/g2O/LcfIduuUgj6RkfpKmgAMhIFbFWW71eaB+4pgsgZ8V48ebIiiESSGRTDpkhZdHRLWVlWiE1OF0VpD+dW/wBzvSeLPHE5keKXSsavIzSQnalD6rdAdxYOkGqXccWZMnJfFaCHFyMh3Yq0jKjhS0Qq2VtO0MtFiqg0g9jx8xYnF4uVC0IkSldirJrvYBgWW1NNRYHtG3EvkqNFwdisiyYc02NOjLIUEDFSCRGzKxKjdXU+xsDT+BtwU59ynFeL/LRNjyNG8y0ZOnNGgOvskA0yKoc0pKkBlruFGZYYZ8fDysq/pI+PJGjENLIjgxxWFYgfxDt/IANjx4PqUZLY0WHiophsIgyDIArhlcEFdKKEZzqNVxV+iElplXNzo0xY8NVklZjqyVRSHYsdTLRUNbuqx+LEcIvTr4hSdaEGSJBDC1xTvGwlxm8gMpp3ibYsg3UEG7pi3cw5grvjxRP1JHkMSSKHbQIo1VpEmVTIVOowux2YAtsQSUorlPKkLSJqEroWamVaJcMi+WRLJQsoKtKqgndQ1kTwz7HnS40ohIYLaOvTYMJFLRANG5J1qy9RAdvKhqIoNWPzFjjvE0ayB0PVhY2bJdtAosCACoDgg7KdtOyZkEBmdV6Q0uIIdK1HGiSSIXJsCXXGrtqYkhm8+xCDn7x9Ko7AUSlmIXTEyMDVE6S5c6UFuVC352zlDK4msfIqakNZeQ4Rzgeqwd4Z1YsuynSKA7TrIEhEkbgNISAPZDaGLPKR43zCyTydNQY4FS/Ll3iVWZVQ6q0/nhx9EZ94HMMYNrbtnUb6vuCuNLnVahFc3ddQbnYlB5HkmDpFWUPqncagCqqUKdwsedFV4ILX7cNfUKX0/uaRyrEXFxlhSRzHikqZAouRnJZioZftsML7gAmwLGw6fD0ES5IJYkLCCzfrYBw7AWQAX1AgfqDeTZOacu5oZQrzW5V1LB2sWHlSMP8Aao6kndpVCFSNj+uw9/CXNWRsvSxbSUDEqFF6piCgHhWQq/5tmJ3PCUXytjlKPBpFjmXN4k5y2PkxxGGbGjIeVbXqI8lLbDT4N1548z8kx4shtMsoRWY9FI4yQzgMdDaepoGrVSg0TpvSNHAf1tzCOPmsqzxfMQtjxFottiGkpiCaKjydvYVZ24U/WeLjLNqjklaLIiB09RWRSK0ldansvQd2G4ru/Te3RmsKxi9OrHiy/KCQuYC+RCDC0Lr1FCEEMBqanYqRtvJsNACrvrDnFqa2FkCjXk+b8m/29rvgx6T5JFPDks7MrLjwSxygdyMZMzSVAY2tEKVuit35vhU9Q8myMinjSiUBMBNNHd3X8yEg6W96PuCBl5It0beGSTyI2VlqZFD2yagXAO5F7gE3Rrxxo7YQzIRNOS0LOs0hU6X0MzCOE7UabUTWo2fzIulW5P6FlWeNstAsRJ7TIiszBSwWi2rcirCtX44cuTTQzx5UczyKkE6vImjQqR2FVASgZI22ViVUgqJCRZ41UeKSMpT5NtkyZGPnfLfxOkYik0qkqFEbyJEWJY3IyhdKNrZu0EHhZ5VzR0cY0Ly5GVFPLHjx6UZGR2OsyFgVsU0gY2FJs2L0m8iWfLWOOALFLKdEcaFVTGjJO4IAsKkbXp8sZLJZFA84SxR9aGJNQgx+gjlSGmDzoJ2UCrZQWTY/qr2JNawQssvYeLFkvIrz/NZIVYzkqAsOGpY90bBBqkDLpDoqgntGiyePOTzjXlMwWUQ46NNkOukGSgiJqbuR5JWU/bprUKIaNuFn0xE8+eIXyewyaZoUj1xiOJtlA06NJApaB3K7WeHSd1meWJWR42jeZEicMpMMqaJGYItkC+zcbNv7cLQ1nQl8t9JvNiwCSTFheZNUUcuoEqA1SM4UrGWKsV1bMBX78PvIOQ5o5NCsbVLolikQykEJrbS6sG0nSpHs40kED2ZG5xMjSxQhbjRlhnEp2CJL04tLUHChVJJUle8721cG+a/EV4JsiQdQNBIccL2qosjUFj0kBKjoAlmofcvsmCz+wr+qOTdBcefDEiR9NXLAnqIwZlLagBVFSCKBW11bkVpPq3EgizJCxnWNhCYvlwPxGqRkkdsTlEojwysCRqUFB5xzgJ0sRupjstxtIDshlIlc7Nt3lQUs6VDgkk3xc5f8QCcSPGmQNk4ilIp+3t8qElth9NDpOtSw7FJFrZp3Qk1Z5zXgMxgjWTIn6skMSyMG0mWhsdK0EodoHYZGu64Pc/lUQdHUzmGCLBMqMFZl/i5AFmtQijUjf/aaTfcOC3rf1AcLpOuMpSPTIv2HuRh9hUkquhmBba/Nbm1/5MiKOTQTCidSXtTdpijIJENjUYY0WwATIwF9x4zlKkawjykk/wARXOO7ZOQJ8gY2pIYY5hGxAaNo3ikfcdMGgKJYre9hbN/lXNMrLE2LNCqmGYLPKliOUoaakVdWqrb6Yos6k6bFisdqljkmYEKk2OweUaJGC6hr2IKkvIFuto0JrjuQ5nMxG7RwMYpzqjLTRxsV/SSpYFhvYZdJJOzUQOGk6Jdcv8hH1Dy6fLx20aRJjyCF3QWCpSXRrDAEazPoYUQpZyRQNU+Q5g/wQxZMZCskyptuVRy4ehuNEpkTx+on9PFL0bNrkm6mvqOmQky6BdL0FUNGTsEGo1vVED88e+fZ2UrY0Rcr1dCCWFto4ZCpVYyP5ydTMK1aQvgbveCdZCHrL0+2NGJY5mdpISzg0VOhEIuPTXToaQ3nYElgWoG2b9CYNbJNGHhmWJbV0AIiYqAFjBAoBNmNgizYDIOX8vPokkbGjk6TX/KPtB96r9N7fivE/pPn+lDC1aRbDV432I/bz/3cD5Di46Y64KLLDnRgkBunnRhT3tYBmCb7ll6q1fvW4sCrzbEjaGLN+XeOTIQuAZB0p0QEukkfiNRGnYVNbLYHniL05z1Yzh5AClY2fFkA8spJdB+KI1/ttXncfJcVE5hJj5s7mJE6GME/TA47WTato2ok2SdQ7tzwtD2S/IdSOCTEEkWRIkwGlhE46c5BVACqo/S1SNEuxYnSoFgw8jSPFEszO2p1H0xpbQoD7gubKqxQE1QvVQU9ss/K4cVpoZ8rKdw4V3jdYomNARiMBHZ5CmhjWwB3Puaucfl8SZYlkjaOSPHfqUWKkFzpevtL6WrYAPt5HFIl6srSZyyu+UyF516QU6gojkt6CRsxPeix7nU2oyPYo6ZubY748ojILrFHE8zqrARk6dKl9QtIwNNEAFnchL8esYgJBMY1yM5wchUFLFGAJHDTGwGk0kydx2VUH6tzfqJcbJEaQrK6zoelFbEIuhH1hW0xIyAhb1fabJ3rhiF15OlIuUZ5jNRkkMSWYpWUlU1FSoRmYxlTdlWU+DROblaSM0yxnGnjcrJphkfHZlapemwXddiDGaq7DULE0PLnWCGGSRY06pkkcMBG5TStyvpAGyjZS4phuL4XOfcpyWaOJ4mQqn0w7KSQZNCqsn2lu9Q+9CrPdsZcU2UpNIkTOUS3HAZEdVeNd9woABdQSCwJPaLNFRuKPGrfBLIZxlFgVAEKoD50hX+4exLFjvX59+Mz5pyEY8iQrPMEjRIchmC6VSY6pTHY7VUkjuJYsV3240T4E4vTbmCaXADx6df3FCHKFvaypG4ABri1XRDtbI/iPEW5oqqCS8MCkb2dcs60pvY1Ysb7+Vq+AMPMGmLwRQxZEiFUKICqmNdAMd2sQiEgIIs6h0x7gA78Qsll5uGW7WCAEDzpL5Idh72qsWFb7cUMTlMkGPPlRRiXHl0yaFYxSnSsmpNgdUbM5ftYN9wA/Ga+pmsn8In2bmqQ9WaF45MSVoceUxqAZJEQyAKFXphCtmViTSMwBulRk5TkYywYmFzHHjOsVGZRHpF2yoY2IkRgtLunkUTZ3yzm+S/yiOjxtG8rEooQxwkxgxgq1+U1MAbCiGJV+xbuYkkqZq9aZryJgkZsFo00uC5AXSh+ojqCLNgkb2b1oz2eOd8gUS5EOLCEUSK0N0VaTqtpKvrujCXOgDwgOxq4/wDEnh5jCo31xxYsjEkPIhovLauJAxYGmugFWywJ4Gc/nMXQjl31xiUNbBeoXO5YGyU06CdmBaTxqPDBzn1B/hkcGNjSFf8ALq8pQmPXIQCzvIFLvfcqoSoUR+9gAoL9F71J6clxJcnpMGEsbdIlyXNXFp8nSAZSKqy2rUVA1cZynN/k8+V6ExieRYzqFA6iNS7EHayNtiQRuBxpIzEQMudHIY1HSA1ddo2dA4K/TWgGZtyGIcJVKoHCdLyFZZHnjbCgjduwZLhWNBbYRAUFJtvt/VXtwljYSzoG8rjmkZ5zLIssptmQhbsg2T/MSNV+Sf334N4MiwTvJM07mSFk6qWO87+CO4AhaB7NjsAARejxpYxUU3LJFAKudOgn8jWFU+w/ULr9+K2WNEYMuO8I8dRHWePx5Olyybbkkv8A8+FbKpaFjnudIqhCdygU2b2oWBd3v7ggg+d9+LT+s0aeadoSWkmSfRqGnUurydNkWbrbxRJ4u+l+X4U0iScxlMcTajHFGG1PR7nYgHRGCGFirIfxRPBb1X8KYul8xy+XqRmuxiCd/toiwQaoMCQTt2+OKRLvNFD0l6TOS3zEssb47y6nExKPIw7m00rgDUSjG9wT+3Bb1vlpkx90uPGEAEHTVggAU2CTEoAcFCFBaigO/t89E+lRHApnZmDBJ0iANWSw6YGqmeSkBBXYEbmq4I+rPTcMaYckOMBNLIyyQqB1C5CBo2sadmYre6lKbe9XCvI6VCvyf1QctUw+noMqpFcYAAVdIcmzf8JW38/6k8aXyNdQM1QaZ30JPGdlJofK5deFb7FffSxWv0gpT+noMbIyJMUEskGgDWCnVnfposbFfwJLJNX424m9JetUMxhkgTHya6UiAaYMgDZo546pW8gOBt7gi+Ja9Fwfsl9W+iJSmYgFKrxyxW9s3aVUMpJ2IPSsH+KhHhhS7yf1jjJj43VDSSwBlAYWVOo0UNqpQodNO21bq4qtMz+cKhejrRVIDObdAyjXHLd/co33pnhV7LFuMM5tyuX5yeJY2Z1kbtVSTWrYgAXRFEH8EcUqeCHadjPHzWWUZNMYW+aXUFJJAEMwYNZGrUIxq8WRdeBx59Nc2lUphuHKyZGOY9Rvp6HLUNx2EEkVtYNVd8FOXcty2MOTJg5OqIacgOoRZogjISodlZpliYqpAJuqFjf7l4Py2QjqUeNCrwyfzIe4MtePOw/qNqPClLiOMeQT9E8nMwzcZ9IUutE0K1NkCyd/xX523ryE7P8AhzJEemx0yqzBgaINeCNJoWpBqybP9uHDlfYeY3rAWZdLKRqpMsgbXsKkPmtj+OG/m6CXHSZbBoKdwBe1WP3H9rB/qIlKm6LjBNKzNOQ8pUrLhbgzorKzEbSpuPbbeh93h2I/a9lxLmYcOTIhM2F9OVWv7CSBrA0mopTuNQOlmPhd4eZRENrX7r1LvuL2I/uLHn/73xlSpkRTY0XXTOBjeAAEM7LTAix2yJ3sT4PUN+/ChJyKnBRQuTc8VpdSu8SqiIsfUcAUqgikKgLqBIYEDTR0ijwS5dn5k9NFhyZ5WhG7GSWCNl8t3Ude2kFpNhVWK4v/AOE4WHIscv8AnsktSQKC8Mdm6ahrnZbO+ynyRe/Fnn3M6ZRlv1mBXp4aH6aaqA16NifI0IAPP37qLTTeCGnXywCMaHNSWVpoGkcRPHEW6JIllbcAhgStFl0KzlQw2AI4jOU0US2wYzxL0U0kjpJqZ4r2NNaGyKYRU3ni96fyJ2zoDIXg0vGQNGhVjDISFUuoEenzV0NgDQXgHLqaDB0FQWM0cbC9cbndY6FghkeOu3UC1e1cWZWNmTkxxCbEmkYqhmechigAZYVjujsZbptJUMXe73AByg5EP+Yl6cLMkgAol5HiDyUtrpUI6vLJarqrSttQrfEoNJlZbKym5Y1q6IAUijdb2FJU7jfarr7yiKR8vBRiyxvJA3SYUH6aQBiO3cEJ+aNKfxwbHbi8DDzDOw8osrR5HRUqCoWJQ8gAPTHf2D8AFb+3VbUzp8IBGZs9ojKVcwk9VSrBtL2tMSaXYbk+DuRXGM58oL4yEKVyMjrMoGwAkaELV+CEJPsdQH6eNa+A0WkZ40hCJlBUCgCNdjz4B7R42A4EJqil8Qj/AO15DY2xov7jXLY8j/v/ABsfHC7EFjkTVcSGVJGIFpGyqQzMuxKOCVftQC0b2PDD8S1ROaSSydTSmNAAIgpkLPLKoC6tqrVe4Owoj3AZUcXanU6sT6tRortGxV1IbcMxIXXqb7r9uOefKM7R2ePjLxqLeQbzz0imJeNBPqiyWDOQQ7qId2jkVQTqDMjAiti2rZb4CmfGiOiJGyJnXRpRgxNgeXUadVWNMQY//wCl3xN6j5uqZTu6OVca4XVhpff7qJJ0PImx1alVUAA0gcEPSHpmCPFTLyIfmnnD9JGcLCoFgtJXeWUhth+1WxXjoulk5EreBj5L6UgyMB+yWWISamZdmidBpYlCSyuoslCHDDSRR2Cb6ixsvIzY4nd5p3bRC2kBWIYBrSyBoZdJPusan7SCdC9DeqdEcUsjExyT/KPqbdkcOYXbay6BdFk3pc39orvTHpoJPkysWU9eaNWuqWJ2WbIG+zydsVgA2XApSKV1kbVugBz6aKCV9ftcjOBtLKzt1GI3IC2NCtvp2vY2AlzvmZhMVIjVdC9psC/J8+O0/wD54bufRpJK5ZAK2NED+wofv5vfhQ5nzpUDKhHb7V/8fP7+PAPvvxzc3J0dfBRVkXM+YpEoYAEncDcCz703+v8Az9uFObmLM5ezqO1jb/Thp9CemEzZJJsnW0UVbBlTWfcFiboduoRqz/UWgLB4tZnK8FI8gfLt13OjHjDuWD2QNC3qZWGl+8bEle40ON4xSOeU29FD0tPHPEY5T3xayu+5ikH1K2/QQWO+ySSv+g2z8t6kOTLDv0yQoBGwYoSJAK2U7RuB7H20Djxy/lSY/L5OljoMyEa5Jw7PNCwZqBRe1CaPbqIKKztZpG98onXmDR4DxwGYqzgI56alQ3YpVlKMV2oNJGooBAAVFNWQnQU9P8yeWRUVtEh6kYj9iSwaUGnUkgqrHSdQdy24G7V/hyScxx1lCorrOtRIyEyMqrqLa2pjFEyahW3g78LHp/mMadaTIhMuK5EcpcITBOhYyKQqg9I6tnPdsCdtRWTnPP4IYpJY1liMZ6kDSamUsr2ukk7KTtVrYta0nibplVyRB8SZOmHGOEdXyCREANJixo0jKVX2LIJBQ/NcKfqWKJ1OVEC7xIhstTFHA6UrXZZonuFr+6oyfJJ0CDEjy5DjzRuDHNGuROmlVA0NJIq03UppWYEgbagdQqwoeouYY6cwmEMMSwI6xskMYUnHeNlmLBKLadKyBjZViDfjhpk1YSzMczswQEdSFCFRqEsUsa6ls+/U1qhNboF2BNVfXLzQyfMQyMSiqmQAWVWtQIpmAIJV0Ij1GqeM8ffRHMpMfLfClfVJHI6QSP4N0dBuyYZhuQdqIfyqkR/EDnbzZMUOKr9YszUtNIoslYyALBB72W6sI57rPDxoKf1EnKviiUpQ7bizqsgCq3IHtQNggb3v44mj5xjZrHFDhA7s8Jr+HIxOqMnSF0Ss1jbtc0fvAAnFjkeOGDLDRyoXTpLEC7oUQq48IrKDIRPeqh9rjUB85vk48WLFHGyxjJIDQY5ovEhIHUmKtqbqXT6N6IpRxK8aXZT8jfQekxnkbNj6ZDT4nU0jzrU44IINUdaMK/3T/Zh9E8zEkWhiAroBZ3Ub2CL/AE3/APHhZ9NepDkz6ZlZMhMWZO4hjJGU1KWNAB1Cb2BqLaq7iOKXpbLqNCtbk2DsL3s7ePcX5q/cnjLyXFpm3jqaaDfqfkpV3AXuB23uiKuzW44BcqyTBBnZWphpRYIwf0mQl5B+b0oBv7OfY8OPNMyOeMOWXWqhZSWpbI7D9psn7PySQACTwtiKOILjsQywO2blnyAY9ljP5H8KEj86jXCS9djb1fWX+fcD5uY2GRAmmPJZB8xMRqYE+YV86VUgqfYlb3sVc9D86ixpJXYGXJKjolRfbR1EMxvVqq7vYL+/Ge8055LNNLKXYGRiSNXt7AkVdChde3HnlnLpcl9Cb13MzGkRR5d2OyqPyf6eTXHSopKjkcm3bNh5N6yVpGJ1lka2UBWlCkkXtI32+GqjuNlAHEE3NcCItKcZJAzazIJCCJCf9jokHTk7QNYCsSoJ32AflHIWP0cfX0ooyySAkM0spVeu6BhpTR1Aqse1Y21AFiG+4Hp6WPLSScrlwAFsiSQAkKutNP3tqV/KAGjpB0rpJ4mki7kz1zpUWXJhSOWQTx9xbeQlpUYavd3Q2qsAdq/LcO3PcmF8aOeOYIomi7EsO4SQWkaju1N7A2d27RZ4zH1JnLLkdZ5TEGLLHUbaQvgmORb1sCSGO29rVVXrmEmQoRYIWeOJIXdtGsmWReoC5NjWdZJZd6FWB4ONCtMJvixid4ZQJCCHiZI1caWyB1NIVCynQxYAEEMCTueND+C+QjPn6CSA6bm/JMpPklvPktRJs1wif+hGXLFI6kRMlFSQ/VeTTqCh2lYJe66lagdiBZ40D4R8tkx5suKV9biLHJ2UFL61o+nYspBs77EbkVwRHMofEtiudJpTqno4rFAhclRPk6iFHdajfUtEGt+ECOdHgitGiCxSSPZ1aXbIk/I1bdJm/b3PDv8AFgqOYxkjU7Y6CNRVl+rIFC/qDW22kjerIrhSz+XNK0qyysMhNOiNidLaWsAySEI2o7C9QUg3q4icruP+zTxxSSlefRbzZdWNBLzGEvIsLCFUUHbVH1nYgrThXUqb0p3ncgVQ5Py+EOk8HMMUKr6wJpOkRtTK8J8lltNSr4bawBx6gknyklt2ORy2WSdgCOoFkb63TFBbjkFlGUBlar3UCB8T/EuZ4sUrIWmkYOUIIaJVVlYhapmQPRoNpKWSRfGiXRk32dzvnohiiihidYeu+THKy7yEpUaqCAaTWRqNg7Fdt+NMyohi4gQdzfYSTuREe9j+WkyC7E+9/njNvUmbNkZSY9xnpLG0J0MpKLGp8AsDe6Gl1MQFBqwDPxA5rlxLJHMYGcC6h1jSWNkASCpAGemZTdsLUaTUSysFRw8gHnrn5dZyUEBmorr+rIEcB9IF9t9ln3ButtVz1r6MjeJZY06Aj6S5FILjMigqCiUHIsJYAOplBNWRN6z9IzZLRDEEfTWGHQWlVAU0LRQkgEXZO/6drPFvHwWh5fNEZGmnZWEkiu8lbRs+nSSjOvai6yCL1qx3RSKUVgc3KTyfeU4jiI/4YhjjxyGV2KtkOWtWkAftANH6S6QKJbelPn1ZmRYkiyIDr6WsuobqNrVQxUsLhLaQrMCdP1a3NcR+jcAzZrxB2iaWGOQKgUdyqizqGINnuLLuQQACePHqACGd42lRz1GuTcatC099ukADSxGqi7Hzxf2IvtF3lEkc0AhUgw5EdwqqgI86gs8LAgDqKrRCItRqEANvZWvSfK1xuZYkYFMznVMb2HTkUgAgABxbV9wNrsUvhq9O8hE3K8hPsZcpYlGqwKlEasL2Dr5sfdpF3tS3y3n7fKrNlTTdWQCMSMQIyLdQJNiS6aGfqVqJ0AsKJKUrY3GkMnIJBJBzWY0q/MiOZyCbQqF1dultaMNYPm2aybLcVOQ82xZZnSOCMrIY44eqwZtCFhNMsZ2Rni12UGksp8b6vXw3nyI4MzEkiR02kncurIepsFZgwKswo/rNeUvY0G5jC8jy9RkiwotLmIVIFcFDoZ0VNdto0MFLamO1aeC80FYsm5fzRWaeeVJZlYkx9JSqL3uXDO1JrLMm/wBoNjc2CH9c8xl6gihnnkViEUSMSrCVHBBJOiwDosgb668XwUwZ4mjtps2Syv0Dk48A6SkmEEMwdOxh9oAYliCQwYw8152MyRsJYIMaPp0EhGtg3Vjbvk00x8k6Sw7jZuzwJA2Lnqr6Zx5FcdcRhGkRiQ6xJGqSre/dToD4YRhgKber6b9R9KQ6m2c3IxGtiSbIu7IYhSfyVH4HFvm3KWZYSzIJTFKr9XUGcxyS2QxATUkQUDUw20qPYcLqE6gbK6jWob+SP97cAV7+RXtxayZvA38m5y8jS44nJkmUBHnoBpNIUqGBNNIixpbEWusGiwPAqLMm1dNXUSHbqUDNXcpXWTSqpBXsq6v3F2+YRyKMoYmKgixKRpytyCzXU3araiQyr2KRWnY8HT6XkE8+VKnQjEDSM0hARZyGP2W7NHrLMukPZGx80AU/Q3KhBn4yPJGZWMsTRq1kBoZAQxU6b1nTQN7Dfit6YR8WGWWRXMKyFY1Qd0rAkEAlToQULervZQTemXC5PhpL1YeZL1cUK0YlBAknUk2rEBTEWAHmxZJNDuPxZ6S82gVYWj16CyDIWSNQsZkSPQiAC5qcFmJLBj4beZJPZcZOOUR5WS8axzZFHKZS2LiRio4WZToYr5aZrAW7Iu7ugoTnPKMpcb5eONnknbqZTiqtftiB8FUNkkH7r4ZOU5MOPjnm06apHAiw423+1dHUoj7mogX4AY7+AA9GQSZ5zsmUnVEEYDWyRqXLUW004jFWSHUDyx06mWIJ7f8ABc6+mP8AP50K8fpbpMBlt07+2JSGkfcC1q1AuxZN2GpTRpsxcBWxJIXx2hUaqBDrpbSpjLBirTMSTsVbxSqBRY3Flv1IozGsbmRISGUX9R2iLLf1leNirKxd/uYi9iB/MuXyKIwuR0RGr65a1bGQPJqATufRIG07X0lPuKpuyYxo6OPXFDDltGYnnJ0Y7hI2jjVSOmoABJkLg6lLWpGxAInXALxzRYrz5EbNGrmaRSEZbIWxpIjCOdTAEABRRquLeVyF5IZYcbDaV9McazOqgxD+LIwYNesySWdCGtDCtwR85JyFosGdJ3//AJOFStatRPRI7iFI7XNkqL/A8cAaPcvPmaNYXmxHZAymB4NXTK6lkYSSZAGkEHewCNqugYsfmTCR8THBn1hRJFHBaqqQxwt1ZXZVHatdooamF2eKTY+G2HIyxa5slWbqSbhWk3Cot6VYawL+7yRfgyT+uRizZUS6YwcqZi1AMSXamG1mhsNx4Few4Vj4jLl5mfNrOTJj4a1vKv1HI2AGhZKUDUe7UTvRBB4u/B5EXM5iI8k5QZYXaQgg6vqgg2zXQA9/BA9uM7wsgZElxrPlyN5jVSYipBGk6tOkHS1G78qB9ul++C2E0eTm6o1h1JHUQOoqA0lanA0sSPxv+QNrqJEiD40x3mYg76aGT7FLHsIayADsPJtGoatuPPp/liZWJhvJK5kmQ6Z11M3VCmrezoKnqKT4qgfK8GfiU7DPxAjLGWx51MjjtjUtDrdj4FLdXVkhbBYEAcHmEVjpJPDj6lrLY0+RsUdwNgVGqMDYqQu3jhSZUEUMDmuQj5efIFVYMfQOnF07MsyaEFipbCkk+KcEEEghSxuaPhZ8c6hphg9NH0KSgAjWKQsTspamRbr7R+Bb/l57COaIKZKeOaNNiXMSJpCCxekJ1SN9QSX+Wit8i5Hk5GA8eNIpDPcoNg20ZjLMBdhwEbuFqzOe7ccJMclZLyKCPJnmkLNqiXXjZELgkQ9Ri9xEHuj1g6SAdX7UeCXqnmzZzxY8MCBmqKSVCTFbyRmxSggsNLAhthIvk2UFeiuX/JvzDqgdfoRqiEaSUeUK1WNTUFSz++/DdzjnSYuhGZk0y5Baqq3eYI7V7KsTSAHfs/NXLlTpFcbVsUueegZFxxJFK0sbfwnYCSMKRfTLVrjF2O61HvW54acf0VHHyqeSIs6OvUCnto6dLfT06eohFFWXemU7HZL5J6jlGdMS64yfU60UkrKjhToCaFIHVoBAwP6GJBAN6UOZxw8lzCJElWLV9lnZtJ813FtRYnxZIPg8XVPJF2sCH8PsDrZ+CyyFJR1ZnPnuaCKyb27iykj8GhV7MXxCxI8abGa1SNHAItQgumf/AH2Na2s2LPiwOFj4cQwScxZchhHBi4zBizGIFl6cZZt1q1UN/wAIviXmEeLDJhTgLoGRO7uO4FGdgm/l6UAKBd2PN8EgiEfSnOosblLtLkRCR5xMAzUzqjHvVDTHUyEihvv+/CBzFrw8PHLByiyO8a7tqZiYyR53EmwO/nbg3yl41j5SMhTYinjJO1CZ3SM7jemdzp8gRkjxRGYuVLDnxS48Zm6XTiB0tok0wpE4BHgnSxBW22/bdpZE3gMr14eTwQYyhZJy8srB0Su5lBJJAFIo/wBSeAsGLHBy7IWSXW+RlpG3S79QiQMQDtuTL5O1x7XXBfmfOJ8mTrQ47fboD9xaJSWsAlQGkIA7mB0hRsCSeFaD0zIsTtLEwFeaI06th22GZhuQPGkk2bHAgdj76i5TGeaQnrrJOnTkyY0jsL0QhKRdxNhAx0i2IB87jgb6/wCYQDNbNw5VkEgMdqDVmLSu5StQO+58AcLXP/U7vmvkxs6P1NavZW2AUatJFCqII97PttwaxuYNlQxI0MKvPMQqpjuiSXoLPI5bQQCAxVADSeRY4KDkEPUnqGbKhjfJGJAZlVtMNmZlJ1a3HdQYaisYN6mDNsDwDw+TroE7400h1fRhjLIWX7mdiFLaF1BdSitTGjVcEvT/ACuunOuPCmGJNMeU6LqZUYh5GZmPTfalLR6NRAsGiWP0ROuLDJzGSeVkzLRXLFmhRXIBZmJYsG0232iydxw9C2ybkOUqpLIGXqTxohLKxhKIIwKTbsuQKC5bUNV3dlL5xmy82zosYSiMMzLo7tEQQEmx5YAA7nx4v3LRkcwyeb5bw4rAxxoplkYEpGbItQPLFf8AZgblf68COZ/L8qeUY8LdVkMbTSzh20sBqpEACsw8hvY7EeeFzS2V/Tb+nIJ5xzeCFTjYaRaVShM8Cl5fOo62BO5shgaCkAAUTx99NevdP+XyO2EkMjBVVoXVrBBVboN3A1sf+SXmEA9hOk7gb7f6/t/4b1w/cj9A4qwrJnzsuRJ3rijt2bdOq1EqHG/6fIFg+LMy36m9Sx5UixyRGZce9MsMiQivbqK6NGPurUpALBqFVwY+GPP4cPInmKGCCSMrKlSSlWjIZZGl06SrBmBqgDo23F5vzrN0SdMJGsamx07KtsBZsWTVfcNj/Xgt6L9UxxyLFKdMZEitdCMoQWHUHl6YUF9gaBJ2KoLNFyo4UzkkSAxrLIkcU7q2vFcPoMSrpZQFcmgSFp106kWlC5nNRkMiRwtDkTyqiygo8ctdrE6AojcRliHCq5TbcEcWM/mRzcoy4rFPpMGklDGAvGwUydRQqFtBDB9iO0nSVUcXZ+QRYiaciQRSvqMeSUsaiAriSwY9INBS5UFGVQVYMWnsvNZKUnMpsDKnlReusXVfKHmFg7uUJFkpMpBj2DUgWzpBHBLmvNxl6VhWjHlGeWMBdYAg7RoDFmOrSAI9V7bjxwCGOIRkrkyK7Sxl0MIqKRdA6XgFo5HoaQaDGJNOokX85bNmR4zZEUEhmjCo2RaJrYARiMhWVpY90ZWI8ijqI4V2OqyCOW8qkvDSSGeBYZo2MTQsql3liBa3FkaRp3JI2A2NC88LqqvHC0khyJctyi96ojSR0Te4bSW/7gd+LUy5MOWWysjWEInVGkssUVgI41WlLlmRzpWjS0bFGgnNWPXVjJEYsJWmtQrNfUZgoddgJpRH7HSX99PA85DWCTK9bZWWizM3Tgd+kN6aXb+QKQaJFEA7qwojVw6/B3FZM3OLCUF4oWuVdLneUdy3YqtO4B2/uV7DC4+QhkgEmYi05dldMeFVUs8aLQCjUVBJvWCorVsyfB/OabMzmdgSIohtew1zkDcn83sa3/N8NVYm3QS+IUjjNgEekl8TIRkYbMrGK+66U3pqxR8Er54W8LDWIgYyu6s0UeLBMjnU2l+ujl6HS0APY1IugFQSK4LfFjmiY2bgSymkEcwPiyCYgVFkA2DRBvtJIogMtHG+IEIfKyEmhMkSrFF1JAAFNvJIgJ1MGYotD+QCtt5e2UsJFvnHL2yMlorMc66UUY7LpU6XkBqkYeCdRPlRW44V+T9Xl3MZxKyr06EkgKqXR0ZlJNAdrxg6mF0zDTVDiDB5rjRZEXMWzRNm0HMSkaFBHfEfy2h3AfVQNkj24Ket+aQyf+04n148vRVWW7jdS1iVBvQG5B2Pj3HCSobdg71Dz+KCdJcu2nkAVU8/Lx2GDMpHc70Cy7aVNDccVPU+CcnBXKSsmPT02RHP02QMI2/USFDO1M1t1O6itAVyHHx8jOHzo60wkkkyGLdlKHYafClWbSANySfYbHRsrmOMGV8eSIFkCyIGuKSLURciDwo8LItMCy+QSrHGs9gpXjozfF5RFnOMqbISNJ76wLASLKA2pkXTp6ajQ7E7qrbb1wT5jyaGXISN8VIelpxyIVQdRiis8q0KbTCGk3vueMAm74mj5RiamXVHFBM9tcyvLRABjh0i+46SSd6rbc8GfUXwzeRIo0yItcbs0by6lkICr22SU/FsqgAqBV3dJ2TJV0ZvzTlcjSsERn6YijJQMdMkcSIx2IAGsEaz7rwV55zGDVlhX/8AfGWYJGPtZCxVGpgwNli1geVIIo36y/TmakkkkkchldANcSWhqxZCr3agAwYUPJII1DiKP1PlRhUyDHLp7RHkRCgtAgEFQVFhd/cqNyKHDJ+wPwuadjRlkfsuA5Wrs0gFVjtmUfgWAjWwa9qYsXmOWplnfIXpdrSNAY2d7ZV+jF9tM7AFytmwWva/f+IYr4/zOXgxR6yqwGPsLNHYIoH+HWxYDtCjbUVub0l6WfmMdKPkY4wJYmU6uq6yaSWJ+0KQQBQAJ1EHhp2JqgR6h9ScwOQZ+o6FXX/LprHTBH2PHpVWrUEexRLhb3rhl57z3IwgrZOFhqzoAZVt0k/A0myrhW1gtqsAlR3EjRZMjF1aZCok6Qi1kAao9Y7tS2u9K4FAqCSP2EyLixQRY4PUjgbeOe3OlQKAJWvpyaSD4C2uwPEOUS4xkIvNvS7sytkQdKWdA4kxK6bjSCUlR5U0yIRYKnuF7Erq4j5Fytc3HyIsVzHPCJAMVnCiVSul2k6bITJqoamZ0rSCK1Hhy5lkYORDLjLIzEOqmGMrGyop1RIvkhUIAFHyQuw2AXH5ms00kPLsWKLJZAJZSAFjQVYLqtjcAglASSoo1QaYU+yRMg8mw5IklbrykyRhtJVCDYQ1srSRAFqoFjQuxV8Y5fCTOz0WR5EtIJEBiiQHb6YALMVAYs10WNBbJ4E8w9OYxlSXmHMkBlUBooEsNRJol7sarqk2BA/HAv1L8RopAqY8jxdG1Mb2UYA7G2AYP/XYm9uB3X3BLKvQa/8ATyKOD5aPGghWbvRoU7GavuKjfwAp8kD9gOBPpD0HFzN58nKklCRsB0QdyfdS5BYpewKgmvexwt+mHbKygmNr6rk6UC9gPlm/3V9zv5vyDXGmZ2dDg45xXmD5ErF2aNAEZiWqNd2RW969zt71xKi1l5ZcpJ/GOF2W05ZgY+gx4WIVjNagvUZT+kl27jv4Le+wJ8cIvqfnJkeRywLKLJLWGSydq7e4+4FHa7A4BjnOR1u9y0bX9RFOw/DLd0K3QkkEdpsDhh9NemxlSJmvojxcaXVr98gppNKpUWmrZm8eaF3SqTeR3BIWYfhzn5UlrBLHGd+rkKYwoPuxIs/1XVd/k8NHKvSPK8ZGXIb5mY/azl4kHmlCq6mz5tjRH4Oxn5/60ln7saQ258atm9qGr9VAbML2rzsRGB6Unnk1k0xALazasCd10k2Sdxpuwao+/BzbwhrxqKth31PzRJsUQxQLHoJ6SRnToJDBgp0bhgXFaQTZNBgaZMT1Kk8WPENOXI0dFVUdUyFDr1IyqsaEXZDrRWrY2OBHLsQa3SN1WOChLLIhIBJ2iVWAZ3AFgnSRa/zAcU8znuJizN0YchpmUoJ2ksUfKrpIjWzQA3GqwQLviY2vqZUuLfxQRy/SUWuNI3REEidRCqPStILXReghiS7UGoxR7LoTSKHppMeeSEN0wjJNGEkfpMezWrR2rjpyJ1N3bQHQlW2uP0oj4/VmkHVLEVNNIkeOEqvuYFllWQkaGW9vNg6mblUuRl4tyxQ4qk6lnKMhkYgMGjiV1ksNqGosFYG6PGqvZhKroA5ubKizcwAV2BMYCrI/eiA3rFERm2a9CaCKIBYtwt8nxmmkyUZ+pJPD0w5NK8YOqUJ2G5UlVAu6hvIA1DhykGFjrLIeYOJG0sr6F6cU6qQsiRqbXyylGvULDE78U+W8zR5opjAmTMXP14YzClboTqo9QMAewqfHkCgC0KmwNl8zmlx1abroGYQzSbAa9whmUBJChO+qr81Z2Ok/DNU+dzGiXTC2Ni9NdqCqJU2IJsEoSG9wb9xx3LOWunXkVHAacTMkr34AIRdTDpgsQV2rbSbFVP8ADZw2XzAhkcgQKxjJKqwRyyqT5AYk2KG5PmyXGuhSvsfZIVbyAf6i+O6C/wAo/wBOPnHcWQeWw0PlFP8Awjgfl+ksOX+JiY7/APWiQ/8Ay8dx3ABTPw85b/0HF/7Jf/Djv/V5y3/oON/2S/8Ahx3HcAHf+rvlv/Qcb/sl/wDDiVfQ+AAAMSBQG1CkApv5hX6v388dx3ABCvw85eBtiQjzVLVXsaIO1jY1548S/DflzfdiRtQoarP/AHnjuO4AKeV8IeVSG2xB4oVJIKA9gA4AH7DiTH+F2BGAIkmiAFAJkzAfnx1a87/1388feO4AIz8KMAklkmcnclsmayfyT1PPEbfB3lZYuYHLEUSZ5jYqqJ6l1W1fjjuO4APUnwe5Ux1NiBifJMsp/wDqce3+EvLGJLY2snyXllYmvFlpCeO47gA+v8J+VlQpxRpBsL1JKH9tdcWIvhnyxfGFAb/mXV/za+O47gAsQeg+XobTDx0P5WMA/wCoHHlvh9y4mzhY9k3fTW7/ADdeeO47gAgm+GfLWu8OIXd6bW783RF/34gk+FHLWVUOOxjU2sRmm6YJvcJ1NIO58D3PHcdwUO2Vpvgxypv/ANsV/ZZZAP8ATXxNF8J+Xq2rpylj7nImvb9+p+Nv7DjuO4VILZNP8MOXsukQtHZJJjlkQsT51kP3f8V8V4fhLgISVE4Lef8AMSb7Vv3f0/0H44+cdwUg5P2e5/hVguKdZmF2QZ5KPi77twaG3Emb8L8GUU6zstVpOTMVr8UZSK/bxx3HcFIHJs+J8J+VhdPyaG/LEsX/AK6y2q/6HivD8I8KM3A2TjncfSyHGxFVuT7V/oPxx3HcArPuJ8IsFZTLJ18iU/rmndjW2xoix+xvhj5L6cx8QOMeJYg5ttN7keCbPHcdwwP/2Q==" id="177" name="Shape 177"/>
          <p:cNvSpPr txBox="1"/>
          <p:nvPr/>
        </p:nvSpPr>
        <p:spPr>
          <a:xfrm>
            <a:off x="0" y="-912812"/>
            <a:ext cx="2438399" cy="18764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sp>
        <p:nvSpPr>
          <p:cNvPr descr="data:image/jpeg;base64,/9j/4AAQSkZJRgABAQAAAQABAAD/2wCEAAkGBhQSERQUExQWFBUVGCEaGBYYGSEdHRwgHx4cJCAfHB0hGychIR4jICIgHy8hIygqLC8sHR8xNTItNSYrLSkBCQoKDgwOGg8PGiwkHyQsLCwsLCwpLCwsLCwsLCwsLCwsLCwsLCwsLywsLCwsNCwsLywsLCwsLCwsLCwsLCwsLP/AABEIAMUBAAMBIgACEQEDEQH/xAAcAAACAwEBAQEAAAAAAAAAAAAFBgMEBwACAQj/xABHEAACAgECBQIFAgQDBAYJBQABAgMRBBIhAAUTIjEGQQcUIzJRQmEzUnGBFSSRQ2KCoVRyk7HR8BYXJTTBwsPh8QhERVNj/8QAGAEAAwEBAAAAAAAAAAAAAAAAAAECAwT/xAApEQACAgICAgEDAwUAAAAAAAAAAQIRITESQQNRIjJh8HGB8RNykaGx/9oADAMBAAIRAxEAPwDceO47juADuInyVVgpZQzfaCQCf6D34l4zn1nNmGcfRdYuoIxKskSUN2DozEkEUL1AeKF+6boqKtmjcdxmuX6hlEJjSV8mWEBWkB00WNA6VKs77jcgDwQtHhrg56IOWx5ORIjlYEZ5EPa7EAdhrfUxoUN7G3twJ2DVB/juEZOcZ2VCJY47iddUYgdFaS/GqRnOhPc0uo2PFEcD5PU2edLdKaIDYpMEiO33HUBIZCvnUFSOmFm9uFyHx+5ofzaa9GpdfnTYuvzXnibjHpsuXppPJkwmNX6rRwaZSSraupPkEFUrSPtFiwqVsOJMX4kZ0sjIAhEpqARx05HdbWZJFEfgaiNRNgKKJU5dsODuka7x3GfT+iGeNpM6dgKvRGxJBu6DsS37UDXGW829Z5PKsr/KzO0Vg9OR2dSv8rKx2PvqXTf78Tzyk0V/Tw2no/SfHcLfoL1tHzTFE8Y0MDpkjJvQw9r9wRuD+/5vhk40MjuO4FZ3qaCIG3DUaOncA/hm+1f+IjhX5r8TNAJRBsLpt7/varXtaFwTt54XJFKLH3juEjlPxXxpDpkDxNq0+CwJv2GkPtsSdNCxZ4O5vqbFVQzTx6Dfg6vFnerK0R7++3ngtCp6DXHcJUvXhjkkbKBWQ7SBJJWYOV0hIlYBWAYAab/NbG/Xo71kMjIkxy0jkIJY2lQIxXtB7R7AkVYB/PsSlIbjixz47juF+f1rCkuREyyBoGRANO8rSBSqxb77uikmgCwuhvw7ElYwcdxmWZ6ynlkkVhpSJJDcE1aXQA9x2J0ghiNxp30mxxDhfEucYskeSnTmWFnGQjLp0CwJKZR3HcLSlWcAbXQSkPizU+O4p8nSQQRCZg8ojXqOooM1CyB+CeLnFEncdx3CrLz+TJRzjssKJYbULm2LCwh7UG1hnsH8C74TdDSsauO4zHnnrJ+UrCzyNIspP0J2uQ93lf1qKvd9Qvbt2404cCdjkqO47juO4ZJ3FXO5nFCLldUH5Y/jyf6D3PgcWuMt5/zmafLjbHcBhqSOI7OGokFz9pQ6SAvnc72QBE5cUXCHJk/r34iGMtFjyxoNNmYtY3220tfk1sQ3v434TuXc/heOCLKnebHOjqCSQa1kbZmiZWDqQxc7MylLWt+0xyXNWRmXIilQzdRI4k0N02SSptCNYstf7qBJpsBiKnqgQLpkaFlhAk+0pfVDaaMqeF19jIRpBZSuw2lX2af2r89mjt6AwWiVYoliohklirX4q9ZvVqXtJN2DxQ55jlMzDhij1xxY0zaCxC2DCFZvzW4/PcfyeKPw6km6qRNK1Q4w6kb6TTStqTpsvkKtgk1sYxXvwV5lOTzSRb2TlrNX/Xl8/wBtH/Pimk8matYE74Rc7ZOU5bhw8pnbpAA7npQ0ADXgkAk9o9zW/EPPsnHbFTLOVk6tRGS8RtkphGU77007qNQsUHZFs8DPhI5GNghDpMmZOhYAEi4UNixV9tWQePfpjCSUc9QqC0c/cGJqYl510+O1n2AIun0GiBpL2Gic+nsfKxgMWVspmUsEyJX6kg1DU0brIkbOgJULIgKtV0Buc9EGLCYSkErImkoSzSwBTQTSbYgivpfeh2Aa6VI5RyWXHgi6aNa2XivvlfW+lotJOmRVFE7jZwbA3YDmR8xQNrEWSO1ckiklIFGLJT/Zye2rwdiCw24h3stVpjJ6u9Y2r6WUx1Q8H9tx5u9q/tt54wH1TmdSQkncnhu51zIpKcbmELxyj3Bp/ejFINnXyQH1DyNjXCfncmMtyY8gyFAsrVSqNvuj8mia1IWX9x4GcYSlPk+jZzjDx8Vtmm//AKaZH62av+z0IT/1rav9Rq/0HGneveSSzIkkWR0enYZGTqRuGrympe4exvxf54zv4Myxcs5bLnZNqMqURofakDUSSQqgtrFk+w/I4ac74hLktFHGhCyO3dpYg6Y5HFEhfOmwVDA+x9+N5Uc0bTsR83NEdPLk9RwAH7hUIK6jYUSPXaaVgdzTCtxUlykOHn6AAohJsx9N7L6Bq+o4e/8A+w7nbYCuJZPSjmrkYddr0pHpYbNdNvrajpJoACze3EfPOVx4+HmRoztphJ1O2pmMk8OolgirY0qdJ37j/XjJNUaNOyvH6dgjMjs7lUkMfSTvLhJGjGolKjYn9KGqdN47vh79AYQy5siOZIxBHHHojiJAIYy7udmZhVWa8kG/JRZo50mZjG7EzAyrjzh9BDtIyhTGCoZyDuxBur3UcaJ8Gp+qc6Uo6HqRx04pgI4lFMPY+5H5J4tL2TKXocub8qWfHCQyiExsDFIoDBGQ1VXRHlCtg+RYPAn0f6Yj5RjsJJTM80ttLoPlyAqhRqIQeSSSBbEkDwknHhMjF1DmWd0KBdSgs8he1HgKV3cldJU0diTA2LEenoatRD6UZ+mQAzK2hT0gDpO7C1IBvtoJT+w3BLTNS9WczkghDwlA+tRpezqUnu0ge4Hcf91W3X7ggHmj5OT1D2ExTTA0yikjWNNYYKxFylwCF0jR5YliJwMQytPkEnXGBFHPM2tiW0mbUTqFxrajwPqbjauI+UyBeYtpCrDka4EBmDIA6KEolidTyIisu5Bsfp3HK3QRjiwXyyPIOGiqqrcUrfMs9KI5CGkoEHUQRKvcvhzRohnLcw50nyrNpJKQjWswfuWrICqukxvKiN22hXqE7eRc7/L9VWKOyAquPICiKryECtu6PS28YN6lYb0w4KZkMzOWdSxQDqM8vTtEXU6owNqdarYrUwWhS2eJb9lqPodPh3zMwhseSVWRGZEawFV1fS0cZqtBtWRLJW3S+yg08k9QJkmVQCrwyMjI1g0GIVtwLDCiCLG9Xxl3JuX/ADc6deSQ9d4pNItCpIyipj3oaltiVoFlk4+c5y5caVxLJJHG0WRDHIxLNrDFY9TjdRTCTf3VaIsDiuTX6EcE/wBR39Wc4zIshEx4ppEePtMSqbe9wWddEdLRDOaO4AJOyxOjwQg5B05EczqrBwJl6p6oOtEVZI7a2UIFUahvXD/PHLNggC45nhFjVRDFQSuofvYscJWF6Gn1LLnZYghWvpoVV3I8GWU3YBuk39t9uBp3Q4ySz6M95tymWVp8fXHl5i63aVmDn6uhSiAba9u0blb2A2r9E4erppr2bSNQu9633/rwr+meQ8ugnebHeKSeQBdWtGYKFAAULQUUBdCzW/DdxcdGUtncdx3HcUSdxn3riJGiaSIwSKWIELEoXkG5MZUdzkVv7C2ur4ec7MWKNnbwovbyfwB+STsB+SOMrflRklmcE48oVHhWEhNTO0naBpFooQt3ala3cimrjOfo18a7JOXZgbFxcWQRwZMURilSY1I5F6tJE8euMldTFWbfY1TcXPV/PI3WMpEZIyFUOgGgqWiLhHYgEsKAZdQpWFktQVuac6uKePmGiOdfvDH6c6qQzNFYAcE92gMrhiPfYXfTmDPFiRTlo50jKoFj7ZEOoguLkKMS7d57SW7tyoIQ/wDh89OSRrzGSXH+t0NaB3VlC6gLjYUWLLp/iKDQfZWvtZeV87TL5lNKhHTk5eEQ2CHKSSF9DA02nUtgbjUuoA7cLeNzRI8LPmlj+XmyCAscjEyCIKO9iw31HVRACnauFP0Zy3NlWI46okEijq9RwpbQZV6iBT1O0VToL1KADseHF9BJdhb4UnRi4DMSAeYSkH2AECg3+3nf9+PnIMgRz85d45CmTN1caUIeiximeRJDJaqYwdDbNbDZbJAPtfS+LFDjYryy5KrkxFVOhIyZJY1chQjMwK3sz+xoDg1zVWmSaMKWkYyhR5tnid4q9hUmOqi9vA9+BSV4E4OsjH6JSN55J2HVd5T0pmUhkWRWbpCx5i09Jq8MGBo2oV/itiwYuSJIHEUs2+QnTTSyEEa7Kd9EDUttsbI8XpnJW6v17GhmlqvBGsKjf3RL/wCLhY9Q84XJsLhfMR6gHYsStWO50FK9Lvo1FvtBr2dk0zOF9cfM4ojy8ZZIFbSryI7xg19qTRlpIW076fqnceF24AZPo6ByWxzMEF/pGTECPbrY+ph+QHjU0RdXfD76vdcs4dTRRuWWFyifT/jdONTEzqa0yGQrbadBG9huM+9Teno8SWRGcp0soxiSMLYtEN0D4Wm7bB33N+WhMZJvX00GDBiMyyqSCzsjiSERup1UUQuGsEGrBDAs3kWo+eCQwypkRTwxM7Eu7IV1xyRhXHT0RfeANTjVo2JN1nXPPTs8ajJMnzETGhMpJIo0NYO6nba9vwTx3L+aFZFnxnMWSD3L+l7817dx2KHY8DSYJtDlzblc5M2swkz1oc5SEABJV0lS11UlgKNqP5HE2ZyaZ8adAuOxkjSMKmREANE5lJOpk/SQmwJse3H3k3rFzC8kepOjXzGKBax0T9WJSL6d7FL+ne3aRpvR+uyftZFsfeoRWP4BYAGj/bzxlKTi6NowUldgmLmk31DIsDvIjA6snHollSyQJwfvjVgfI333vh4+GXqWPHjyzOsgafJeVBCjZACFUCrrhDrYoiifbgXjeq2c90hZV3ZmjWXb2ADKWtjSj+x9+GLWrFYp44EkkIebUgC48ZHbCCgGqZwtsCxCkk7gIrOM2+gnCKEzns5SWSXIIKP1CWZZoS5RCsYkR4IwjNqDELrtg5UAkHillyM6mOOQpHIEYzKNEESxsEcxtStJbHRqsMxK+xs6PByScAtC66RfdA92ANtSe5u7/N+B7AJ+WRMC5jbGlDU8+N9J7PgyR0EawSLZR5O4u+EpJbVA4t6dlXGoY4SOSSGGEdssUhvS0cpMkyFdrDK7FtI1f04F80zklmeMtoZNQfXHoZyitpfWuqge9gQwA8+/BaXAkhBXIMEsch0QzhNCd8YQLIFrQbFFWJ2bYmjwPx4hGwELCMKdQjXKAKxPfUWMVa6H6lg7WzH9PA06CLSZOnO+q0bTwO8sRVRlKiFZNSB2ADjtkZQUsbFrNoSbkm5A2QnViMJgKqBF1mCagxbcLETQJICpqBNWx3DLHMeYJpZZCJXKmnP1mcA2jrqVUJQMyle41f4vj36X9Nxzn5vJiYxAKsamNnM7W2lmCi1jCqPATX9oJsk0odic6VD1y/m0eKizwtHPpAMgAbTGhAjjlj+5pFCh/Fa3klsoxCcMM+HkT4ceT0imRIFaWKgNx9rhG16X2W92OmwQxUDivyP0SZrmmkaOVQQkSsrFLrUcjT2uzABTF/DRAqIBpDcXsbm2RjOccoH0hSpJNANqoKf1KApNHuXYbim4bxslNvQR9AY3TwUXTMtNJazgBweo1ilAUL+NO1VVjhR9b83ZOY9OKGTJYqupo3KmDbuBeiF2CvpoE6xZFreicq5ms8YcAr7FWBBBHsQQD+4PuCD78Z36qxo3mZMVTGrZH13VioMldzoIyrtIpPdTqPusEkHhyaoUU7YB576pmCPGMV8kE6NU7RmI6tl0qoaR9V7BCrGx77cPXwr5402J0p5FOTCziSO7KrrOkeTagdt2aKlTupAz/H9KIkxx5JxjtKt9XFXvbVRdZZJC8qyXf09dMAdiduB/pH1DLybJeN4fmkRWRKIV0j67KdPb39SQWFvfto7gcCoGm0foXjuAvp31dBma1iJWSLaSJxTof3Hgi7GpSRYO/BrizMXvXeSseG8joXSNkdgv+66mz/ug0WHut8Y16bzcubmS5colUykxRhl8q0UzagGF6dUYor/Kw8CjsXqj1h8s6RRxiWVqJ1P040UkgF30t5IIAAP70N+FDJ9TnL5hDEyQl0glB+Xl1vEXMIDF3iQLtYFWDqAPtebqzaN8aAWJyR4+cO8uOzw5CyzI7MfpudJZdzpQ6gVWhqKyILomln1Hi/I5qNEkiR5SlWgADBJSAO1QSLsqwAN+aPtxofOeaII5NWTIyqQ7aNFCkD11Cq0rgAEaSfqMNwdqnIOXySscqa47W4ld/wD3dD4cxjYTyAmtIFKR7k8LlYcWipyz09NPFCeYuknQXtgJ+nHen+O1ku11piGw974v5ebH9ukyIKZWY2915jIP0QBsAtG/YWOK/POZitAQdJDaoDW+3cxH3H8jwL9+FnIzF72J0j9RF+B+4/T7/kk/680/LmkdXj8WLZdzmV8rEDGpPm4pI2A/jDrIGVgBQlju2oAMoDbbjgnlTsMoqo3c3He1yxzdSIaq8O6iM/tJ+fKn6U9QCXmuLEg+mkplYne2SOQ2Ntttq/YeaFGvViGjVhowDf4YV3f1B33/AABxo3STZklbaTHSP1GcXpSJcmHlU0JOwAej0mP6WF6o7qwTGQCq2Vxo8FYuqzjpglOoXKdIMWbS9EaO46b8m134WfTnqCJgsE6q+NnlmQEdqy3c8PvRLkzID5EhUbhRxHzfks+AUbHmeVJWAiVSdfcyCrpgyAEmmV/AC6QABpnaMsaYY6WFLkxxYsrZL2TIBJ1EiXS31Hc3RF0oJJJbxVkY38SuZGd2dLaN8l21ae0WF0AMNiWW5PzTr+OG7nnqzOIjxZKEUy6upHMqI6US3UcQKxQAMXClDSsL4pco5I00WVjzm3ySTpYkATxJHKAg9rjd1FDYRgb2K0+5GsCt6e6iYcqdTQuV2WbISNSDLIf22CV7ltt+PcSQ5kEuPjxLH8uVaGQ/cwLqrPKwFmwWcgDtCqBenj36wxelF8uh3jCrJRvZbpARXbZaVrG7Ntsqki/h84+dWJvE6PAfH+0Ur7j9/wDz4IqBp2MPJuUSpPFNBLHlCIhZ2+3Ur7NGSWp+0+W0kGhR24Uue+np8Z2uGZYtREbuhFrZrequq241KLCxpMeMyyvNLpuObQsbWoYGIlH6gqmUKSV9q8UL9TTO0MsSNrkP0YiTbspQNJuB3SEq0OgBNjQ/eeTbqi+NK7BXojNEESyuA3TWbKo/qaFQkIJrwrszAezAHgpHnSKEWRtUmhXlLmy0kiqxL7bkKUT/AIBwpY2Hkt0YI4md0EkckaC2GqRrD+aFj9vHBbJ9Cc2sz6CXkA1AFS2wAHb5vb2FgcEkmqJi3fIbuVc2YHSrBZB3HQfH9Bf59hv4H6r4Y5edFoBJOhd7CRMpAdnfZYwzLTal72JHatm/zjeRm5MHbkxOANthVVuf6eAa2/0sF2wfUjSSYoRbJhqEA2BJNk9IsCVIDJEhAYrQo7exzUPWjWXkvayMcsU8YYSS4SRzAg4+mSfqLpqi1qHr8ItDeqJvjPVMhyDBjEsSxePuEbbOdMdzIraqItSxvSWBNkH9G8l5JHjrSqutq6km5ZyBVszEs221sxP5PA31B6excyMiWKKXWD0z9pLAHbV+fO/tvttxrVGN2zKeWfDSRCJc1JSrOojxFCgMdyRIyl+0BdwvnYftwXnzJFy9WRGFKJNMmMjEKvQjRQqt06YAKCdJNEMKOwUr6W9RvhOIZZXlw9fT1zfxsOQ+Isjc3GdgsnjuUXRFR+v+QxyPFlJJ1VimDKI5KNyFUaLUpBUSSBQHvtZn3F2C8WVWaEvmmfLiTLNFBKkuLo1zBNCsATqWSkBKNpNN32GB80TrvqlDpWZNg66H8WL/AIbKTsHVjsTsdVHyCEh06RiGucxNELQ3WgIlR63HcdS21hjo0i6CpwI5Vzk4MSyQkNHC5j5hisCoAZ6DrHVAbkiQedla64laodO7YW9Mc8+UE2NB04pe4dG7Qsq11Ye4+NmeIkkf07yLfmn+bmVZT8vgwlgADqBZkBY/qLlGlY2NQe9V7Hjz8RuQRyyRjFlZ8iEaoZY5TKSo3Ck9QukqmqVQS1qy76wv3lOQ+XG/VjONMSsbvLGpWQUCqTxsBQJtA9KpYdpUkRsqHfRazPV/VL6ujN0mQvkRlwl+zMek+mOyv6mAsUB7CF5mVngaRlJkmSPqIp0amUspiu16cbfL6G31NHI292aMHKdIysObGlgApguOWd2vYhbJLISoPduPxeleK/PuZSNjLiLiTCZ4o+uSjkBV6W6g7/csansAU6lt9QbhgqeLDXqDPl5ZmJlQxkaMiXqD2MYIiWP9wVQkfggHjecPKWSNJFNq6hlP7EWP+XGF5uY+ZyOPqQzNPB1EkkMZohbALs1G6As77g2bscad8KcgvyfCJNkRaf7KSo/5AcODy0T5I0kwT8RMWZJlmj/hsnTYA97Hv7FtgAWDWG2rRZOwBGryz5eHoomOha5ZGsVZkDMGGxfTsAbodoUdt8evih1JJ5okKnRiCRFu2JPzAe1/kIAUklfNd3jiEZQxIcpFbrLHEk0TyMBL0JI2OnqAamUOp7iDWre+E1scXoF8twnyZ1jkQMkUgtQDpeQjUkbXXYBUz+ABpXu1Di/6n5sFDCj01Y29ldT/AKnYe/7DwBx65KZYImSNVR1SjLKaiSSanltvudwG6aqoJqNdVAglQ5scSFl+YabNmYUFIZIjXuIo2LG/BthdePxm0mqNFadlTO5ym3dq2JqrNf6f+duFjnHNZMh1gi1OWYBVXclr2UADc37/AJ/pxczOaxO4E2A0TvsvSDRsxJAGlfBogAAhv6WbDT8NvTHycUvNJ7jXV0scv2uAzaZJiu+kqmqt/wCf2AJcfFGHyYS80pfFAv098PMnGy42lnx4JFBbRIZCd1oqdIXUO6i0bED3P5Yc/Ez1CBRy95mbScdVJYg6aZXd6fUGDfcPP5Bpp9U5sXMoZciK2jxGCiUbWrqySkHz2Br29wR5sBeycpJHx5H0oZ4ei73YiksRBxYApMiGE2vgOTxTdsiMaWwfzBjHI/Ls/HjxVl0vDNF+iRa0uAHKalshgulirD9rKco9R5ImggyUQzY8hcykhkfsYIwXa9eotrU0SAa1WCtc0yXzVOPKWXIEjtDZsrJHqMsTMPBB1gH3V4SfFCFsxjj40kgjxJVAhhZ1ZClG2kKg7xMewnR2s5PtZdPoVrsv+u8uSJIpmhtXeUzdIkwt1pGYhZB9j6Cg1Mqta+CLutyvmLS4rZMTFZI83qoaqisaDuA2IZRuPB1EXxdn5/LjsutljEopYUBmZyKXToUiN0c2FYO9Vv5oQkxaGQIuFMyGRoiV6T2CNwpJhl2A00ADsU9xPJ0VxVl1M3G5lGDEojyFFmEkjeyCUNfUS/byvvwiS4z4GbBKorTIrKDt/wCQd6Nbf6cfc3lbxQr1J4IXj+tGutmkbUCy6OkjANe3cy0fwN+CPPMKadMd2kjkEwSr0xyhpCBaxM1t3Gy8ezE2a3PFpJOyHJtUFuYTrFkTQfLQFlZmSYxJIzK3fERqFXoIs2fBFbWF3nHqrKVWjQrHHpAdokVNVijZX8+P78X+fYM30nX65iQ47SR7lmVnKBox9RW8qbGntFE1XEmZyPHimhjVcvU08QCyCJ45QxQstsVptzd2lgrdd3FdkdEfM+bvl45kw5HhetWVjRkqHIABkULVjSAWXx5YCy1DsXlC6BrjeM6179BWrokWaqgHK7/8qII8yw1EZfoRcvykYFj1XjNtbFRDT1pG4plK0u16Qb8yibDEmTmzZOpjtHG2pyFsCOR4qYKfKg2LN1YBV+h17PmDzDKUNryi0IoxjKj6i6SwClncWFN2GUqO1yPsotfo2dlLZU2Gi5EaM8EYDKmg/wAWZE7nQta+RuLKi2I4XOZc1bEghDvmKoEUeXAxQA3GGCBrIOqMlq07Cg2libuPlNi5TFzLHG4VWklJaUrIjaPDMpQkKNVshKNvdllllWkaR8PuezZXWyZXVu8Q6ENxpp1OXDD2KuAp9wqn32E5oWSTMxuqIsdj1o5kkUFZFOpym90x2Ne7GqFcUfSfOcfGxsmaF5XlAWNALMc40pFGURRp2ksaY9LeNqK8JpZoXkcNECiDHgaR1RDKpZpZFLsLhgkZgoUGyIqvS1DjYKVWOk8uMy402WxTKMYiygqmQSK50iGYV9xvZvIKnzXGc5DVLNGjOisiGFVBQSP0ggaNhVh52STt7W06j7X2RzeMokWN1ZmjDaH02JHYXLOEJLsdPaoKjSqlibteCHLfiAhj6eRixyQABgq1VDYVC+qO7/lMRPsNqLoV+x19XY4qNhqaTpyAKqJTam8/c1GyK1rQBtrA4o8gxEiE00+JFj5CxEaaLK2miJipOgsZCoDfs5vjsDmUckZycOeeLoRlUWdWkRbDMV0uWoFU02krgA/aNQsD6gy8iZ3gdjjy6dfSrWGoOGKlRZRlaPSU1aumTWqxxDW6LTurJfVvqyWbGZesEYBCAuykNG0qHTQAZdAAdaGor4Kkkt6i+JEQbpy066mSQEAlWAUMQT4BDA14JVgdieBPpT0pjPif55TK5Ui9bAxjVIEVCDoI7GcNuNzYIYHiD1LLnQSJpyDJFLIETIEcZosaKS0pCyKfcHS+5B2PBh4TGt20WvSXqt8NI5p5FkgyXEQLkkxhWZh9y2YVB7TfnVW3BzmvrqXIhSVTC6oSBJHZtitdJ9RpCSSRq7WMcdM2oV9gxnEUh1kHG69K66yR18kAMSbIKxgbG/N2DRzt/UQimdkRopgrfw1hKOtMSsgEKakNWVYN4B2Ivh2m+JPF1yC2T645lPM8WKr2KJ0khVal1Emwu53tvcnzxrfwqkdcXoSFWMQBLKKBZ2kL/se4HxW1bDxwgcj5l81ixztpwzIxUEt9FmFqSbNpvv3fgU7bJw/fDWMgz6tyyxv7e/UG1e3bYPvfEqXyoqUfhysB/E3mRgzGZbLHGRtCglnCNkDSCPtsyCzv26/Hui+rninXChL3LGY4+mwGwZ2+83sQGrT4AU3uaDr6/wCUfMc0kVZ+i4xYgqqVDv3ZFgsXUrEAe4j8qbGnhN5n6eyViHTgxo4omEpMUqjqSijpFAsQGbSit7Eb2SeNMWZZocfUOVJkTGOEGhK0ccMdatX3MbIIW93LHbwD+RRw/QvUcgzMwRj1GjYpCGAI0PKD1smQeCFKjYgsp2N7GyRK0smGaGW0OPCw8qZQ8s8nd+pYt/6qVr2JLm3N1ihEUP0446WMKt0ABp/a/wBRO53/AD4yS4/Jm7fKoxF7mnpjGjDR4gEeQyH65WmRSjN2KpsExrL3klyVALEbcEfUObCsnLsOSMtjQRJ1VoFAzR1EHBNPRAYJvZG44BJ6mWOdddsyHVpJrqdkiMtkVZSRit/qCg0PAeDWYliyTkFTUruWpm1sqY7ISbWwifedih1VdmlLkiHDgzUFvDxJ/mCJYZ9bRuKDMZGZkRkoAMdVCttgO2uMu52C65BJVVkQRRCRqRR9MTTmxemo1jXTZcjUASOOd5wWiyklkyCrKi40cjEbANK4LqildVUqo1mzSkarXIfTqvGJB1GdphGGmZWkmeI6tF2UjxkK6ncFmIjYAUu9JEN9Hcgx4MiWLERmjQgx6pEk6jq5GsJQvqyUGdidKLpQAjWz0vVXPHx8XHhjlDrCPl5NcYdhIm8qdw0lQ+mrDGie6jw7YOS0MlB3aSRNS6WetiV6yRuttGStNtuBY+5TIq4fVjlyJVx/mdeU8uM2oAI82pbbVQEgqgrbavH6bbaEkyvz5xispWOLrYaqC0DGNjpSPqabV6NznVR3pn7TsI/U3LYUzEieCYESCJELBR96EhyL6gbWCXos1mzYNDpo1zeqi5EbSoNKW+lpXYszmLVSsrseiAGLFUj2rw+5vPsHJlwM3JDK0mkyQlWbQyxSESADbSSyaXA/BNaTRQWKPxCCrlyXjEmKEDVO5ZUACaVUBqNFgACBu242PBCZpZ5uXS/5dVyEhkaVEUkaZdEoTqBlSSNn3BsEsSKPbwP9VIObcyVY2RTkMlHV9ofYah4YiNFcgH9QrxfE/N8sdJFxQFix1kSBVIM2m0b5hlLj6blVIPgtbfqAC6yPvAH5xJcORkqQJe11dAEKXPPEQrLRoog2sjc1QocOPNvRyPm8sx55S8b4+pGkYtusbkgkm2GvpkKTVFgKXbhS9U4xghERUCliZowbVY016UZtrZ3ZnJFbmttre/VebGpZJoZskMgkhpUlWFAnnSZFIVRR1MCD/OfahGac/nxzLC8UQ0S9YhFWiqnJm0UoGxCgAfgCuDnIGiyOU5OP+rFmXIUbj6bhVet/bfUp2Ibx4II+n/Tca5KPGoMigEpLV9OVJe7SlIjmSkVEvTqF2TxH6Ydkx5RHFH04pfozFAaE9drhgSQCoBqiGjq9iCm6GlZ79b4EcnMshZpJIo4ZWlPTIJ7khWI9xpbNIGANaRtuW4ucxhWPD5VEV6pfHV0UrrJDQl2TzZXqKjhfYoALBpRfrKGRY1wlVmlVwZsiQ6i9LKRJGSSBH0kZgq0FBZe5i2kx/g2O/LcfIduuUgj6RkfpKmgAMhIFbFWW71eaB+4pgsgZ8V48ebIiiESSGRTDpkhZdHRLWVlWiE1OF0VpD+dW/wBzvSeLPHE5keKXSsavIzSQnalD6rdAdxYOkGqXccWZMnJfFaCHFyMh3Yq0jKjhS0Qq2VtO0MtFiqg0g9jx8xYnF4uVC0IkSldirJrvYBgWW1NNRYHtG3EvkqNFwdisiyYc02NOjLIUEDFSCRGzKxKjdXU+xsDT+BtwU59ynFeL/LRNjyNG8y0ZOnNGgOvskA0yKoc0pKkBlruFGZYYZ8fDysq/pI+PJGjENLIjgxxWFYgfxDt/IANjx4PqUZLY0WHiophsIgyDIArhlcEFdKKEZzqNVxV+iElplXNzo0xY8NVklZjqyVRSHYsdTLRUNbuqx+LEcIvTr4hSdaEGSJBDC1xTvGwlxm8gMpp3ibYsg3UEG7pi3cw5grvjxRP1JHkMSSKHbQIo1VpEmVTIVOowux2YAtsQSUorlPKkLSJqEroWamVaJcMi+WRLJQsoKtKqgndQ1kTwz7HnS40ohIYLaOvTYMJFLRANG5J1qy9RAdvKhqIoNWPzFjjvE0ayB0PVhY2bJdtAosCACoDgg7KdtOyZkEBmdV6Q0uIIdK1HGiSSIXJsCXXGrtqYkhm8+xCDn7x9Ko7AUSlmIXTEyMDVE6S5c6UFuVC352zlDK4msfIqakNZeQ4Rzgeqwd4Z1YsuynSKA7TrIEhEkbgNISAPZDaGLPKR43zCyTydNQY4FS/Ll3iVWZVQ6q0/nhx9EZ94HMMYNrbtnUb6vuCuNLnVahFc3ddQbnYlB5HkmDpFWUPqncagCqqUKdwsedFV4ILX7cNfUKX0/uaRyrEXFxlhSRzHikqZAouRnJZioZftsML7gAmwLGw6fD0ES5IJYkLCCzfrYBw7AWQAX1AgfqDeTZOacu5oZQrzW5V1LB2sWHlSMP8Aao6kndpVCFSNj+uw9/CXNWRsvSxbSUDEqFF6piCgHhWQq/5tmJ3PCUXytjlKPBpFjmXN4k5y2PkxxGGbGjIeVbXqI8lLbDT4N1548z8kx4shtMsoRWY9FI4yQzgMdDaepoGrVSg0TpvSNHAf1tzCOPmsqzxfMQtjxFottiGkpiCaKjydvYVZ24U/WeLjLNqjklaLIiB09RWRSK0ldansvQd2G4ru/Te3RmsKxi9OrHiy/KCQuYC+RCDC0Lr1FCEEMBqanYqRtvJsNACrvrDnFqa2FkCjXk+b8m/29rvgx6T5JFPDks7MrLjwSxygdyMZMzSVAY2tEKVuit35vhU9Q8myMinjSiUBMBNNHd3X8yEg6W96PuCBl5It0beGSTyI2VlqZFD2yagXAO5F7gE3Rrxxo7YQzIRNOS0LOs0hU6X0MzCOE7UabUTWo2fzIulW5P6FlWeNstAsRJ7TIiszBSwWi2rcirCtX44cuTTQzx5UczyKkE6vImjQqR2FVASgZI22ViVUgqJCRZ41UeKSMpT5NtkyZGPnfLfxOkYik0qkqFEbyJEWJY3IyhdKNrZu0EHhZ5VzR0cY0Ly5GVFPLHjx6UZGR2OsyFgVsU0gY2FJs2L0m8iWfLWOOALFLKdEcaFVTGjJO4IAsKkbXp8sZLJZFA84SxR9aGJNQgx+gjlSGmDzoJ2UCrZQWTY/qr2JNawQssvYeLFkvIrz/NZIVYzkqAsOGpY90bBBqkDLpDoqgntGiyePOTzjXlMwWUQ46NNkOukGSgiJqbuR5JWU/bprUKIaNuFn0xE8+eIXyewyaZoUj1xiOJtlA06NJApaB3K7WeHSd1meWJWR42jeZEicMpMMqaJGYItkC+zcbNv7cLQ1nQl8t9JvNiwCSTFheZNUUcuoEqA1SM4UrGWKsV1bMBX78PvIOQ5o5NCsbVLolikQykEJrbS6sG0nSpHs40kED2ZG5xMjSxQhbjRlhnEp2CJL04tLUHChVJJUle8721cG+a/EV4JsiQdQNBIccL2qosjUFj0kBKjoAlmofcvsmCz+wr+qOTdBcefDEiR9NXLAnqIwZlLagBVFSCKBW11bkVpPq3EgizJCxnWNhCYvlwPxGqRkkdsTlEojwysCRqUFB5xzgJ0sRupjstxtIDshlIlc7Nt3lQUs6VDgkk3xc5f8QCcSPGmQNk4ilIp+3t8qElth9NDpOtSw7FJFrZp3Qk1Z5zXgMxgjWTIn6skMSyMG0mWhsdK0EodoHYZGu64Pc/lUQdHUzmGCLBMqMFZl/i5AFmtQijUjf/aaTfcOC3rf1AcLpOuMpSPTIv2HuRh9hUkquhmBba/Nbm1/5MiKOTQTCidSXtTdpijIJENjUYY0WwATIwF9x4zlKkawjykk/wARXOO7ZOQJ8gY2pIYY5hGxAaNo3ikfcdMGgKJYre9hbN/lXNMrLE2LNCqmGYLPKliOUoaakVdWqrb6Yos6k6bFisdqljkmYEKk2OweUaJGC6hr2IKkvIFuto0JrjuQ5nMxG7RwMYpzqjLTRxsV/SSpYFhvYZdJJOzUQOGk6Jdcv8hH1Dy6fLx20aRJjyCF3QWCpSXRrDAEazPoYUQpZyRQNU+Q5g/wQxZMZCskyptuVRy4ehuNEpkTx+on9PFL0bNrkm6mvqOmQky6BdL0FUNGTsEGo1vVED88e+fZ2UrY0Rcr1dCCWFto4ZCpVYyP5ydTMK1aQvgbveCdZCHrL0+2NGJY5mdpISzg0VOhEIuPTXToaQ3nYElgWoG2b9CYNbJNGHhmWJbV0AIiYqAFjBAoBNmNgizYDIOX8vPokkbGjk6TX/KPtB96r9N7fivE/pPn+lDC1aRbDV432I/bz/3cD5Di46Y64KLLDnRgkBunnRhT3tYBmCb7ll6q1fvW4sCrzbEjaGLN+XeOTIQuAZB0p0QEukkfiNRGnYVNbLYHniL05z1Yzh5AClY2fFkA8spJdB+KI1/ttXncfJcVE5hJj5s7mJE6GME/TA47WTato2ok2SdQ7tzwtD2S/IdSOCTEEkWRIkwGlhE46c5BVACqo/S1SNEuxYnSoFgw8jSPFEszO2p1H0xpbQoD7gubKqxQE1QvVQU9ss/K4cVpoZ8rKdw4V3jdYomNARiMBHZ5CmhjWwB3Puaucfl8SZYlkjaOSPHfqUWKkFzpevtL6WrYAPt5HFIl6srSZyyu+UyF516QU6gojkt6CRsxPeix7nU2oyPYo6ZubY748ojILrFHE8zqrARk6dKl9QtIwNNEAFnchL8esYgJBMY1yM5wchUFLFGAJHDTGwGk0kydx2VUH6tzfqJcbJEaQrK6zoelFbEIuhH1hW0xIyAhb1fabJ3rhiF15OlIuUZ5jNRkkMSWYpWUlU1FSoRmYxlTdlWU+DROblaSM0yxnGnjcrJphkfHZlapemwXddiDGaq7DULE0PLnWCGGSRY06pkkcMBG5TStyvpAGyjZS4phuL4XOfcpyWaOJ4mQqn0w7KSQZNCqsn2lu9Q+9CrPdsZcU2UpNIkTOUS3HAZEdVeNd9woABdQSCwJPaLNFRuKPGrfBLIZxlFgVAEKoD50hX+4exLFjvX59+Mz5pyEY8iQrPMEjRIchmC6VSY6pTHY7VUkjuJYsV3240T4E4vTbmCaXADx6df3FCHKFvaypG4ABri1XRDtbI/iPEW5oqqCS8MCkb2dcs60pvY1Ysb7+Vq+AMPMGmLwRQxZEiFUKICqmNdAMd2sQiEgIIs6h0x7gA78Qsll5uGW7WCAEDzpL5Idh72qsWFb7cUMTlMkGPPlRRiXHl0yaFYxSnSsmpNgdUbM5ftYN9wA/Ga+pmsn8In2bmqQ9WaF45MSVoceUxqAZJEQyAKFXphCtmViTSMwBulRk5TkYywYmFzHHjOsVGZRHpF2yoY2IkRgtLunkUTZ3yzm+S/yiOjxtG8rEooQxwkxgxgq1+U1MAbCiGJV+xbuYkkqZq9aZryJgkZsFo00uC5AXSh+ojqCLNgkb2b1oz2eOd8gUS5EOLCEUSK0N0VaTqtpKvrujCXOgDwgOxq4/wDEnh5jCo31xxYsjEkPIhovLauJAxYGmugFWywJ4Gc/nMXQjl31xiUNbBeoXO5YGyU06CdmBaTxqPDBzn1B/hkcGNjSFf8ALq8pQmPXIQCzvIFLvfcqoSoUR+9gAoL9F71J6clxJcnpMGEsbdIlyXNXFp8nSAZSKqy2rUVA1cZynN/k8+V6ExieRYzqFA6iNS7EHayNtiQRuBxpIzEQMudHIY1HSA1ddo2dA4K/TWgGZtyGIcJVKoHCdLyFZZHnjbCgjduwZLhWNBbYRAUFJtvt/VXtwljYSzoG8rjmkZ5zLIssptmQhbsg2T/MSNV+Sf334N4MiwTvJM07mSFk6qWO87+CO4AhaB7NjsAARejxpYxUU3LJFAKudOgn8jWFU+w/ULr9+K2WNEYMuO8I8dRHWePx5Olyybbkkv8A8+FbKpaFjnudIqhCdygU2b2oWBd3v7ggg+d9+LT+s0aeadoSWkmSfRqGnUurydNkWbrbxRJ4u+l+X4U0iScxlMcTajHFGG1PR7nYgHRGCGFirIfxRPBb1X8KYul8xy+XqRmuxiCd/toiwQaoMCQTt2+OKRLvNFD0l6TOS3zEssb47y6nExKPIw7m00rgDUSjG9wT+3Bb1vlpkx90uPGEAEHTVggAU2CTEoAcFCFBaigO/t89E+lRHApnZmDBJ0iANWSw6YGqmeSkBBXYEbmq4I+rPTcMaYckOMBNLIyyQqB1C5CBo2sadmYre6lKbe9XCvI6VCvyf1QctUw+noMqpFcYAAVdIcmzf8JW38/6k8aXyNdQM1QaZ30JPGdlJofK5deFb7FffSxWv0gpT+noMbIyJMUEskGgDWCnVnfposbFfwJLJNX424m9JetUMxhkgTHya6UiAaYMgDZo546pW8gOBt7gi+Ja9Fwfsl9W+iJSmYgFKrxyxW9s3aVUMpJ2IPSsH+KhHhhS7yf1jjJj43VDSSwBlAYWVOo0UNqpQodNO21bq4qtMz+cKhejrRVIDObdAyjXHLd/co33pnhV7LFuMM5tyuX5yeJY2Z1kbtVSTWrYgAXRFEH8EcUqeCHadjPHzWWUZNMYW+aXUFJJAEMwYNZGrUIxq8WRdeBx59Nc2lUphuHKyZGOY9Rvp6HLUNx2EEkVtYNVd8FOXcty2MOTJg5OqIacgOoRZogjISodlZpliYqpAJuqFjf7l4Py2QjqUeNCrwyfzIe4MtePOw/qNqPClLiOMeQT9E8nMwzcZ9IUutE0K1NkCyd/xX523ryE7P8AhzJEemx0yqzBgaINeCNJoWpBqybP9uHDlfYeY3rAWZdLKRqpMsgbXsKkPmtj+OG/m6CXHSZbBoKdwBe1WP3H9rB/qIlKm6LjBNKzNOQ8pUrLhbgzorKzEbSpuPbbeh93h2I/a9lxLmYcOTIhM2F9OVWv7CSBrA0mopTuNQOlmPhd4eZRENrX7r1LvuL2I/uLHn/73xlSpkRTY0XXTOBjeAAEM7LTAix2yJ3sT4PUN+/ChJyKnBRQuTc8VpdSu8SqiIsfUcAUqgikKgLqBIYEDTR0ijwS5dn5k9NFhyZ5WhG7GSWCNl8t3Ude2kFpNhVWK4v/AOE4WHIscv8AnsktSQKC8Mdm6ahrnZbO+ynyRe/Fnn3M6ZRlv1mBXp4aH6aaqA16NifI0IAPP37qLTTeCGnXywCMaHNSWVpoGkcRPHEW6JIllbcAhgStFl0KzlQw2AI4jOU0US2wYzxL0U0kjpJqZ4r2NNaGyKYRU3ni96fyJ2zoDIXg0vGQNGhVjDISFUuoEenzV0NgDQXgHLqaDB0FQWM0cbC9cbndY6FghkeOu3UC1e1cWZWNmTkxxCbEmkYqhmechigAZYVjujsZbptJUMXe73AByg5EP+Yl6cLMkgAol5HiDyUtrpUI6vLJarqrSttQrfEoNJlZbKym5Y1q6IAUijdb2FJU7jfarr7yiKR8vBRiyxvJA3SYUH6aQBiO3cEJ+aNKfxwbHbi8DDzDOw8osrR5HRUqCoWJQ8gAPTHf2D8AFb+3VbUzp8IBGZs9ojKVcwk9VSrBtL2tMSaXYbk+DuRXGM58oL4yEKVyMjrMoGwAkaELV+CEJPsdQH6eNa+A0WkZ40hCJlBUCgCNdjz4B7R42A4EJqil8Qj/AO15DY2xov7jXLY8j/v/ABsfHC7EFjkTVcSGVJGIFpGyqQzMuxKOCVftQC0b2PDD8S1ROaSSydTSmNAAIgpkLPLKoC6tqrVe4Owoj3AZUcXanU6sT6tRortGxV1IbcMxIXXqb7r9uOefKM7R2ePjLxqLeQbzz0imJeNBPqiyWDOQQ7qId2jkVQTqDMjAiti2rZb4CmfGiOiJGyJnXRpRgxNgeXUadVWNMQY//wCl3xN6j5uqZTu6OVca4XVhpff7qJJ0PImx1alVUAA0gcEPSHpmCPFTLyIfmnnD9JGcLCoFgtJXeWUhth+1WxXjoulk5EreBj5L6UgyMB+yWWISamZdmidBpYlCSyuoslCHDDSRR2Cb6ixsvIzY4nd5p3bRC2kBWIYBrSyBoZdJPusan7SCdC9DeqdEcUsjExyT/KPqbdkcOYXbay6BdFk3pc39orvTHpoJPkysWU9eaNWuqWJ2WbIG+zydsVgA2XApSKV1kbVugBz6aKCV9ftcjOBtLKzt1GI3IC2NCtvp2vY2AlzvmZhMVIjVdC9psC/J8+O0/wD54bufRpJK5ZAK2NED+wofv5vfhQ5nzpUDKhHb7V/8fP7+PAPvvxzc3J0dfBRVkXM+YpEoYAEncDcCz703+v8Az9uFObmLM5ezqO1jb/Thp9CemEzZJJsnW0UVbBlTWfcFiboduoRqz/UWgLB4tZnK8FI8gfLt13OjHjDuWD2QNC3qZWGl+8bEle40ON4xSOeU29FD0tPHPEY5T3xayu+5ikH1K2/QQWO+ySSv+g2z8t6kOTLDv0yQoBGwYoSJAK2U7RuB7H20Djxy/lSY/L5OljoMyEa5Jw7PNCwZqBRe1CaPbqIKKztZpG98onXmDR4DxwGYqzgI56alQ3YpVlKMV2oNJGooBAAVFNWQnQU9P8yeWRUVtEh6kYj9iSwaUGnUkgqrHSdQdy24G7V/hyScxx1lCorrOtRIyEyMqrqLa2pjFEyahW3g78LHp/mMadaTIhMuK5EcpcITBOhYyKQqg9I6tnPdsCdtRWTnPP4IYpJY1liMZ6kDSamUsr2ukk7KTtVrYta0nibplVyRB8SZOmHGOEdXyCREANJixo0jKVX2LIJBQ/NcKfqWKJ1OVEC7xIhstTFHA6UrXZZonuFr+6oyfJJ0CDEjy5DjzRuDHNGuROmlVA0NJIq03UppWYEgbagdQqwoeouYY6cwmEMMSwI6xskMYUnHeNlmLBKLadKyBjZViDfjhpk1YSzMczswQEdSFCFRqEsUsa6ls+/U1qhNboF2BNVfXLzQyfMQyMSiqmQAWVWtQIpmAIJV0Ij1GqeM8ffRHMpMfLfClfVJHI6QSP4N0dBuyYZhuQdqIfyqkR/EDnbzZMUOKr9YszUtNIoslYyALBB72W6sI57rPDxoKf1EnKviiUpQ7bizqsgCq3IHtQNggb3v44mj5xjZrHFDhA7s8Jr+HIxOqMnSF0Ss1jbtc0fvAAnFjkeOGDLDRyoXTpLEC7oUQq48IrKDIRPeqh9rjUB85vk48WLFHGyxjJIDQY5ovEhIHUmKtqbqXT6N6IpRxK8aXZT8jfQekxnkbNj6ZDT4nU0jzrU44IINUdaMK/3T/Zh9E8zEkWhiAroBZ3Ub2CL/AE3/APHhZ9NepDkz6ZlZMhMWZO4hjJGU1KWNAB1Cb2BqLaq7iOKXpbLqNCtbk2DsL3s7ePcX5q/cnjLyXFpm3jqaaDfqfkpV3AXuB23uiKuzW44BcqyTBBnZWphpRYIwf0mQl5B+b0oBv7OfY8OPNMyOeMOWXWqhZSWpbI7D9psn7PySQACTwtiKOILjsQywO2blnyAY9ljP5H8KEj86jXCS9djb1fWX+fcD5uY2GRAmmPJZB8xMRqYE+YV86VUgqfYlb3sVc9D86ixpJXYGXJKjolRfbR1EMxvVqq7vYL+/Ge8055LNNLKXYGRiSNXt7AkVdChde3HnlnLpcl9Cb13MzGkRR5d2OyqPyf6eTXHSopKjkcm3bNh5N6yVpGJ1lka2UBWlCkkXtI32+GqjuNlAHEE3NcCItKcZJAzazIJCCJCf9jokHTk7QNYCsSoJ32AflHIWP0cfX0ooyySAkM0spVeu6BhpTR1Aqse1Y21AFiG+4Hp6WPLSScrlwAFsiSQAkKutNP3tqV/KAGjpB0rpJ4mki7kz1zpUWXJhSOWQTx9xbeQlpUYavd3Q2qsAdq/LcO3PcmF8aOeOYIomi7EsO4SQWkaju1N7A2d27RZ4zH1JnLLkdZ5TEGLLHUbaQvgmORb1sCSGO29rVVXrmEmQoRYIWeOJIXdtGsmWReoC5NjWdZJZd6FWB4ONCtMJvixid4ZQJCCHiZI1caWyB1NIVCynQxYAEEMCTueND+C+QjPn6CSA6bm/JMpPklvPktRJs1wif+hGXLFI6kRMlFSQ/VeTTqCh2lYJe66lagdiBZ40D4R8tkx5suKV9biLHJ2UFL61o+nYspBs77EbkVwRHMofEtiudJpTqno4rFAhclRPk6iFHdajfUtEGt+ECOdHgitGiCxSSPZ1aXbIk/I1bdJm/b3PDv8AFgqOYxkjU7Y6CNRVl+rIFC/qDW22kjerIrhSz+XNK0qyysMhNOiNidLaWsAySEI2o7C9QUg3q4icruP+zTxxSSlefRbzZdWNBLzGEvIsLCFUUHbVH1nYgrThXUqb0p3ncgVQ5Py+EOk8HMMUKr6wJpOkRtTK8J8lltNSr4bawBx6gknyklt2ORy2WSdgCOoFkb63TFBbjkFlGUBlar3UCB8T/EuZ4sUrIWmkYOUIIaJVVlYhapmQPRoNpKWSRfGiXRk32dzvnohiiihidYeu+THKy7yEpUaqCAaTWRqNg7Fdt+NMyohi4gQdzfYSTuREe9j+WkyC7E+9/njNvUmbNkZSY9xnpLG0J0MpKLGp8AsDe6Gl1MQFBqwDPxA5rlxLJHMYGcC6h1jSWNkASCpAGemZTdsLUaTUSysFRw8gHnrn5dZyUEBmorr+rIEcB9IF9t9ln3ButtVz1r6MjeJZY06Aj6S5FILjMigqCiUHIsJYAOplBNWRN6z9IzZLRDEEfTWGHQWlVAU0LRQkgEXZO/6drPFvHwWh5fNEZGmnZWEkiu8lbRs+nSSjOvai6yCL1qx3RSKUVgc3KTyfeU4jiI/4YhjjxyGV2KtkOWtWkAftANH6S6QKJbelPn1ZmRYkiyIDr6WsuobqNrVQxUsLhLaQrMCdP1a3NcR+jcAzZrxB2iaWGOQKgUdyqizqGINnuLLuQQACePHqACGd42lRz1GuTcatC099ukADSxGqi7Hzxf2IvtF3lEkc0AhUgw5EdwqqgI86gs8LAgDqKrRCItRqEANvZWvSfK1xuZYkYFMznVMb2HTkUgAgABxbV9wNrsUvhq9O8hE3K8hPsZcpYlGqwKlEasL2Dr5sfdpF3tS3y3n7fKrNlTTdWQCMSMQIyLdQJNiS6aGfqVqJ0AsKJKUrY3GkMnIJBJBzWY0q/MiOZyCbQqF1dultaMNYPm2aybLcVOQ82xZZnSOCMrIY44eqwZtCFhNMsZ2Rni12UGksp8b6vXw3nyI4MzEkiR02kncurIepsFZgwKswo/rNeUvY0G5jC8jy9RkiwotLmIVIFcFDoZ0VNdto0MFLamO1aeC80FYsm5fzRWaeeVJZlYkx9JSqL3uXDO1JrLMm/wBoNjc2CH9c8xl6gihnnkViEUSMSrCVHBBJOiwDosgb668XwUwZ4mjtps2Syv0Dk48A6SkmEEMwdOxh9oAYliCQwYw8152MyRsJYIMaPp0EhGtg3Vjbvk00x8k6Sw7jZuzwJA2Lnqr6Zx5FcdcRhGkRiQ6xJGqSre/dToD4YRhgKber6b9R9KQ6m2c3IxGtiSbIu7IYhSfyVH4HFvm3KWZYSzIJTFKr9XUGcxyS2QxATUkQUDUw20qPYcLqE6gbK6jWob+SP97cAV7+RXtxayZvA38m5y8jS44nJkmUBHnoBpNIUqGBNNIixpbEWusGiwPAqLMm1dNXUSHbqUDNXcpXWTSqpBXsq6v3F2+YRyKMoYmKgixKRpytyCzXU3araiQyr2KRWnY8HT6XkE8+VKnQjEDSM0hARZyGP2W7NHrLMukPZGx80AU/Q3KhBn4yPJGZWMsTRq1kBoZAQxU6b1nTQN7Dfit6YR8WGWWRXMKyFY1Qd0rAkEAlToQULervZQTemXC5PhpL1YeZL1cUK0YlBAknUk2rEBTEWAHmxZJNDuPxZ6S82gVYWj16CyDIWSNQsZkSPQiAC5qcFmJLBj4beZJPZcZOOUR5WS8axzZFHKZS2LiRio4WZToYr5aZrAW7Iu7ugoTnPKMpcb5eONnknbqZTiqtftiB8FUNkkH7r4ZOU5MOPjnm06apHAiw423+1dHUoj7mogX4AY7+AA9GQSZ5zsmUnVEEYDWyRqXLUW004jFWSHUDyx06mWIJ7f8ABc6+mP8AP50K8fpbpMBlt07+2JSGkfcC1q1AuxZN2GpTRpsxcBWxJIXx2hUaqBDrpbSpjLBirTMSTsVbxSqBRY3Flv1IozGsbmRISGUX9R2iLLf1leNirKxd/uYi9iB/MuXyKIwuR0RGr65a1bGQPJqATufRIG07X0lPuKpuyYxo6OPXFDDltGYnnJ0Y7hI2jjVSOmoABJkLg6lLWpGxAInXALxzRYrz5EbNGrmaRSEZbIWxpIjCOdTAEABRRquLeVyF5IZYcbDaV9McazOqgxD+LIwYNesySWdCGtDCtwR85JyFosGdJ3//AJOFStatRPRI7iFI7XNkqL/A8cAaPcvPmaNYXmxHZAymB4NXTK6lkYSSZAGkEHewCNqugYsfmTCR8THBn1hRJFHBaqqQxwt1ZXZVHatdooamF2eKTY+G2HIyxa5slWbqSbhWk3Cot6VYawL+7yRfgyT+uRizZUS6YwcqZi1AMSXamG1mhsNx4Few4Vj4jLl5mfNrOTJj4a1vKv1HI2AGhZKUDUe7UTvRBB4u/B5EXM5iI8k5QZYXaQgg6vqgg2zXQA9/BA9uM7wsgZElxrPlyN5jVSYipBGk6tOkHS1G78qB9ul++C2E0eTm6o1h1JHUQOoqA0lanA0sSPxv+QNrqJEiD40x3mYg76aGT7FLHsIayADsPJtGoatuPPp/liZWJhvJK5kmQ6Z11M3VCmrezoKnqKT4qgfK8GfiU7DPxAjLGWx51MjjtjUtDrdj4FLdXVkhbBYEAcHmEVjpJPDj6lrLY0+RsUdwNgVGqMDYqQu3jhSZUEUMDmuQj5efIFVYMfQOnF07MsyaEFipbCkk+KcEEEghSxuaPhZ8c6hphg9NH0KSgAjWKQsTspamRbr7R+Bb/l57COaIKZKeOaNNiXMSJpCCxekJ1SN9QSX+Wit8i5Hk5GA8eNIpDPcoNg20ZjLMBdhwEbuFqzOe7ccJMclZLyKCPJnmkLNqiXXjZELgkQ9Ri9xEHuj1g6SAdX7UeCXqnmzZzxY8MCBmqKSVCTFbyRmxSggsNLAhthIvk2UFeiuX/JvzDqgdfoRqiEaSUeUK1WNTUFSz++/DdzjnSYuhGZk0y5Baqq3eYI7V7KsTSAHfs/NXLlTpFcbVsUueegZFxxJFK0sbfwnYCSMKRfTLVrjF2O61HvW54acf0VHHyqeSIs6OvUCnto6dLfT06eohFFWXemU7HZL5J6jlGdMS64yfU60UkrKjhToCaFIHVoBAwP6GJBAN6UOZxw8lzCJElWLV9lnZtJ813FtRYnxZIPg8XVPJF2sCH8PsDrZ+CyyFJR1ZnPnuaCKyb27iykj8GhV7MXxCxI8abGa1SNHAItQgumf/AH2Na2s2LPiwOFj4cQwScxZchhHBi4zBizGIFl6cZZt1q1UN/wAIviXmEeLDJhTgLoGRO7uO4FGdgm/l6UAKBd2PN8EgiEfSnOosblLtLkRCR5xMAzUzqjHvVDTHUyEihvv+/CBzFrw8PHLByiyO8a7tqZiYyR53EmwO/nbg3yl41j5SMhTYinjJO1CZ3SM7jemdzp8gRkjxRGYuVLDnxS48Zm6XTiB0tok0wpE4BHgnSxBW22/bdpZE3gMr14eTwQYyhZJy8srB0Su5lBJJAFIo/wBSeAsGLHBy7IWSXW+RlpG3S79QiQMQDtuTL5O1x7XXBfmfOJ8mTrQ47fboD9xaJSWsAlQGkIA7mB0hRsCSeFaD0zIsTtLEwFeaI06th22GZhuQPGkk2bHAgdj76i5TGeaQnrrJOnTkyY0jsL0QhKRdxNhAx0i2IB87jgb6/wCYQDNbNw5VkEgMdqDVmLSu5StQO+58AcLXP/U7vmvkxs6P1NavZW2AUatJFCqII97PttwaxuYNlQxI0MKvPMQqpjuiSXoLPI5bQQCAxVADSeRY4KDkEPUnqGbKhjfJGJAZlVtMNmZlJ1a3HdQYaisYN6mDNsDwDw+TroE7400h1fRhjLIWX7mdiFLaF1BdSitTGjVcEvT/ACuunOuPCmGJNMeU6LqZUYh5GZmPTfalLR6NRAsGiWP0ROuLDJzGSeVkzLRXLFmhRXIBZmJYsG0232iydxw9C2ybkOUqpLIGXqTxohLKxhKIIwKTbsuQKC5bUNV3dlL5xmy82zosYSiMMzLo7tEQQEmx5YAA7nx4v3LRkcwyeb5bw4rAxxoplkYEpGbItQPLFf8AZgblf68COZ/L8qeUY8LdVkMbTSzh20sBqpEACsw8hvY7EeeFzS2V/Tb+nIJ5xzeCFTjYaRaVShM8Cl5fOo62BO5shgaCkAAUTx99NevdP+XyO2EkMjBVVoXVrBBVboN3A1sf+SXmEA9hOk7gb7f6/t/4b1w/cj9A4qwrJnzsuRJ3rijt2bdOq1EqHG/6fIFg+LMy36m9Sx5UixyRGZce9MsMiQivbqK6NGPurUpALBqFVwY+GPP4cPInmKGCCSMrKlSSlWjIZZGl06SrBmBqgDo23F5vzrN0SdMJGsamx07KtsBZsWTVfcNj/Xgt6L9UxxyLFKdMZEitdCMoQWHUHl6YUF9gaBJ2KoLNFyo4UzkkSAxrLIkcU7q2vFcPoMSrpZQFcmgSFp106kWlC5nNRkMiRwtDkTyqiygo8ctdrE6AojcRliHCq5TbcEcWM/mRzcoy4rFPpMGklDGAvGwUydRQqFtBDB9iO0nSVUcXZ+QRYiaciQRSvqMeSUsaiAriSwY9INBS5UFGVQVYMWnsvNZKUnMpsDKnlReusXVfKHmFg7uUJFkpMpBj2DUgWzpBHBLmvNxl6VhWjHlGeWMBdYAg7RoDFmOrSAI9V7bjxwCGOIRkrkyK7Sxl0MIqKRdA6XgFo5HoaQaDGJNOokX85bNmR4zZEUEhmjCo2RaJrYARiMhWVpY90ZWI8ijqI4V2OqyCOW8qkvDSSGeBYZo2MTQsql3liBa3FkaRp3JI2A2NC88LqqvHC0khyJctyi96ojSR0Te4bSW/7gd+LUy5MOWWysjWEInVGkssUVgI41WlLlmRzpWjS0bFGgnNWPXVjJEYsJWmtQrNfUZgoddgJpRH7HSX99PA85DWCTK9bZWWizM3Tgd+kN6aXb+QKQaJFEA7qwojVw6/B3FZM3OLCUF4oWuVdLneUdy3YqtO4B2/uV7DC4+QhkgEmYi05dldMeFVUs8aLQCjUVBJvWCorVsyfB/OabMzmdgSIohtew1zkDcn83sa3/N8NVYm3QS+IUjjNgEekl8TIRkYbMrGK+66U3pqxR8Er54W8LDWIgYyu6s0UeLBMjnU2l+ujl6HS0APY1IugFQSK4LfFjmiY2bgSymkEcwPiyCYgVFkA2DRBvtJIogMtHG+IEIfKyEmhMkSrFF1JAAFNvJIgJ1MGYotD+QCtt5e2UsJFvnHL2yMlorMc66UUY7LpU6XkBqkYeCdRPlRW44V+T9Xl3MZxKyr06EkgKqXR0ZlJNAdrxg6mF0zDTVDiDB5rjRZEXMWzRNm0HMSkaFBHfEfy2h3AfVQNkj24Ket+aQyf+04n148vRVWW7jdS1iVBvQG5B2Pj3HCSobdg71Dz+KCdJcu2nkAVU8/Lx2GDMpHc70Cy7aVNDccVPU+CcnBXKSsmPT02RHP02QMI2/USFDO1M1t1O6itAVyHHx8jOHzo60wkkkyGLdlKHYafClWbSANySfYbHRsrmOMGV8eSIFkCyIGuKSLURciDwo8LItMCy+QSrHGs9gpXjozfF5RFnOMqbISNJ76wLASLKA2pkXTp6ajQ7E7qrbb1wT5jyaGXISN8VIelpxyIVQdRiis8q0KbTCGk3vueMAm74mj5RiamXVHFBM9tcyvLRABjh0i+46SSd6rbc8GfUXwzeRIo0yItcbs0by6lkICr22SU/FsqgAqBV3dJ2TJV0ZvzTlcjSsERn6YijJQMdMkcSIx2IAGsEaz7rwV55zGDVlhX/8AfGWYJGPtZCxVGpgwNli1geVIIo36y/TmakkkkkchldANcSWhqxZCr3agAwYUPJII1DiKP1PlRhUyDHLp7RHkRCgtAgEFQVFhd/cqNyKHDJ+wPwuadjRlkfsuA5Wrs0gFVjtmUfgWAjWwa9qYsXmOWplnfIXpdrSNAY2d7ZV+jF9tM7AFytmwWva/f+IYr4/zOXgxR6yqwGPsLNHYIoH+HWxYDtCjbUVub0l6WfmMdKPkY4wJYmU6uq6yaSWJ+0KQQBQAJ1EHhp2JqgR6h9ScwOQZ+o6FXX/LprHTBH2PHpVWrUEexRLhb3rhl57z3IwgrZOFhqzoAZVt0k/A0myrhW1gtqsAlR3EjRZMjF1aZCok6Qi1kAao9Y7tS2u9K4FAqCSP2EyLixQRY4PUjgbeOe3OlQKAJWvpyaSD4C2uwPEOUS4xkIvNvS7sytkQdKWdA4kxK6bjSCUlR5U0yIRYKnuF7Erq4j5Fytc3HyIsVzHPCJAMVnCiVSul2k6bITJqoamZ0rSCK1Hhy5lkYORDLjLIzEOqmGMrGyop1RIvkhUIAFHyQuw2AXH5ms00kPLsWKLJZAJZSAFjQVYLqtjcAglASSoo1QaYU+yRMg8mw5IklbrykyRhtJVCDYQ1srSRAFqoFjQuxV8Y5fCTOz0WR5EtIJEBiiQHb6YALMVAYs10WNBbJ4E8w9OYxlSXmHMkBlUBooEsNRJol7sarqk2BA/HAv1L8RopAqY8jxdG1Mb2UYA7G2AYP/XYm9uB3X3BLKvQa/8ATyKOD5aPGghWbvRoU7GavuKjfwAp8kD9gOBPpD0HFzN58nKklCRsB0QdyfdS5BYpewKgmvexwt+mHbKygmNr6rk6UC9gPlm/3V9zv5vyDXGmZ2dDg45xXmD5ErF2aNAEZiWqNd2RW969zt71xKi1l5ZcpJ/GOF2W05ZgY+gx4WIVjNagvUZT+kl27jv4Le+wJ8cIvqfnJkeRywLKLJLWGSydq7e4+4FHa7A4BjnOR1u9y0bX9RFOw/DLd0K3QkkEdpsDhh9NemxlSJmvojxcaXVr98gppNKpUWmrZm8eaF3SqTeR3BIWYfhzn5UlrBLHGd+rkKYwoPuxIs/1XVd/k8NHKvSPK8ZGXIb5mY/azl4kHmlCq6mz5tjRH4Oxn5/60ln7saQ258atm9qGr9VAbML2rzsRGB6Unnk1k0xALazasCd10k2Sdxpuwao+/BzbwhrxqKth31PzRJsUQxQLHoJ6SRnToJDBgp0bhgXFaQTZNBgaZMT1Kk8WPENOXI0dFVUdUyFDr1IyqsaEXZDrRWrY2OBHLsQa3SN1WOChLLIhIBJ2iVWAZ3AFgnSRa/zAcU8znuJizN0YchpmUoJ2ksUfKrpIjWzQA3GqwQLviY2vqZUuLfxQRy/SUWuNI3REEidRCqPStILXReghiS7UGoxR7LoTSKHppMeeSEN0wjJNGEkfpMezWrR2rjpyJ1N3bQHQlW2uP0oj4/VmkHVLEVNNIkeOEqvuYFllWQkaGW9vNg6mblUuRl4tyxQ4qk6lnKMhkYgMGjiV1ksNqGosFYG6PGqvZhKroA5ubKizcwAV2BMYCrI/eiA3rFERm2a9CaCKIBYtwt8nxmmkyUZ+pJPD0w5NK8YOqUJ2G5UlVAu6hvIA1DhykGFjrLIeYOJG0sr6F6cU6qQsiRqbXyylGvULDE78U+W8zR5opjAmTMXP14YzClboTqo9QMAewqfHkCgC0KmwNl8zmlx1abroGYQzSbAa9whmUBJChO+qr81Z2Ok/DNU+dzGiXTC2Ni9NdqCqJU2IJsEoSG9wb9xx3LOWunXkVHAacTMkr34AIRdTDpgsQV2rbSbFVP8ADZw2XzAhkcgQKxjJKqwRyyqT5AYk2KG5PmyXGuhSvsfZIVbyAf6i+O6C/wAo/wBOPnHcWQeWw0PlFP8Awjgfl+ksOX+JiY7/APWiQ/8Ay8dx3ABTPw85b/0HF/7Jf/Djv/V5y3/oON/2S/8Ahx3HcAHf+rvlv/Qcb/sl/wDDiVfQ+AAAMSBQG1CkApv5hX6v388dx3ABCvw85eBtiQjzVLVXsaIO1jY1548S/DflzfdiRtQoarP/AHnjuO4AKeV8IeVSG2xB4oVJIKA9gA4AH7DiTH+F2BGAIkmiAFAJkzAfnx1a87/1388feO4AIz8KMAklkmcnclsmayfyT1PPEbfB3lZYuYHLEUSZ5jYqqJ6l1W1fjjuO4APUnwe5Ux1NiBifJMsp/wDqce3+EvLGJLY2snyXllYmvFlpCeO47gA+v8J+VlQpxRpBsL1JKH9tdcWIvhnyxfGFAb/mXV/za+O47gAsQeg+XobTDx0P5WMA/wCoHHlvh9y4mzhY9k3fTW7/ADdeeO47gAgm+GfLWu8OIXd6bW783RF/34gk+FHLWVUOOxjU2sRmm6YJvcJ1NIO58D3PHcdwUO2Vpvgxypv/ANsV/ZZZAP8ATXxNF8J+Xq2rpylj7nImvb9+p+Nv7DjuO4VILZNP8MOXsukQtHZJJjlkQsT51kP3f8V8V4fhLgISVE4Lef8AMSb7Vv3f0/0H44+cdwUg5P2e5/hVguKdZmF2QZ5KPi77twaG3Emb8L8GUU6zstVpOTMVr8UZSK/bxx3HcFIHJs+J8J+VhdPyaG/LEsX/AK6y2q/6HivD8I8KM3A2TjncfSyHGxFVuT7V/oPxx3HcArPuJ8IsFZTLJ18iU/rmndjW2xoix+xvhj5L6cx8QOMeJYg5ttN7keCbPHcdwwP/2Q==" id="178" name="Shape 178"/>
          <p:cNvSpPr txBox="1"/>
          <p:nvPr/>
        </p:nvSpPr>
        <p:spPr>
          <a:xfrm>
            <a:off x="0" y="-912812"/>
            <a:ext cx="2438399" cy="18764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600" u="none">
              <a:solidFill>
                <a:schemeClr val="dk1"/>
              </a:solidFill>
              <a:latin typeface="Times New Roman"/>
              <a:ea typeface="Times New Roman"/>
              <a:cs typeface="Times New Roman"/>
              <a:sym typeface="Times New Roman"/>
            </a:endParaRPr>
          </a:p>
        </p:txBody>
      </p:sp>
      <p:pic>
        <p:nvPicPr>
          <p:cNvPr descr="http://drawger.com/stahl/shows/drawger.2006.the.palmer.raids.jpg" id="179" name="Shape 179"/>
          <p:cNvPicPr preferRelativeResize="0"/>
          <p:nvPr/>
        </p:nvPicPr>
        <p:blipFill rotWithShape="1">
          <a:blip r:embed="rId3">
            <a:alphaModFix/>
          </a:blip>
          <a:srcRect b="0" l="0" r="0" t="0"/>
          <a:stretch/>
        </p:blipFill>
        <p:spPr>
          <a:xfrm>
            <a:off x="4267200" y="3352800"/>
            <a:ext cx="3886200" cy="2984500"/>
          </a:xfrm>
          <a:prstGeom prst="rect">
            <a:avLst/>
          </a:prstGeom>
          <a:noFill/>
          <a:ln>
            <a:noFill/>
          </a:ln>
        </p:spPr>
      </p:pic>
      <p:sp>
        <p:nvSpPr>
          <p:cNvPr id="180" name="Shape 180"/>
          <p:cNvSpPr txBox="1"/>
          <p:nvPr/>
        </p:nvSpPr>
        <p:spPr>
          <a:xfrm>
            <a:off x="861375" y="4898475"/>
            <a:ext cx="4572000" cy="584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600" u="sng">
                <a:solidFill>
                  <a:schemeClr val="hlink"/>
                </a:solidFill>
                <a:latin typeface="Times New Roman"/>
                <a:ea typeface="Times New Roman"/>
                <a:cs typeface="Times New Roman"/>
                <a:sym typeface="Times New Roman"/>
                <a:hlinkClick r:id="rId4"/>
              </a:rPr>
              <a:t>Sacco and Vanzetti Clip</a:t>
            </a:r>
          </a:p>
          <a:p>
            <a:pPr indent="0" lvl="0" marL="0" marR="0" rtl="0" algn="l">
              <a:lnSpc>
                <a:spcPct val="100000"/>
              </a:lnSpc>
              <a:spcBef>
                <a:spcPts val="0"/>
              </a:spcBef>
              <a:spcAft>
                <a:spcPts val="0"/>
              </a:spcAft>
              <a:buNone/>
            </a:pPr>
            <a:r>
              <a:t/>
            </a:r>
            <a:endParaRPr b="0" i="0" sz="1600" u="sng">
              <a:solidFill>
                <a:schemeClr val="hlink"/>
              </a:solidFill>
              <a:latin typeface="Times New Roman"/>
              <a:ea typeface="Times New Roman"/>
              <a:cs typeface="Times New Roman"/>
              <a:sym typeface="Times New Roman"/>
              <a:hlinkClick r:id="rId5"/>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450850" y="298450"/>
            <a:ext cx="8242300" cy="115887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Merriweather"/>
              <a:buNone/>
            </a:pPr>
            <a:r>
              <a:rPr b="1" i="0" lang="en-US" sz="4400" u="none" cap="none" strike="noStrike">
                <a:solidFill>
                  <a:srgbClr val="171A73"/>
                </a:solidFill>
                <a:latin typeface="Merriweather"/>
                <a:ea typeface="Merriweather"/>
                <a:cs typeface="Merriweather"/>
                <a:sym typeface="Merriweather"/>
              </a:rPr>
              <a:t>More Effects of Isolationism</a:t>
            </a:r>
          </a:p>
        </p:txBody>
      </p:sp>
      <p:sp>
        <p:nvSpPr>
          <p:cNvPr id="186" name="Shape 186"/>
          <p:cNvSpPr txBox="1"/>
          <p:nvPr>
            <p:ph idx="1" type="body"/>
          </p:nvPr>
        </p:nvSpPr>
        <p:spPr>
          <a:xfrm>
            <a:off x="457200" y="1600200"/>
            <a:ext cx="8229600" cy="4525961"/>
          </a:xfrm>
          <a:prstGeom prst="rect">
            <a:avLst/>
          </a:prstGeom>
          <a:noFill/>
          <a:ln>
            <a:noFill/>
          </a:ln>
        </p:spPr>
        <p:txBody>
          <a:bodyPr anchorCtr="0" anchor="t" bIns="45700" lIns="45700" rIns="45700" tIns="45700">
            <a:noAutofit/>
          </a:bodyPr>
          <a:lstStyle/>
          <a:p>
            <a:pPr indent="-299720" lvl="0" marL="457200" marR="0" rtl="0" algn="l">
              <a:lnSpc>
                <a:spcPct val="90000"/>
              </a:lnSpc>
              <a:spcBef>
                <a:spcPts val="0"/>
              </a:spcBef>
              <a:spcAft>
                <a:spcPts val="0"/>
              </a:spcAft>
              <a:buClr>
                <a:schemeClr val="accent1"/>
              </a:buClr>
              <a:buSzPct val="100000"/>
              <a:buFont typeface="Noto Sans Symbols"/>
              <a:buChar char="●"/>
            </a:pPr>
            <a:r>
              <a:rPr b="0" i="0" lang="en-US" sz="2400" u="none">
                <a:solidFill>
                  <a:schemeClr val="dk1"/>
                </a:solidFill>
                <a:latin typeface="Merriweather"/>
                <a:ea typeface="Merriweather"/>
                <a:cs typeface="Merriweather"/>
                <a:sym typeface="Merriweather"/>
              </a:rPr>
              <a:t>Panic in the U.S. started in 1919 after revolutionaries in Russia took over.</a:t>
            </a:r>
          </a:p>
          <a:p>
            <a:pPr indent="-299720" lvl="0" marL="457200" marR="0" rtl="0" algn="l">
              <a:lnSpc>
                <a:spcPct val="90000"/>
              </a:lnSpc>
              <a:spcBef>
                <a:spcPts val="0"/>
              </a:spcBef>
              <a:spcAft>
                <a:spcPts val="0"/>
              </a:spcAft>
              <a:buClr>
                <a:schemeClr val="accent1"/>
              </a:buClr>
              <a:buSzPct val="100000"/>
              <a:buFont typeface="Noto Sans Symbols"/>
              <a:buChar char="●"/>
            </a:pPr>
            <a:r>
              <a:rPr b="0" i="0" lang="en-US" sz="2400" u="none">
                <a:solidFill>
                  <a:schemeClr val="dk1"/>
                </a:solidFill>
                <a:latin typeface="Merriweather"/>
                <a:ea typeface="Merriweather"/>
                <a:cs typeface="Merriweather"/>
                <a:sym typeface="Merriweather"/>
              </a:rPr>
              <a:t>Sacco and Vanzetti:  Most famous victims of the </a:t>
            </a:r>
            <a:r>
              <a:rPr b="1" i="0" lang="en-US" sz="2400" u="none">
                <a:solidFill>
                  <a:schemeClr val="dk1"/>
                </a:solidFill>
                <a:latin typeface="Merriweather"/>
                <a:ea typeface="Merriweather"/>
                <a:cs typeface="Merriweather"/>
                <a:sym typeface="Merriweather"/>
              </a:rPr>
              <a:t>red scare.</a:t>
            </a:r>
            <a:r>
              <a:rPr b="0" i="0" lang="en-US" sz="2400" u="none">
                <a:solidFill>
                  <a:schemeClr val="dk1"/>
                </a:solidFill>
                <a:latin typeface="Merriweather"/>
                <a:ea typeface="Merriweather"/>
                <a:cs typeface="Merriweather"/>
                <a:sym typeface="Merriweather"/>
              </a:rPr>
              <a:t>  Were arrested and charged with robbery and murder.  Evidence against them not enough but they were convicted and sentenced to death.</a:t>
            </a:r>
          </a:p>
          <a:p>
            <a:pPr indent="-238125" lvl="1" marL="758825" marR="0" rtl="0" algn="l">
              <a:lnSpc>
                <a:spcPct val="90000"/>
              </a:lnSpc>
              <a:spcBef>
                <a:spcPts val="0"/>
              </a:spcBef>
              <a:spcAft>
                <a:spcPts val="0"/>
              </a:spcAft>
              <a:buClr>
                <a:schemeClr val="accent2"/>
              </a:buClr>
              <a:buSzPct val="25000"/>
              <a:buFont typeface="Noto Sans Symbols"/>
              <a:buNone/>
            </a:pPr>
            <a:r>
              <a:rPr b="0" i="0" lang="en-US" sz="2400" u="none" cap="none" strike="noStrike">
                <a:solidFill>
                  <a:schemeClr val="dk1"/>
                </a:solidFill>
                <a:latin typeface="Merriweather"/>
                <a:ea typeface="Merriweather"/>
                <a:cs typeface="Merriweather"/>
                <a:sym typeface="Merriweather"/>
              </a:rPr>
              <a:t> –</a:t>
            </a:r>
            <a:r>
              <a:rPr b="0" i="0" lang="en-US" sz="1800" u="none" cap="none" strike="noStrike">
                <a:solidFill>
                  <a:schemeClr val="dk1"/>
                </a:solidFill>
                <a:latin typeface="Merriweather"/>
                <a:ea typeface="Merriweather"/>
                <a:cs typeface="Merriweather"/>
                <a:sym typeface="Merriweather"/>
              </a:rPr>
              <a:t> Reading and Discussion Questions-</a:t>
            </a:r>
          </a:p>
          <a:p>
            <a:pPr indent="-342900" lvl="0" marL="457200" marR="0" rtl="0" algn="l">
              <a:lnSpc>
                <a:spcPct val="90000"/>
              </a:lnSpc>
              <a:spcBef>
                <a:spcPts val="0"/>
              </a:spcBef>
              <a:spcAft>
                <a:spcPts val="0"/>
              </a:spcAft>
              <a:buClr>
                <a:schemeClr val="dk1"/>
              </a:buClr>
              <a:buSzPct val="100000"/>
              <a:buFont typeface="Merriweather"/>
            </a:pPr>
            <a:r>
              <a:rPr b="0" i="0" lang="en-US" sz="1800" u="none" cap="none" strike="noStrike">
                <a:solidFill>
                  <a:schemeClr val="dk1"/>
                </a:solidFill>
                <a:latin typeface="Merriweather"/>
                <a:ea typeface="Merriweather"/>
                <a:cs typeface="Merriweather"/>
                <a:sym typeface="Merriweather"/>
              </a:rPr>
              <a:t>Gather into a group of 3 people.  </a:t>
            </a:r>
          </a:p>
          <a:p>
            <a:pPr indent="-342900" lvl="0" marL="457200" marR="0" rtl="0" algn="l">
              <a:lnSpc>
                <a:spcPct val="90000"/>
              </a:lnSpc>
              <a:spcBef>
                <a:spcPts val="0"/>
              </a:spcBef>
              <a:spcAft>
                <a:spcPts val="0"/>
              </a:spcAft>
              <a:buClr>
                <a:schemeClr val="dk1"/>
              </a:buClr>
              <a:buSzPct val="100000"/>
              <a:buFont typeface="Merriweather"/>
            </a:pPr>
            <a:r>
              <a:rPr b="0" i="0" lang="en-US" sz="1800" u="none" cap="none" strike="noStrike">
                <a:solidFill>
                  <a:schemeClr val="dk1"/>
                </a:solidFill>
                <a:latin typeface="Merriweather"/>
                <a:ea typeface="Merriweather"/>
                <a:cs typeface="Merriweather"/>
                <a:sym typeface="Merriweather"/>
              </a:rPr>
              <a:t>Turn to the person on your left and discuss one “I noticed” about the reading and one “I wonder”…question. </a:t>
            </a:r>
          </a:p>
          <a:p>
            <a:pPr indent="-342900" lvl="0" marL="1371600" marR="0" rtl="0" algn="l">
              <a:lnSpc>
                <a:spcPct val="90000"/>
              </a:lnSpc>
              <a:spcBef>
                <a:spcPts val="0"/>
              </a:spcBef>
              <a:spcAft>
                <a:spcPts val="0"/>
              </a:spcAft>
              <a:buClr>
                <a:schemeClr val="dk1"/>
              </a:buClr>
              <a:buSzPct val="100000"/>
              <a:buFont typeface="Merriweather"/>
            </a:pPr>
            <a:r>
              <a:rPr b="0" i="0" lang="en-US" sz="1800" u="none" cap="none" strike="noStrike">
                <a:solidFill>
                  <a:schemeClr val="dk1"/>
                </a:solidFill>
                <a:latin typeface="Merriweather"/>
                <a:ea typeface="Merriweather"/>
                <a:cs typeface="Merriweather"/>
                <a:sym typeface="Merriweather"/>
              </a:rPr>
              <a:t>Try to find some answers to the I wonders.  Present findings to the class.  </a:t>
            </a:r>
          </a:p>
          <a:p>
            <a:pPr indent="-342900" lvl="0" marL="1371600" marR="0" rtl="0" algn="l">
              <a:lnSpc>
                <a:spcPct val="90000"/>
              </a:lnSpc>
              <a:spcBef>
                <a:spcPts val="0"/>
              </a:spcBef>
              <a:spcAft>
                <a:spcPts val="0"/>
              </a:spcAft>
              <a:buClr>
                <a:schemeClr val="dk1"/>
              </a:buClr>
              <a:buSzPct val="100000"/>
              <a:buFont typeface="Merriweather"/>
            </a:pPr>
            <a:r>
              <a:rPr b="0" i="0" lang="en-US" sz="1800" u="none" cap="none" strike="noStrike">
                <a:solidFill>
                  <a:schemeClr val="dk1"/>
                </a:solidFill>
                <a:latin typeface="Merriweather"/>
                <a:ea typeface="Merriweather"/>
                <a:cs typeface="Merriweather"/>
                <a:sym typeface="Merriweather"/>
              </a:rPr>
              <a:t>Have a completed chart with 3 I wonders answered and 5 I noticed.</a:t>
            </a:r>
          </a:p>
          <a:p>
            <a:pPr indent="-279400" lvl="0" marL="457200" marR="0" rtl="0" algn="l">
              <a:spcBef>
                <a:spcPts val="440"/>
              </a:spcBef>
              <a:spcAft>
                <a:spcPts val="0"/>
              </a:spcAft>
              <a:buClr>
                <a:schemeClr val="accent1"/>
              </a:buClr>
              <a:buSzPct val="97777"/>
              <a:buFont typeface="Noto Sans Symbols"/>
              <a:buNone/>
            </a:pPr>
            <a:r>
              <a:t/>
            </a:r>
            <a:endParaRPr b="0" i="0" sz="1800" u="none" cap="none" strike="noStrike">
              <a:solidFill>
                <a:schemeClr val="dk1"/>
              </a:solidFill>
              <a:latin typeface="Merriweather"/>
              <a:ea typeface="Merriweather"/>
              <a:cs typeface="Merriweather"/>
              <a:sym typeface="Merriweather"/>
            </a:endParaRPr>
          </a:p>
        </p:txBody>
      </p:sp>
      <p:pic>
        <p:nvPicPr>
          <p:cNvPr descr="C:\Documents and Settings\ZH101s\Local Settings\Temporary Internet Files\Content.IE5\KIDW1STM\MCj04404240000[1].wmf" id="187" name="Shape 187"/>
          <p:cNvPicPr preferRelativeResize="0"/>
          <p:nvPr/>
        </p:nvPicPr>
        <p:blipFill rotWithShape="1">
          <a:blip r:embed="rId3">
            <a:alphaModFix/>
          </a:blip>
          <a:srcRect b="0" l="0" r="0" t="0"/>
          <a:stretch/>
        </p:blipFill>
        <p:spPr>
          <a:xfrm>
            <a:off x="7312850" y="1181850"/>
            <a:ext cx="990600" cy="81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79550" y="298450"/>
            <a:ext cx="8242200" cy="11589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171A73"/>
              </a:buClr>
              <a:buSzPct val="25000"/>
              <a:buFont typeface="Times New Roman"/>
              <a:buNone/>
            </a:pPr>
            <a:r>
              <a:rPr b="1" i="0" lang="en-US" sz="3600" u="none" cap="none" strike="noStrike">
                <a:solidFill>
                  <a:srgbClr val="171A73"/>
                </a:solidFill>
                <a:latin typeface="Times New Roman"/>
                <a:ea typeface="Times New Roman"/>
                <a:cs typeface="Times New Roman"/>
                <a:sym typeface="Times New Roman"/>
              </a:rPr>
              <a:t>Limiting Immigration</a:t>
            </a:r>
          </a:p>
        </p:txBody>
      </p:sp>
      <p:sp>
        <p:nvSpPr>
          <p:cNvPr id="193" name="Shape 193"/>
          <p:cNvSpPr txBox="1"/>
          <p:nvPr>
            <p:ph idx="1" type="body"/>
          </p:nvPr>
        </p:nvSpPr>
        <p:spPr>
          <a:xfrm>
            <a:off x="457200" y="1765275"/>
            <a:ext cx="8229600" cy="4526100"/>
          </a:xfrm>
          <a:prstGeom prst="rect">
            <a:avLst/>
          </a:prstGeom>
          <a:noFill/>
          <a:ln>
            <a:noFill/>
          </a:ln>
        </p:spPr>
        <p:txBody>
          <a:bodyPr anchorCtr="0" anchor="t" bIns="45700" lIns="45700" rIns="45700" tIns="45700">
            <a:noAutofit/>
          </a:bodyPr>
          <a:lstStyle/>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KKK rises again- Why?</a:t>
            </a: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Quota System:  Set up a max number of people who could enter the U.S. a year from a foreign country.- </a:t>
            </a:r>
            <a:r>
              <a:rPr b="0" i="1" lang="en-US" sz="2800" u="none">
                <a:solidFill>
                  <a:schemeClr val="dk1"/>
                </a:solidFill>
                <a:latin typeface="Merriweather"/>
                <a:ea typeface="Merriweather"/>
                <a:cs typeface="Merriweather"/>
                <a:sym typeface="Merriweather"/>
              </a:rPr>
              <a:t>What do you think of this idea?</a:t>
            </a: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Strikes were common:  Wanted shorter working hours and better wages.</a:t>
            </a:r>
          </a:p>
          <a:p>
            <a:pPr indent="-279400" lvl="0" marL="457200"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Merriweather"/>
                <a:ea typeface="Merriweather"/>
                <a:cs typeface="Merriweather"/>
                <a:sym typeface="Merriweather"/>
              </a:rPr>
              <a:t>Unionism Organized by John L Lewis;  United Mine Workers of America</a:t>
            </a:r>
          </a:p>
        </p:txBody>
      </p:sp>
      <p:pic>
        <p:nvPicPr>
          <p:cNvPr descr="C:\Documents and Settings\ZH101s\Local Settings\Temporary Internet Files\Content.IE5\UQS199UU\MCj01985010000[1].wmf" id="194" name="Shape 194"/>
          <p:cNvPicPr preferRelativeResize="0"/>
          <p:nvPr/>
        </p:nvPicPr>
        <p:blipFill rotWithShape="1">
          <a:blip r:embed="rId3">
            <a:alphaModFix/>
          </a:blip>
          <a:srcRect b="0" l="0" r="0" t="0"/>
          <a:stretch/>
        </p:blipFill>
        <p:spPr>
          <a:xfrm>
            <a:off x="6564700" y="298450"/>
            <a:ext cx="2362200" cy="1728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Carnival">
  <a:themeElements>
    <a:clrScheme name="Carnival">
      <a:dk1>
        <a:srgbClr val="000000"/>
      </a:dk1>
      <a:lt1>
        <a:srgbClr val="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arnival">
  <a:themeElements>
    <a:clrScheme name="Carnival">
      <a:dk1>
        <a:srgbClr val="000000"/>
      </a:dk1>
      <a:lt1>
        <a:srgbClr val="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nival">
  <a:themeElements>
    <a:clrScheme name="Carnival">
      <a:dk1>
        <a:srgbClr val="000000"/>
      </a:dk1>
      <a:lt1>
        <a:srgbClr val="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arnival">
  <a:themeElements>
    <a:clrScheme name="Carnival">
      <a:dk1>
        <a:srgbClr val="000000"/>
      </a:dk1>
      <a:lt1>
        <a:srgbClr val="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Carnival">
  <a:themeElements>
    <a:clrScheme name="Carnival">
      <a:dk1>
        <a:srgbClr val="000000"/>
      </a:dk1>
      <a:lt1>
        <a:srgbClr val="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