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4"/>
    <p:sldMasterId id="2147483661" r:id="rId5"/>
    <p:sldMasterId id="2147483662" r:id="rId6"/>
    <p:sldMasterId id="2147483663" r:id="rId7"/>
    <p:sldMasterId id="2147483664" r:id="rId8"/>
    <p:sldMasterId id="2147483665" r:id="rId9"/>
    <p:sldMasterId id="2147483666" r:id="rId10"/>
    <p:sldMasterId id="2147483667" r:id="rId11"/>
    <p:sldMasterId id="2147483668" r:id="rId12"/>
    <p:sldMasterId id="2147483669" r:id="rId13"/>
    <p:sldMasterId id="2147483670" r:id="rId14"/>
    <p:sldMasterId id="2147483671" r:id="rId15"/>
    <p:sldMasterId id="2147483672" r:id="rId16"/>
  </p:sldMasterIdLst>
  <p:notesMasterIdLst>
    <p:notesMasterId r:id="rId17"/>
  </p:notes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0774A608-B67C-420B-8C0A-78198CB0F457}">
  <a:tblStyle styleId="{0774A608-B67C-420B-8C0A-78198CB0F457}" styleName="Table_0"/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3.xml"/><Relationship Id="rId22" Type="http://schemas.openxmlformats.org/officeDocument/2006/relationships/slide" Target="slides/slide5.xml"/><Relationship Id="rId21" Type="http://schemas.openxmlformats.org/officeDocument/2006/relationships/slide" Target="slides/slide4.xml"/><Relationship Id="rId24" Type="http://schemas.openxmlformats.org/officeDocument/2006/relationships/slide" Target="slides/slide7.xml"/><Relationship Id="rId23" Type="http://schemas.openxmlformats.org/officeDocument/2006/relationships/slide" Target="slides/slide6.xml"/><Relationship Id="rId1" Type="http://schemas.openxmlformats.org/officeDocument/2006/relationships/theme" Target="theme/theme6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9.xml"/><Relationship Id="rId25" Type="http://schemas.openxmlformats.org/officeDocument/2006/relationships/slide" Target="slides/slide8.xml"/><Relationship Id="rId28" Type="http://schemas.openxmlformats.org/officeDocument/2006/relationships/slide" Target="slides/slide11.xml"/><Relationship Id="rId27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4.xml"/><Relationship Id="rId30" Type="http://schemas.openxmlformats.org/officeDocument/2006/relationships/slide" Target="slides/slide13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6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5.xml"/><Relationship Id="rId13" Type="http://schemas.openxmlformats.org/officeDocument/2006/relationships/slideMaster" Target="slideMasters/slideMaster10.xml"/><Relationship Id="rId35" Type="http://schemas.openxmlformats.org/officeDocument/2006/relationships/slide" Target="slides/slide18.xml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7.xml"/><Relationship Id="rId15" Type="http://schemas.openxmlformats.org/officeDocument/2006/relationships/slideMaster" Target="slideMasters/slideMaster12.xml"/><Relationship Id="rId14" Type="http://schemas.openxmlformats.org/officeDocument/2006/relationships/slideMaster" Target="slideMasters/slideMaster11.xml"/><Relationship Id="rId17" Type="http://schemas.openxmlformats.org/officeDocument/2006/relationships/notesMaster" Target="notesMasters/notesMaster1.xml"/><Relationship Id="rId16" Type="http://schemas.openxmlformats.org/officeDocument/2006/relationships/slideMaster" Target="slideMasters/slideMaster13.xml"/><Relationship Id="rId19" Type="http://schemas.openxmlformats.org/officeDocument/2006/relationships/slide" Target="slides/slide2.xml"/><Relationship Id="rId1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5" name="Shape 3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2" name="Shape 3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8" name="Shape 39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5" name="Shape 4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subTitle"/>
          </p:nvPr>
        </p:nvSpPr>
        <p:spPr>
          <a:xfrm>
            <a:off x="1371600" y="28194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ctr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B32C16"/>
              </a:buClr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F5CD2D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AEBAD5"/>
              </a:buClr>
              <a:buFont typeface="Georgia"/>
              <a:buNone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accent6"/>
              </a:buClr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2743200" marR="0" rtl="0" algn="ctr">
              <a:spcBef>
                <a:spcPts val="320"/>
              </a:spcBef>
              <a:buClr>
                <a:srgbClr val="DE7530"/>
              </a:buClr>
              <a:buFont typeface="Georgia"/>
              <a:buNone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3200400" marR="0" rtl="0" algn="ctr">
              <a:spcBef>
                <a:spcPts val="320"/>
              </a:spcBef>
              <a:buClr>
                <a:srgbClr val="D6B327"/>
              </a:buClr>
              <a:buFont typeface="Georgia"/>
              <a:buNone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3657600" marR="0" rtl="0" algn="ctr">
              <a:spcBef>
                <a:spcPts val="280"/>
              </a:spcBef>
              <a:buClr>
                <a:srgbClr val="6685BE"/>
              </a:buClr>
              <a:buFont typeface="Georgia"/>
              <a:buNone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2" name="Shape 22"/>
          <p:cNvSpPr txBox="1"/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2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4343400" y="2198686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600" u="none">
                <a:solidFill>
                  <a:srgbClr val="9D25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 rot="5400000">
            <a:off x="2269331" y="-443706"/>
            <a:ext cx="4598987" cy="8534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7317" lvl="0" marL="27305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3197" lvl="1" marL="547688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2875" lvl="2" marL="822325" marR="0" rtl="0" algn="l">
              <a:spcBef>
                <a:spcPts val="400"/>
              </a:spcBef>
              <a:spcAft>
                <a:spcPts val="0"/>
              </a:spcAft>
              <a:buClr>
                <a:srgbClr val="B32C16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F5CD2D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01600" lvl="4" marL="1371600" marR="0" rtl="0" algn="l">
              <a:spcBef>
                <a:spcPts val="400"/>
              </a:spcBef>
              <a:spcAft>
                <a:spcPts val="0"/>
              </a:spcAft>
              <a:buClr>
                <a:srgbClr val="AEBAD5"/>
              </a:buClr>
              <a:buSzPct val="100000"/>
              <a:buFont typeface="Georgia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DE753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D6B327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6685BE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36" name="Shape 236"/>
          <p:cNvSpPr txBox="1"/>
          <p:nvPr>
            <p:ph idx="10" type="dt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7" name="Shape 237"/>
          <p:cNvSpPr txBox="1"/>
          <p:nvPr>
            <p:ph idx="11" type="ftr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4343400" y="1039812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600" u="none">
                <a:solidFill>
                  <a:srgbClr val="9D25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 rot="5400000">
            <a:off x="670716" y="-61117"/>
            <a:ext cx="5821365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7317" lvl="0" marL="27305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3197" lvl="1" marL="547688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2875" lvl="2" marL="822325" marR="0" rtl="0" algn="l">
              <a:spcBef>
                <a:spcPts val="400"/>
              </a:spcBef>
              <a:spcAft>
                <a:spcPts val="0"/>
              </a:spcAft>
              <a:buClr>
                <a:srgbClr val="B32C16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F5CD2D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01600" lvl="4" marL="1371600" marR="0" rtl="0" algn="l">
              <a:spcBef>
                <a:spcPts val="400"/>
              </a:spcBef>
              <a:spcAft>
                <a:spcPts val="0"/>
              </a:spcAft>
              <a:buClr>
                <a:srgbClr val="AEBAD5"/>
              </a:buClr>
              <a:buSzPct val="100000"/>
              <a:buFont typeface="Georgia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DE753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D6B327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6685BE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56" name="Shape 256"/>
          <p:cNvSpPr txBox="1"/>
          <p:nvPr>
            <p:ph type="title"/>
          </p:nvPr>
        </p:nvSpPr>
        <p:spPr>
          <a:xfrm rot="5400000">
            <a:off x="5189537" y="2506663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57" name="Shape 257"/>
          <p:cNvSpPr txBox="1"/>
          <p:nvPr>
            <p:ph idx="12" type="sldNum"/>
          </p:nvPr>
        </p:nvSpPr>
        <p:spPr>
          <a:xfrm>
            <a:off x="6915150" y="300990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600" u="none">
                <a:solidFill>
                  <a:srgbClr val="9D25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58" name="Shape 258"/>
          <p:cNvSpPr txBox="1"/>
          <p:nvPr>
            <p:ph idx="10" type="dt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9" name="Shape 259"/>
          <p:cNvSpPr txBox="1"/>
          <p:nvPr>
            <p:ph idx="11" type="ftr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bl">
  <p:cSld name="Title and Table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77" name="Shape 277"/>
          <p:cNvSpPr txBox="1"/>
          <p:nvPr>
            <p:ph idx="10" type="dt"/>
          </p:nvPr>
        </p:nvSpPr>
        <p:spPr>
          <a:xfrm>
            <a:off x="457200" y="6248400"/>
            <a:ext cx="1676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8" name="Shape 27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9" name="Shape 279"/>
          <p:cNvSpPr txBox="1"/>
          <p:nvPr>
            <p:ph idx="12" type="sldNum"/>
          </p:nvPr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600" u="none">
                <a:solidFill>
                  <a:srgbClr val="9D25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0" type="dt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4267200" y="6324600"/>
            <a:ext cx="609599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61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7317" lvl="0" marL="27305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3197" lvl="1" marL="547688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2875" lvl="2" marL="822325" marR="0" rtl="0" algn="l">
              <a:spcBef>
                <a:spcPts val="400"/>
              </a:spcBef>
              <a:spcAft>
                <a:spcPts val="0"/>
              </a:spcAft>
              <a:buClr>
                <a:srgbClr val="B32C16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F5CD2D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01600" lvl="4" marL="1371600" marR="0" rtl="0" algn="l">
              <a:spcBef>
                <a:spcPts val="400"/>
              </a:spcBef>
              <a:spcAft>
                <a:spcPts val="0"/>
              </a:spcAft>
              <a:buClr>
                <a:srgbClr val="AEBAD5"/>
              </a:buClr>
              <a:buSzPct val="100000"/>
              <a:buFont typeface="Georgia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DE753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D6B327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6685BE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4362450" y="1027112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600" u="none">
                <a:solidFill>
                  <a:srgbClr val="9D25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1368425" y="2743200"/>
            <a:ext cx="6480174" cy="16732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80988" lvl="1" marL="547688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38125" lvl="2" marL="822325" marR="0" rtl="0" algn="l">
              <a:spcBef>
                <a:spcPts val="320"/>
              </a:spcBef>
              <a:spcAft>
                <a:spcPts val="0"/>
              </a:spcAft>
              <a:buClr>
                <a:srgbClr val="B32C16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33362" lvl="3" marL="1096963" marR="0" rtl="0" algn="l">
              <a:spcBef>
                <a:spcPts val="280"/>
              </a:spcBef>
              <a:spcAft>
                <a:spcPts val="0"/>
              </a:spcAft>
              <a:buClr>
                <a:srgbClr val="F5CD2D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1371600" marR="0" rtl="0" algn="l">
              <a:spcBef>
                <a:spcPts val="280"/>
              </a:spcBef>
              <a:spcAft>
                <a:spcPts val="0"/>
              </a:spcAft>
              <a:buClr>
                <a:srgbClr val="AEBAD5"/>
              </a:buClr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DE753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D6B327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6685BE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7" name="Shape 97"/>
          <p:cNvSpPr txBox="1"/>
          <p:nvPr>
            <p:ph type="title"/>
          </p:nvPr>
        </p:nvSpPr>
        <p:spPr>
          <a:xfrm>
            <a:off x="722312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b="0" i="0" sz="4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4343400" y="2198686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600" u="none">
                <a:solidFill>
                  <a:srgbClr val="9D25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01752" y="228600"/>
            <a:ext cx="8534399" cy="7589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01752" y="1371600"/>
            <a:ext cx="4038599" cy="46817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27305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3197" lvl="1" marL="547688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2875" lvl="2" marL="822325" marR="0" rtl="0" algn="l">
              <a:spcBef>
                <a:spcPts val="400"/>
              </a:spcBef>
              <a:spcAft>
                <a:spcPts val="0"/>
              </a:spcAft>
              <a:buClr>
                <a:srgbClr val="B32C16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F5CD2D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01600" lvl="4" marL="1371600" marR="0" rtl="0" algn="l">
              <a:spcBef>
                <a:spcPts val="400"/>
              </a:spcBef>
              <a:spcAft>
                <a:spcPts val="0"/>
              </a:spcAft>
              <a:buClr>
                <a:srgbClr val="AEBAD5"/>
              </a:buClr>
              <a:buSzPct val="100000"/>
              <a:buFont typeface="Georgia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DE753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D6B327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6685BE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2" type="body"/>
          </p:nvPr>
        </p:nvSpPr>
        <p:spPr>
          <a:xfrm>
            <a:off x="4800600" y="1371600"/>
            <a:ext cx="4038599" cy="46817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lvl="0" marL="27305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5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3197" lvl="1" marL="547688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2875" lvl="2" marL="822325" marR="0" rtl="0" algn="l">
              <a:spcBef>
                <a:spcPts val="400"/>
              </a:spcBef>
              <a:spcAft>
                <a:spcPts val="0"/>
              </a:spcAft>
              <a:buClr>
                <a:srgbClr val="B32C16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F5CD2D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01600" lvl="4" marL="1371600" marR="0" rtl="0" algn="l">
              <a:spcBef>
                <a:spcPts val="400"/>
              </a:spcBef>
              <a:spcAft>
                <a:spcPts val="0"/>
              </a:spcAft>
              <a:buClr>
                <a:srgbClr val="AEBAD5"/>
              </a:buClr>
              <a:buSzPct val="100000"/>
              <a:buFont typeface="Georgia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DE753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D6B327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6685BE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0" type="dt"/>
          </p:nvPr>
        </p:nvSpPr>
        <p:spPr>
          <a:xfrm>
            <a:off x="5791200" y="6410325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1" type="ftr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4343400" y="1039812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600" u="none">
                <a:solidFill>
                  <a:srgbClr val="9D25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301752" y="1524000"/>
            <a:ext cx="4040187" cy="732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80988" lvl="1" marL="547688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38125" lvl="2" marL="822325" marR="0" rtl="0" algn="l">
              <a:spcBef>
                <a:spcPts val="360"/>
              </a:spcBef>
              <a:spcAft>
                <a:spcPts val="0"/>
              </a:spcAft>
              <a:buClr>
                <a:srgbClr val="B32C16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33362" lvl="3" marL="1096963" marR="0" rtl="0" algn="l">
              <a:spcBef>
                <a:spcPts val="320"/>
              </a:spcBef>
              <a:spcAft>
                <a:spcPts val="0"/>
              </a:spcAft>
              <a:buClr>
                <a:srgbClr val="F5CD2D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1371600" marR="0" rtl="0" algn="l">
              <a:spcBef>
                <a:spcPts val="320"/>
              </a:spcBef>
              <a:spcAft>
                <a:spcPts val="0"/>
              </a:spcAft>
              <a:buClr>
                <a:srgbClr val="AEBAD5"/>
              </a:buClr>
              <a:buFont typeface="Georgia"/>
              <a:buNone/>
              <a:defRPr b="1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DE753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D6B327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6685BE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2" type="body"/>
          </p:nvPr>
        </p:nvSpPr>
        <p:spPr>
          <a:xfrm>
            <a:off x="4791330" y="1524000"/>
            <a:ext cx="4041774" cy="731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1" i="0" sz="2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80988" lvl="1" marL="547688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38125" lvl="2" marL="822325" marR="0" rtl="0" algn="l">
              <a:spcBef>
                <a:spcPts val="360"/>
              </a:spcBef>
              <a:spcAft>
                <a:spcPts val="0"/>
              </a:spcAft>
              <a:buClr>
                <a:srgbClr val="B32C16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33362" lvl="3" marL="1096963" marR="0" rtl="0" algn="l">
              <a:spcBef>
                <a:spcPts val="320"/>
              </a:spcBef>
              <a:spcAft>
                <a:spcPts val="0"/>
              </a:spcAft>
              <a:buClr>
                <a:srgbClr val="F5CD2D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1371600" marR="0" rtl="0" algn="l">
              <a:spcBef>
                <a:spcPts val="320"/>
              </a:spcBef>
              <a:spcAft>
                <a:spcPts val="0"/>
              </a:spcAft>
              <a:buClr>
                <a:srgbClr val="AEBAD5"/>
              </a:buClr>
              <a:buFont typeface="Georgia"/>
              <a:buNone/>
              <a:defRPr b="1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DE753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D6B327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6685BE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3" type="body"/>
          </p:nvPr>
        </p:nvSpPr>
        <p:spPr>
          <a:xfrm>
            <a:off x="301752" y="2471383"/>
            <a:ext cx="4041648" cy="38184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7317" lvl="0" marL="27305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3197" lvl="1" marL="547688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2875" lvl="2" marL="822325" marR="0" rtl="0" algn="l">
              <a:spcBef>
                <a:spcPts val="400"/>
              </a:spcBef>
              <a:spcAft>
                <a:spcPts val="0"/>
              </a:spcAft>
              <a:buClr>
                <a:srgbClr val="B32C16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F5CD2D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01600" lvl="4" marL="1371600" marR="0" rtl="0" algn="l">
              <a:spcBef>
                <a:spcPts val="400"/>
              </a:spcBef>
              <a:spcAft>
                <a:spcPts val="0"/>
              </a:spcAft>
              <a:buClr>
                <a:srgbClr val="AEBAD5"/>
              </a:buClr>
              <a:buSzPct val="100000"/>
              <a:buFont typeface="Georgia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DE753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D6B327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6685BE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4" type="body"/>
          </p:nvPr>
        </p:nvSpPr>
        <p:spPr>
          <a:xfrm>
            <a:off x="4800600" y="2471383"/>
            <a:ext cx="4038599" cy="38221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7317" lvl="0" marL="27305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3197" lvl="1" marL="547688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2875" lvl="2" marL="822325" marR="0" rtl="0" algn="l">
              <a:spcBef>
                <a:spcPts val="400"/>
              </a:spcBef>
              <a:spcAft>
                <a:spcPts val="0"/>
              </a:spcAft>
              <a:buClr>
                <a:srgbClr val="B32C16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F5CD2D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01600" lvl="4" marL="1371600" marR="0" rtl="0" algn="l">
              <a:spcBef>
                <a:spcPts val="400"/>
              </a:spcBef>
              <a:spcAft>
                <a:spcPts val="0"/>
              </a:spcAft>
              <a:buClr>
                <a:srgbClr val="AEBAD5"/>
              </a:buClr>
              <a:buSzPct val="100000"/>
              <a:buFont typeface="Georgia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DE753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D6B327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6685BE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6" name="Shape 146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0" type="dt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1" type="ftr"/>
          </p:nvPr>
        </p:nvSpPr>
        <p:spPr>
          <a:xfrm>
            <a:off x="304800" y="6410325"/>
            <a:ext cx="3581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4343400" y="104298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600" u="none">
                <a:solidFill>
                  <a:srgbClr val="9D25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0" type="dt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1" type="ftr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4343400" y="10366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600" u="none">
                <a:solidFill>
                  <a:srgbClr val="9D25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81000" y="914400"/>
            <a:ext cx="23622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b="1" i="0" sz="22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spcAft>
                <a:spcPts val="100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80988" lvl="1" marL="547688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38125" lvl="2" marL="822325" marR="0" rtl="0" algn="l">
              <a:spcBef>
                <a:spcPts val="200"/>
              </a:spcBef>
              <a:spcAft>
                <a:spcPts val="0"/>
              </a:spcAft>
              <a:buClr>
                <a:srgbClr val="B32C16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33362" lvl="3" marL="1096963" marR="0" rtl="0" algn="l">
              <a:spcBef>
                <a:spcPts val="180"/>
              </a:spcBef>
              <a:spcAft>
                <a:spcPts val="0"/>
              </a:spcAft>
              <a:buClr>
                <a:srgbClr val="F5CD2D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1371600" marR="0" rtl="0" algn="l">
              <a:spcBef>
                <a:spcPts val="180"/>
              </a:spcBef>
              <a:spcAft>
                <a:spcPts val="0"/>
              </a:spcAft>
              <a:buClr>
                <a:srgbClr val="AEBAD5"/>
              </a:buClr>
              <a:buFont typeface="Georgia"/>
              <a:buNone/>
              <a:defRPr b="0" i="0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DE753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D6B327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6685BE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2" type="body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7317" lvl="0" marL="27305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3197" lvl="1" marL="547688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2875" lvl="2" marL="822325" marR="0" rtl="0" algn="l">
              <a:spcBef>
                <a:spcPts val="400"/>
              </a:spcBef>
              <a:spcAft>
                <a:spcPts val="0"/>
              </a:spcAft>
              <a:buClr>
                <a:srgbClr val="B32C16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F5CD2D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01600" lvl="4" marL="1371600" marR="0" rtl="0" algn="l">
              <a:spcBef>
                <a:spcPts val="400"/>
              </a:spcBef>
              <a:spcAft>
                <a:spcPts val="0"/>
              </a:spcAft>
              <a:buClr>
                <a:srgbClr val="AEBAD5"/>
              </a:buClr>
              <a:buSzPct val="100000"/>
              <a:buFont typeface="Georgia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DE753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D6B327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6685BE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12" type="sldNum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600" u="none">
                <a:solidFill>
                  <a:srgbClr val="9D25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92" name="Shape 192"/>
          <p:cNvSpPr txBox="1"/>
          <p:nvPr>
            <p:ph idx="10" type="dt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1" type="ftr"/>
          </p:nvPr>
        </p:nvSpPr>
        <p:spPr>
          <a:xfrm>
            <a:off x="301625" y="6410325"/>
            <a:ext cx="3382961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3000375" y="5029200"/>
            <a:ext cx="58674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eorgia"/>
              <a:buNone/>
              <a:defRPr b="1" i="0" sz="24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13" name="Shape 213"/>
          <p:cNvSpPr/>
          <p:nvPr>
            <p:ph idx="2" type="pic"/>
          </p:nvPr>
        </p:nvSpPr>
        <p:spPr>
          <a:xfrm>
            <a:off x="3000375" y="609600"/>
            <a:ext cx="58674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3197" lvl="1" marL="547688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2875" lvl="2" marL="822325" marR="0" rtl="0" algn="l">
              <a:spcBef>
                <a:spcPts val="400"/>
              </a:spcBef>
              <a:spcAft>
                <a:spcPts val="0"/>
              </a:spcAft>
              <a:buClr>
                <a:srgbClr val="B32C16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F5CD2D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01600" lvl="4" marL="1371600" marR="0" rtl="0" algn="l">
              <a:spcBef>
                <a:spcPts val="400"/>
              </a:spcBef>
              <a:spcAft>
                <a:spcPts val="0"/>
              </a:spcAft>
              <a:buClr>
                <a:srgbClr val="AEBAD5"/>
              </a:buClr>
              <a:buSzPct val="100000"/>
              <a:buFont typeface="Georgia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DE753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D6B327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6685BE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381000" y="990600"/>
            <a:ext cx="2438399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20"/>
              </a:spcBef>
              <a:spcAft>
                <a:spcPts val="100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7647" lvl="1" marL="547688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b="0" i="0" sz="1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90500" lvl="2" marL="822325" marR="0" rtl="0" algn="l">
              <a:spcBef>
                <a:spcPts val="200"/>
              </a:spcBef>
              <a:spcAft>
                <a:spcPts val="0"/>
              </a:spcAft>
              <a:buClr>
                <a:srgbClr val="B32C16"/>
              </a:buClr>
              <a:buSzPct val="75000"/>
              <a:buFont typeface="Noto Sans Symbols"/>
              <a:buChar char="•"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93357" lvl="3" marL="1096963" marR="0" rtl="0" algn="l">
              <a:spcBef>
                <a:spcPts val="180"/>
              </a:spcBef>
              <a:spcAft>
                <a:spcPts val="0"/>
              </a:spcAft>
              <a:buClr>
                <a:srgbClr val="F5CD2D"/>
              </a:buClr>
              <a:buSzPct val="70000"/>
              <a:buFont typeface="Noto Sans Symbols"/>
              <a:buChar char="•"/>
              <a:defRPr b="0" i="0" sz="9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71450" lvl="4" marL="1371600" marR="0" rtl="0" algn="l">
              <a:spcBef>
                <a:spcPts val="180"/>
              </a:spcBef>
              <a:spcAft>
                <a:spcPts val="0"/>
              </a:spcAft>
              <a:buClr>
                <a:srgbClr val="AEBAD5"/>
              </a:buClr>
              <a:buSzPct val="100000"/>
              <a:buFont typeface="Georgia"/>
              <a:buChar char="•"/>
              <a:defRPr b="0" i="0" sz="9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DE753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D6B327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6685BE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12" type="sldNum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600" u="none">
                <a:solidFill>
                  <a:srgbClr val="9D25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16" name="Shape 216"/>
          <p:cNvSpPr txBox="1"/>
          <p:nvPr>
            <p:ph idx="10" type="dt"/>
          </p:nvPr>
        </p:nvSpPr>
        <p:spPr>
          <a:xfrm>
            <a:off x="5788025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11" type="ftr"/>
          </p:nvPr>
        </p:nvSpPr>
        <p:spPr>
          <a:xfrm>
            <a:off x="301625" y="6410325"/>
            <a:ext cx="3584574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6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13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4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2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1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7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8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12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5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Shape 7"/>
          <p:cNvSpPr txBox="1"/>
          <p:nvPr/>
        </p:nvSpPr>
        <p:spPr>
          <a:xfrm>
            <a:off x="8991600" y="3175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Shape 8"/>
          <p:cNvSpPr txBox="1"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Shape 9"/>
          <p:cNvSpPr txBox="1"/>
          <p:nvPr/>
        </p:nvSpPr>
        <p:spPr>
          <a:xfrm>
            <a:off x="0" y="0"/>
            <a:ext cx="9144000" cy="2514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Shape 10"/>
          <p:cNvSpPr txBox="1"/>
          <p:nvPr/>
        </p:nvSpPr>
        <p:spPr>
          <a:xfrm>
            <a:off x="146050" y="6391275"/>
            <a:ext cx="8832849" cy="309561"/>
          </a:xfrm>
          <a:prstGeom prst="rect">
            <a:avLst/>
          </a:prstGeom>
          <a:solidFill>
            <a:srgbClr val="B32C1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" name="Shape 11"/>
          <p:cNvCxnSpPr/>
          <p:nvPr/>
        </p:nvCxnSpPr>
        <p:spPr>
          <a:xfrm>
            <a:off x="155575" y="2419350"/>
            <a:ext cx="8832849" cy="0"/>
          </a:xfrm>
          <a:prstGeom prst="straightConnector1">
            <a:avLst/>
          </a:prstGeom>
          <a:noFill/>
          <a:ln cap="flat" cmpd="sng" w="11425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/>
        </p:nvSpPr>
        <p:spPr>
          <a:xfrm>
            <a:off x="152400" y="152400"/>
            <a:ext cx="8832849" cy="6546850"/>
          </a:xfrm>
          <a:prstGeom prst="rect">
            <a:avLst/>
          </a:prstGeom>
          <a:noFill/>
          <a:ln cap="flat" cmpd="sng" w="9525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4267200" y="211455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4362450" y="2209800"/>
            <a:ext cx="419099" cy="420687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Shape 15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7317" lvl="0" marL="27305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3197" lvl="1" marL="547688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2875" lvl="2" marL="822325" marR="0" rtl="0" algn="l">
              <a:spcBef>
                <a:spcPts val="400"/>
              </a:spcBef>
              <a:spcAft>
                <a:spcPts val="0"/>
              </a:spcAft>
              <a:buClr>
                <a:srgbClr val="B32C16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F5CD2D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01600" lvl="4" marL="1371600" marR="0" rtl="0" algn="l">
              <a:spcBef>
                <a:spcPts val="400"/>
              </a:spcBef>
              <a:spcAft>
                <a:spcPts val="0"/>
              </a:spcAft>
              <a:buClr>
                <a:srgbClr val="AEBAD5"/>
              </a:buClr>
              <a:buSzPct val="100000"/>
              <a:buFont typeface="Georgia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DE753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D6B327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6685BE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4343400" y="2198686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600" u="none">
                <a:solidFill>
                  <a:srgbClr val="9D25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5" name="Shape 195"/>
          <p:cNvCxnSpPr/>
          <p:nvPr/>
        </p:nvCxnSpPr>
        <p:spPr>
          <a:xfrm>
            <a:off x="152400" y="533400"/>
            <a:ext cx="8832849" cy="0"/>
          </a:xfrm>
          <a:prstGeom prst="straightConnector1">
            <a:avLst/>
          </a:prstGeom>
          <a:noFill/>
          <a:ln cap="flat" cmpd="sng" w="11425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96" name="Shape 196"/>
          <p:cNvSpPr txBox="1"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152400" y="152400"/>
            <a:ext cx="8832849" cy="301624"/>
          </a:xfrm>
          <a:prstGeom prst="rect">
            <a:avLst/>
          </a:prstGeom>
          <a:solidFill>
            <a:srgbClr val="B32C1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152400" y="609600"/>
            <a:ext cx="2743199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152400" y="155575"/>
            <a:ext cx="8832849" cy="6546850"/>
          </a:xfrm>
          <a:prstGeom prst="rect">
            <a:avLst/>
          </a:prstGeom>
          <a:noFill/>
          <a:ln cap="flat" cmpd="sng" w="9525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1295400" y="22860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1390650" y="323850"/>
            <a:ext cx="419099" cy="419099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149225" y="6388100"/>
            <a:ext cx="8832849" cy="309561"/>
          </a:xfrm>
          <a:prstGeom prst="rect">
            <a:avLst/>
          </a:prstGeom>
          <a:solidFill>
            <a:srgbClr val="B32C1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Shape 206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7317" lvl="0" marL="27305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3197" lvl="1" marL="547688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2875" lvl="2" marL="822325" marR="0" rtl="0" algn="l">
              <a:spcBef>
                <a:spcPts val="400"/>
              </a:spcBef>
              <a:spcAft>
                <a:spcPts val="0"/>
              </a:spcAft>
              <a:buClr>
                <a:srgbClr val="B32C16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F5CD2D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01600" lvl="4" marL="1371600" marR="0" rtl="0" algn="l">
              <a:spcBef>
                <a:spcPts val="400"/>
              </a:spcBef>
              <a:spcAft>
                <a:spcPts val="0"/>
              </a:spcAft>
              <a:buClr>
                <a:srgbClr val="AEBAD5"/>
              </a:buClr>
              <a:buSzPct val="100000"/>
              <a:buFont typeface="Georgia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DE753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D6B327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6685BE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2" type="sldNum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600" u="none">
                <a:solidFill>
                  <a:srgbClr val="9D25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09" name="Shape 209"/>
          <p:cNvSpPr txBox="1"/>
          <p:nvPr>
            <p:ph idx="10" type="dt"/>
          </p:nvPr>
        </p:nvSpPr>
        <p:spPr>
          <a:xfrm>
            <a:off x="5788025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0" name="Shape 210"/>
          <p:cNvSpPr txBox="1"/>
          <p:nvPr>
            <p:ph idx="11" type="ftr"/>
          </p:nvPr>
        </p:nvSpPr>
        <p:spPr>
          <a:xfrm>
            <a:off x="301625" y="6410325"/>
            <a:ext cx="3584574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149225" y="6388100"/>
            <a:ext cx="8832849" cy="309561"/>
          </a:xfrm>
          <a:prstGeom prst="rect">
            <a:avLst/>
          </a:prstGeom>
          <a:solidFill>
            <a:srgbClr val="B32C1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152400" y="155575"/>
            <a:ext cx="8832849" cy="6546850"/>
          </a:xfrm>
          <a:prstGeom prst="rect">
            <a:avLst/>
          </a:prstGeom>
          <a:noFill/>
          <a:ln cap="flat" cmpd="sng" w="9525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25" name="Shape 225"/>
          <p:cNvCxnSpPr/>
          <p:nvPr/>
        </p:nvCxnSpPr>
        <p:spPr>
          <a:xfrm>
            <a:off x="152400" y="1276350"/>
            <a:ext cx="8832849" cy="0"/>
          </a:xfrm>
          <a:prstGeom prst="straightConnector1">
            <a:avLst/>
          </a:prstGeom>
          <a:noFill/>
          <a:ln cap="flat" cmpd="sng" w="9525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26" name="Shape 226"/>
          <p:cNvSpPr/>
          <p:nvPr/>
        </p:nvSpPr>
        <p:spPr>
          <a:xfrm>
            <a:off x="4267200" y="955675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4362450" y="1050925"/>
            <a:ext cx="419099" cy="420687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Shape 228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7317" lvl="0" marL="27305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3197" lvl="1" marL="547688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2875" lvl="2" marL="822325" marR="0" rtl="0" algn="l">
              <a:spcBef>
                <a:spcPts val="400"/>
              </a:spcBef>
              <a:spcAft>
                <a:spcPts val="0"/>
              </a:spcAft>
              <a:buClr>
                <a:srgbClr val="B32C16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F5CD2D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01600" lvl="4" marL="1371600" marR="0" rtl="0" algn="l">
              <a:spcBef>
                <a:spcPts val="400"/>
              </a:spcBef>
              <a:spcAft>
                <a:spcPts val="0"/>
              </a:spcAft>
              <a:buClr>
                <a:srgbClr val="AEBAD5"/>
              </a:buClr>
              <a:buSzPct val="100000"/>
              <a:buFont typeface="Georgia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DE753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D6B327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6685BE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30" name="Shape 230"/>
          <p:cNvSpPr txBox="1"/>
          <p:nvPr>
            <p:ph idx="10" type="dt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1" name="Shape 231"/>
          <p:cNvSpPr txBox="1"/>
          <p:nvPr>
            <p:ph idx="11" type="ftr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2" name="Shape 232"/>
          <p:cNvSpPr txBox="1"/>
          <p:nvPr>
            <p:ph idx="12" type="sldNum"/>
          </p:nvPr>
        </p:nvSpPr>
        <p:spPr>
          <a:xfrm>
            <a:off x="4343400" y="1039812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600" u="none">
                <a:solidFill>
                  <a:srgbClr val="9D25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7010400" y="0"/>
            <a:ext cx="21335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0" y="0"/>
            <a:ext cx="9144000" cy="1555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146050" y="6391275"/>
            <a:ext cx="8832849" cy="309561"/>
          </a:xfrm>
          <a:prstGeom prst="rect">
            <a:avLst/>
          </a:prstGeom>
          <a:solidFill>
            <a:srgbClr val="B32C1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Shape 245"/>
          <p:cNvSpPr txBox="1"/>
          <p:nvPr/>
        </p:nvSpPr>
        <p:spPr>
          <a:xfrm>
            <a:off x="152400" y="155575"/>
            <a:ext cx="8832849" cy="6546850"/>
          </a:xfrm>
          <a:prstGeom prst="rect">
            <a:avLst/>
          </a:prstGeom>
          <a:noFill/>
          <a:ln cap="flat" cmpd="sng" w="9525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46" name="Shape 246"/>
          <p:cNvCxnSpPr/>
          <p:nvPr/>
        </p:nvCxnSpPr>
        <p:spPr>
          <a:xfrm rot="5400000">
            <a:off x="4021136" y="3278186"/>
            <a:ext cx="6245224" cy="0"/>
          </a:xfrm>
          <a:prstGeom prst="straightConnector1">
            <a:avLst/>
          </a:prstGeom>
          <a:noFill/>
          <a:ln cap="flat" cmpd="sng" w="9525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47" name="Shape 247"/>
          <p:cNvSpPr/>
          <p:nvPr/>
        </p:nvSpPr>
        <p:spPr>
          <a:xfrm>
            <a:off x="6838950" y="2925761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6934200" y="3021011"/>
            <a:ext cx="420687" cy="419099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Shape 249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7317" lvl="0" marL="27305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3197" lvl="1" marL="547688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2875" lvl="2" marL="822325" marR="0" rtl="0" algn="l">
              <a:spcBef>
                <a:spcPts val="400"/>
              </a:spcBef>
              <a:spcAft>
                <a:spcPts val="0"/>
              </a:spcAft>
              <a:buClr>
                <a:srgbClr val="B32C16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F5CD2D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01600" lvl="4" marL="1371600" marR="0" rtl="0" algn="l">
              <a:spcBef>
                <a:spcPts val="400"/>
              </a:spcBef>
              <a:spcAft>
                <a:spcPts val="0"/>
              </a:spcAft>
              <a:buClr>
                <a:srgbClr val="AEBAD5"/>
              </a:buClr>
              <a:buSzPct val="100000"/>
              <a:buFont typeface="Georgia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DE753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D6B327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6685BE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51" name="Shape 251"/>
          <p:cNvSpPr txBox="1"/>
          <p:nvPr>
            <p:ph idx="12" type="sldNum"/>
          </p:nvPr>
        </p:nvSpPr>
        <p:spPr>
          <a:xfrm>
            <a:off x="6915150" y="300990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600" u="none">
                <a:solidFill>
                  <a:srgbClr val="9D25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52" name="Shape 252"/>
          <p:cNvSpPr txBox="1"/>
          <p:nvPr>
            <p:ph idx="10" type="dt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3" name="Shape 253"/>
          <p:cNvSpPr txBox="1"/>
          <p:nvPr>
            <p:ph idx="11" type="ftr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Shape 262"/>
          <p:cNvSpPr txBox="1"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149225" y="6388100"/>
            <a:ext cx="8832849" cy="309561"/>
          </a:xfrm>
          <a:prstGeom prst="rect">
            <a:avLst/>
          </a:prstGeom>
          <a:solidFill>
            <a:srgbClr val="B32C1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Shape 266"/>
          <p:cNvSpPr txBox="1"/>
          <p:nvPr/>
        </p:nvSpPr>
        <p:spPr>
          <a:xfrm>
            <a:off x="152400" y="155575"/>
            <a:ext cx="8832849" cy="6546850"/>
          </a:xfrm>
          <a:prstGeom prst="rect">
            <a:avLst/>
          </a:prstGeom>
          <a:noFill/>
          <a:ln cap="flat" cmpd="sng" w="9525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67" name="Shape 267"/>
          <p:cNvCxnSpPr/>
          <p:nvPr/>
        </p:nvCxnSpPr>
        <p:spPr>
          <a:xfrm>
            <a:off x="152400" y="1276350"/>
            <a:ext cx="8832849" cy="0"/>
          </a:xfrm>
          <a:prstGeom prst="straightConnector1">
            <a:avLst/>
          </a:prstGeom>
          <a:noFill/>
          <a:ln cap="flat" cmpd="sng" w="9525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68" name="Shape 268"/>
          <p:cNvSpPr/>
          <p:nvPr/>
        </p:nvSpPr>
        <p:spPr>
          <a:xfrm>
            <a:off x="4267200" y="955675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4362450" y="1050925"/>
            <a:ext cx="419099" cy="420687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Shape 270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7317" lvl="0" marL="27305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3197" lvl="1" marL="547688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2875" lvl="2" marL="822325" marR="0" rtl="0" algn="l">
              <a:spcBef>
                <a:spcPts val="400"/>
              </a:spcBef>
              <a:spcAft>
                <a:spcPts val="0"/>
              </a:spcAft>
              <a:buClr>
                <a:srgbClr val="B32C16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F5CD2D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01600" lvl="4" marL="1371600" marR="0" rtl="0" algn="l">
              <a:spcBef>
                <a:spcPts val="400"/>
              </a:spcBef>
              <a:spcAft>
                <a:spcPts val="0"/>
              </a:spcAft>
              <a:buClr>
                <a:srgbClr val="AEBAD5"/>
              </a:buClr>
              <a:buSzPct val="100000"/>
              <a:buFont typeface="Georgia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DE753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D6B327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6685BE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72" name="Shape 272"/>
          <p:cNvSpPr txBox="1"/>
          <p:nvPr>
            <p:ph idx="10" type="dt"/>
          </p:nvPr>
        </p:nvSpPr>
        <p:spPr>
          <a:xfrm>
            <a:off x="457200" y="6248400"/>
            <a:ext cx="1676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3" name="Shape 27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4" name="Shape 274"/>
          <p:cNvSpPr txBox="1"/>
          <p:nvPr>
            <p:ph idx="12" type="sldNum"/>
          </p:nvPr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600" u="none">
                <a:solidFill>
                  <a:srgbClr val="9D25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Shape 28"/>
          <p:cNvSpPr txBox="1"/>
          <p:nvPr/>
        </p:nvSpPr>
        <p:spPr>
          <a:xfrm>
            <a:off x="0" y="0"/>
            <a:ext cx="9144000" cy="1555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" name="Shape 29"/>
          <p:cNvSpPr txBox="1"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" name="Shape 30"/>
          <p:cNvSpPr txBox="1"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Shape 31"/>
          <p:cNvSpPr txBox="1"/>
          <p:nvPr/>
        </p:nvSpPr>
        <p:spPr>
          <a:xfrm>
            <a:off x="146050" y="6391275"/>
            <a:ext cx="8832849" cy="309561"/>
          </a:xfrm>
          <a:prstGeom prst="rect">
            <a:avLst/>
          </a:prstGeom>
          <a:solidFill>
            <a:srgbClr val="B32C1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" name="Shape 32"/>
          <p:cNvSpPr txBox="1"/>
          <p:nvPr/>
        </p:nvSpPr>
        <p:spPr>
          <a:xfrm>
            <a:off x="152400" y="158750"/>
            <a:ext cx="8832849" cy="6546850"/>
          </a:xfrm>
          <a:prstGeom prst="rect">
            <a:avLst/>
          </a:prstGeom>
          <a:noFill/>
          <a:ln cap="flat" cmpd="sng" w="9525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7317" lvl="0" marL="27305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3197" lvl="1" marL="547688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2875" lvl="2" marL="822325" marR="0" rtl="0" algn="l">
              <a:spcBef>
                <a:spcPts val="400"/>
              </a:spcBef>
              <a:spcAft>
                <a:spcPts val="0"/>
              </a:spcAft>
              <a:buClr>
                <a:srgbClr val="B32C16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F5CD2D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01600" lvl="4" marL="1371600" marR="0" rtl="0" algn="l">
              <a:spcBef>
                <a:spcPts val="400"/>
              </a:spcBef>
              <a:spcAft>
                <a:spcPts val="0"/>
              </a:spcAft>
              <a:buClr>
                <a:srgbClr val="AEBAD5"/>
              </a:buClr>
              <a:buSzPct val="100000"/>
              <a:buFont typeface="Georgia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DE753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D6B327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6685BE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4267200" y="6324600"/>
            <a:ext cx="609599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6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Shape 45"/>
          <p:cNvSpPr txBox="1"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149225" y="6388100"/>
            <a:ext cx="8832849" cy="309561"/>
          </a:xfrm>
          <a:prstGeom prst="rect">
            <a:avLst/>
          </a:prstGeom>
          <a:solidFill>
            <a:srgbClr val="B32C1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152400" y="155575"/>
            <a:ext cx="8832849" cy="6546850"/>
          </a:xfrm>
          <a:prstGeom prst="rect">
            <a:avLst/>
          </a:prstGeom>
          <a:noFill/>
          <a:ln cap="flat" cmpd="sng" w="9525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9" name="Shape 49"/>
          <p:cNvCxnSpPr/>
          <p:nvPr/>
        </p:nvCxnSpPr>
        <p:spPr>
          <a:xfrm>
            <a:off x="152400" y="1276350"/>
            <a:ext cx="8832849" cy="0"/>
          </a:xfrm>
          <a:prstGeom prst="straightConnector1">
            <a:avLst/>
          </a:prstGeom>
          <a:noFill/>
          <a:ln cap="flat" cmpd="sng" w="9525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0" name="Shape 50"/>
          <p:cNvSpPr/>
          <p:nvPr/>
        </p:nvSpPr>
        <p:spPr>
          <a:xfrm>
            <a:off x="4267200" y="955675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4362450" y="1050925"/>
            <a:ext cx="419099" cy="420687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" name="Shape 52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7317" lvl="0" marL="27305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3197" lvl="1" marL="547688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2875" lvl="2" marL="822325" marR="0" rtl="0" algn="l">
              <a:spcBef>
                <a:spcPts val="400"/>
              </a:spcBef>
              <a:spcAft>
                <a:spcPts val="0"/>
              </a:spcAft>
              <a:buClr>
                <a:srgbClr val="B32C16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F5CD2D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01600" lvl="4" marL="1371600" marR="0" rtl="0" algn="l">
              <a:spcBef>
                <a:spcPts val="400"/>
              </a:spcBef>
              <a:spcAft>
                <a:spcPts val="0"/>
              </a:spcAft>
              <a:buClr>
                <a:srgbClr val="AEBAD5"/>
              </a:buClr>
              <a:buSzPct val="100000"/>
              <a:buFont typeface="Georgia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DE753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D6B327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6685BE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4362450" y="1027112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600" u="none">
                <a:solidFill>
                  <a:srgbClr val="9D25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49225" y="6388100"/>
            <a:ext cx="8832849" cy="309561"/>
          </a:xfrm>
          <a:prstGeom prst="rect">
            <a:avLst/>
          </a:prstGeom>
          <a:solidFill>
            <a:srgbClr val="B32C1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Shape 71"/>
          <p:cNvSpPr txBox="1"/>
          <p:nvPr/>
        </p:nvSpPr>
        <p:spPr>
          <a:xfrm>
            <a:off x="152400" y="155575"/>
            <a:ext cx="8832849" cy="6546850"/>
          </a:xfrm>
          <a:prstGeom prst="rect">
            <a:avLst/>
          </a:prstGeom>
          <a:noFill/>
          <a:ln cap="flat" cmpd="sng" w="9525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2" name="Shape 72"/>
          <p:cNvCxnSpPr/>
          <p:nvPr/>
        </p:nvCxnSpPr>
        <p:spPr>
          <a:xfrm>
            <a:off x="152400" y="1276350"/>
            <a:ext cx="8832849" cy="0"/>
          </a:xfrm>
          <a:prstGeom prst="straightConnector1">
            <a:avLst/>
          </a:prstGeom>
          <a:noFill/>
          <a:ln cap="flat" cmpd="sng" w="9525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3" name="Shape 73"/>
          <p:cNvSpPr/>
          <p:nvPr/>
        </p:nvSpPr>
        <p:spPr>
          <a:xfrm>
            <a:off x="4267200" y="955675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4362450" y="1050925"/>
            <a:ext cx="419099" cy="420687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4343400" y="1039812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600" u="none">
                <a:solidFill>
                  <a:srgbClr val="9D25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76" name="Shape 76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7317" lvl="0" marL="27305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3197" lvl="1" marL="547688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2875" lvl="2" marL="822325" marR="0" rtl="0" algn="l">
              <a:spcBef>
                <a:spcPts val="400"/>
              </a:spcBef>
              <a:spcAft>
                <a:spcPts val="0"/>
              </a:spcAft>
              <a:buClr>
                <a:srgbClr val="B32C16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F5CD2D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01600" lvl="4" marL="1371600" marR="0" rtl="0" algn="l">
              <a:spcBef>
                <a:spcPts val="400"/>
              </a:spcBef>
              <a:spcAft>
                <a:spcPts val="0"/>
              </a:spcAft>
              <a:buClr>
                <a:srgbClr val="AEBAD5"/>
              </a:buClr>
              <a:buSzPct val="100000"/>
              <a:buFont typeface="Georgia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DE753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D6B327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6685BE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8991600" y="1905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152400" y="2286000"/>
            <a:ext cx="8832849" cy="304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Shape 84"/>
          <p:cNvSpPr txBox="1"/>
          <p:nvPr/>
        </p:nvSpPr>
        <p:spPr>
          <a:xfrm>
            <a:off x="155575" y="142875"/>
            <a:ext cx="8832849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146050" y="6391275"/>
            <a:ext cx="8832849" cy="309561"/>
          </a:xfrm>
          <a:prstGeom prst="rect">
            <a:avLst/>
          </a:prstGeom>
          <a:solidFill>
            <a:srgbClr val="B32C1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152400" y="152400"/>
            <a:ext cx="8832849" cy="6546850"/>
          </a:xfrm>
          <a:prstGeom prst="rect">
            <a:avLst/>
          </a:prstGeom>
          <a:noFill/>
          <a:ln cap="flat" cmpd="sng" w="9525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7" name="Shape 87"/>
          <p:cNvCxnSpPr/>
          <p:nvPr/>
        </p:nvCxnSpPr>
        <p:spPr>
          <a:xfrm>
            <a:off x="152400" y="2438400"/>
            <a:ext cx="8832849" cy="0"/>
          </a:xfrm>
          <a:prstGeom prst="straightConnector1">
            <a:avLst/>
          </a:prstGeom>
          <a:noFill/>
          <a:ln cap="flat" cmpd="sng" w="11425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88" name="Shape 88"/>
          <p:cNvSpPr/>
          <p:nvPr/>
        </p:nvSpPr>
        <p:spPr>
          <a:xfrm>
            <a:off x="4267200" y="211455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4362450" y="2209800"/>
            <a:ext cx="419099" cy="420687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Shape 90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7317" lvl="0" marL="27305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3197" lvl="1" marL="547688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2875" lvl="2" marL="822325" marR="0" rtl="0" algn="l">
              <a:spcBef>
                <a:spcPts val="400"/>
              </a:spcBef>
              <a:spcAft>
                <a:spcPts val="0"/>
              </a:spcAft>
              <a:buClr>
                <a:srgbClr val="B32C16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F5CD2D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01600" lvl="4" marL="1371600" marR="0" rtl="0" algn="l">
              <a:spcBef>
                <a:spcPts val="400"/>
              </a:spcBef>
              <a:spcAft>
                <a:spcPts val="0"/>
              </a:spcAft>
              <a:buClr>
                <a:srgbClr val="AEBAD5"/>
              </a:buClr>
              <a:buSzPct val="100000"/>
              <a:buFont typeface="Georgia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DE753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D6B327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6685BE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4343400" y="2198686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600" u="none">
                <a:solidFill>
                  <a:srgbClr val="9D25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149225" y="6388100"/>
            <a:ext cx="8832849" cy="309561"/>
          </a:xfrm>
          <a:prstGeom prst="rect">
            <a:avLst/>
          </a:prstGeom>
          <a:solidFill>
            <a:srgbClr val="B32C1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52400" y="155575"/>
            <a:ext cx="8832849" cy="6546850"/>
          </a:xfrm>
          <a:prstGeom prst="rect">
            <a:avLst/>
          </a:prstGeom>
          <a:noFill/>
          <a:ln cap="flat" cmpd="sng" w="9525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8" name="Shape 108"/>
          <p:cNvCxnSpPr/>
          <p:nvPr/>
        </p:nvCxnSpPr>
        <p:spPr>
          <a:xfrm>
            <a:off x="152400" y="1276350"/>
            <a:ext cx="8832849" cy="0"/>
          </a:xfrm>
          <a:prstGeom prst="straightConnector1">
            <a:avLst/>
          </a:prstGeom>
          <a:noFill/>
          <a:ln cap="flat" cmpd="sng" w="9525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09" name="Shape 109"/>
          <p:cNvSpPr/>
          <p:nvPr/>
        </p:nvSpPr>
        <p:spPr>
          <a:xfrm>
            <a:off x="4267200" y="955675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4362450" y="1050925"/>
            <a:ext cx="419099" cy="420687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1" name="Shape 111"/>
          <p:cNvCxnSpPr/>
          <p:nvPr/>
        </p:nvCxnSpPr>
        <p:spPr>
          <a:xfrm flipH="1" rot="10800000">
            <a:off x="4562475" y="1576386"/>
            <a:ext cx="9524" cy="4818062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12" name="Shape 112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7317" lvl="0" marL="27305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3197" lvl="1" marL="547688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2875" lvl="2" marL="822325" marR="0" rtl="0" algn="l">
              <a:spcBef>
                <a:spcPts val="400"/>
              </a:spcBef>
              <a:spcAft>
                <a:spcPts val="0"/>
              </a:spcAft>
              <a:buClr>
                <a:srgbClr val="B32C16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F5CD2D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01600" lvl="4" marL="1371600" marR="0" rtl="0" algn="l">
              <a:spcBef>
                <a:spcPts val="400"/>
              </a:spcBef>
              <a:spcAft>
                <a:spcPts val="0"/>
              </a:spcAft>
              <a:buClr>
                <a:srgbClr val="AEBAD5"/>
              </a:buClr>
              <a:buSzPct val="100000"/>
              <a:buFont typeface="Georgia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DE753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D6B327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6685BE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0" type="dt"/>
          </p:nvPr>
        </p:nvSpPr>
        <p:spPr>
          <a:xfrm>
            <a:off x="5791200" y="6410325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1" type="ftr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4343400" y="1039812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600" u="none">
                <a:solidFill>
                  <a:srgbClr val="9D25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Shape 125"/>
          <p:cNvCxnSpPr/>
          <p:nvPr/>
        </p:nvCxnSpPr>
        <p:spPr>
          <a:xfrm rot="10800000">
            <a:off x="4572000" y="2200275"/>
            <a:ext cx="0" cy="4187824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26" name="Shape 126"/>
          <p:cNvSpPr txBox="1"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152400" y="1371600"/>
            <a:ext cx="8832849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146050" y="6391275"/>
            <a:ext cx="8832849" cy="311149"/>
          </a:xfrm>
          <a:prstGeom prst="rect">
            <a:avLst/>
          </a:prstGeom>
          <a:solidFill>
            <a:srgbClr val="B32C1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2" name="Shape 132"/>
          <p:cNvCxnSpPr/>
          <p:nvPr/>
        </p:nvCxnSpPr>
        <p:spPr>
          <a:xfrm>
            <a:off x="152400" y="1279525"/>
            <a:ext cx="8832849" cy="0"/>
          </a:xfrm>
          <a:prstGeom prst="straightConnector1">
            <a:avLst/>
          </a:prstGeom>
          <a:noFill/>
          <a:ln cap="flat" cmpd="sng" w="11425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33" name="Shape 133"/>
          <p:cNvSpPr txBox="1"/>
          <p:nvPr/>
        </p:nvSpPr>
        <p:spPr>
          <a:xfrm>
            <a:off x="152400" y="155575"/>
            <a:ext cx="8832849" cy="6546850"/>
          </a:xfrm>
          <a:prstGeom prst="rect">
            <a:avLst/>
          </a:prstGeom>
          <a:noFill/>
          <a:ln cap="flat" cmpd="sng" w="9525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4267200" y="955675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4362450" y="1050925"/>
            <a:ext cx="419099" cy="420687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Shape 136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7317" lvl="0" marL="27305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3197" lvl="1" marL="547688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2875" lvl="2" marL="822325" marR="0" rtl="0" algn="l">
              <a:spcBef>
                <a:spcPts val="400"/>
              </a:spcBef>
              <a:spcAft>
                <a:spcPts val="0"/>
              </a:spcAft>
              <a:buClr>
                <a:srgbClr val="B32C16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F5CD2D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01600" lvl="4" marL="1371600" marR="0" rtl="0" algn="l">
              <a:spcBef>
                <a:spcPts val="400"/>
              </a:spcBef>
              <a:spcAft>
                <a:spcPts val="0"/>
              </a:spcAft>
              <a:buClr>
                <a:srgbClr val="AEBAD5"/>
              </a:buClr>
              <a:buSzPct val="100000"/>
              <a:buFont typeface="Georgia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DE753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D6B327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6685BE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0" type="dt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1" type="ftr"/>
          </p:nvPr>
        </p:nvSpPr>
        <p:spPr>
          <a:xfrm>
            <a:off x="304800" y="6410325"/>
            <a:ext cx="35813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4343400" y="104298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600" u="none">
                <a:solidFill>
                  <a:srgbClr val="9D25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149225" y="6388100"/>
            <a:ext cx="8832849" cy="309561"/>
          </a:xfrm>
          <a:prstGeom prst="rect">
            <a:avLst/>
          </a:prstGeom>
          <a:solidFill>
            <a:srgbClr val="B32C1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152400" y="155575"/>
            <a:ext cx="8832849" cy="6546850"/>
          </a:xfrm>
          <a:prstGeom prst="rect">
            <a:avLst/>
          </a:prstGeom>
          <a:noFill/>
          <a:ln cap="flat" cmpd="sng" w="9525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7" name="Shape 157"/>
          <p:cNvCxnSpPr/>
          <p:nvPr/>
        </p:nvCxnSpPr>
        <p:spPr>
          <a:xfrm>
            <a:off x="152400" y="1276350"/>
            <a:ext cx="8832849" cy="0"/>
          </a:xfrm>
          <a:prstGeom prst="straightConnector1">
            <a:avLst/>
          </a:prstGeom>
          <a:noFill/>
          <a:ln cap="flat" cmpd="sng" w="9525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58" name="Shape 158"/>
          <p:cNvSpPr/>
          <p:nvPr/>
        </p:nvSpPr>
        <p:spPr>
          <a:xfrm>
            <a:off x="4267200" y="955675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4362450" y="1050925"/>
            <a:ext cx="419099" cy="420687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Shape 160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7317" lvl="0" marL="27305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3197" lvl="1" marL="547688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2875" lvl="2" marL="822325" marR="0" rtl="0" algn="l">
              <a:spcBef>
                <a:spcPts val="400"/>
              </a:spcBef>
              <a:spcAft>
                <a:spcPts val="0"/>
              </a:spcAft>
              <a:buClr>
                <a:srgbClr val="B32C16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F5CD2D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01600" lvl="4" marL="1371600" marR="0" rtl="0" algn="l">
              <a:spcBef>
                <a:spcPts val="400"/>
              </a:spcBef>
              <a:spcAft>
                <a:spcPts val="0"/>
              </a:spcAft>
              <a:buClr>
                <a:srgbClr val="AEBAD5"/>
              </a:buClr>
              <a:buSzPct val="100000"/>
              <a:buFont typeface="Georgia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DE753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D6B327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6685BE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0" type="dt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1" type="ftr"/>
          </p:nvPr>
        </p:nvSpPr>
        <p:spPr>
          <a:xfrm>
            <a:off x="304800" y="6410325"/>
            <a:ext cx="3581399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4343400" y="10366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600" u="none">
                <a:solidFill>
                  <a:srgbClr val="9D25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152400" y="152400"/>
            <a:ext cx="8832849" cy="304799"/>
          </a:xfrm>
          <a:prstGeom prst="rect">
            <a:avLst/>
          </a:prstGeom>
          <a:solidFill>
            <a:srgbClr val="B32C1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0" y="0"/>
            <a:ext cx="9144000" cy="1190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152400" y="609600"/>
            <a:ext cx="2743199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152400" y="152400"/>
            <a:ext cx="8832849" cy="6546850"/>
          </a:xfrm>
          <a:prstGeom prst="rect">
            <a:avLst/>
          </a:prstGeom>
          <a:noFill/>
          <a:ln cap="flat" cmpd="sng" w="9525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8" name="Shape 178"/>
          <p:cNvCxnSpPr/>
          <p:nvPr/>
        </p:nvCxnSpPr>
        <p:spPr>
          <a:xfrm>
            <a:off x="152400" y="533400"/>
            <a:ext cx="8832849" cy="0"/>
          </a:xfrm>
          <a:prstGeom prst="straightConnector1">
            <a:avLst/>
          </a:prstGeom>
          <a:noFill/>
          <a:ln cap="flat" cmpd="sng" w="11425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79" name="Shape 179"/>
          <p:cNvSpPr/>
          <p:nvPr/>
        </p:nvSpPr>
        <p:spPr>
          <a:xfrm>
            <a:off x="1295400" y="22860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1390650" y="323850"/>
            <a:ext cx="419099" cy="419099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9D251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149225" y="6388100"/>
            <a:ext cx="8832849" cy="309561"/>
          </a:xfrm>
          <a:prstGeom prst="rect">
            <a:avLst/>
          </a:prstGeom>
          <a:solidFill>
            <a:srgbClr val="B32C1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Shape 182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01625" y="1524000"/>
            <a:ext cx="8534399" cy="45989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27317" lvl="0" marL="27305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183197" lvl="1" marL="547688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142875" lvl="2" marL="822325" marR="0" rtl="0" algn="l">
              <a:spcBef>
                <a:spcPts val="400"/>
              </a:spcBef>
              <a:spcAft>
                <a:spcPts val="0"/>
              </a:spcAft>
              <a:buClr>
                <a:srgbClr val="B32C16"/>
              </a:buClr>
              <a:buSzPct val="75000"/>
              <a:buFont typeface="Noto Sans Symbols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1444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F5CD2D"/>
              </a:buClr>
              <a:buSzPct val="70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101600" lvl="4" marL="1371600" marR="0" rtl="0" algn="l">
              <a:spcBef>
                <a:spcPts val="400"/>
              </a:spcBef>
              <a:spcAft>
                <a:spcPts val="0"/>
              </a:spcAft>
              <a:buClr>
                <a:srgbClr val="AEBAD5"/>
              </a:buClr>
              <a:buSzPct val="100000"/>
              <a:buFont typeface="Georgia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93980" lvl="5" marL="1645920" marR="0" rtl="0" algn="l">
              <a:spcBef>
                <a:spcPts val="360"/>
              </a:spcBef>
              <a:buClr>
                <a:schemeClr val="accent6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101600" lvl="6" marL="1920240" marR="0" rtl="0" algn="l">
              <a:spcBef>
                <a:spcPts val="320"/>
              </a:spcBef>
              <a:buClr>
                <a:srgbClr val="DE7530"/>
              </a:buClr>
              <a:buSzPct val="9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83820" lvl="7" marL="2103120" marR="0" rtl="0" algn="l">
              <a:spcBef>
                <a:spcPts val="320"/>
              </a:spcBef>
              <a:buClr>
                <a:srgbClr val="D6B327"/>
              </a:buClr>
              <a:buSzPct val="1000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113029" lvl="8" marL="2377440" marR="0" rtl="0" algn="l">
              <a:spcBef>
                <a:spcPts val="280"/>
              </a:spcBef>
              <a:buClr>
                <a:srgbClr val="6685BE"/>
              </a:buClr>
              <a:buSzPct val="9000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600" u="none">
                <a:solidFill>
                  <a:srgbClr val="9D251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85" name="Shape 185"/>
          <p:cNvSpPr txBox="1"/>
          <p:nvPr>
            <p:ph idx="10" type="dt"/>
          </p:nvPr>
        </p:nvSpPr>
        <p:spPr>
          <a:xfrm>
            <a:off x="5791200" y="6405562"/>
            <a:ext cx="30448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1" type="ftr"/>
          </p:nvPr>
        </p:nvSpPr>
        <p:spPr>
          <a:xfrm>
            <a:off x="301625" y="6410325"/>
            <a:ext cx="3382961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jpg"/><Relationship Id="rId4" Type="http://schemas.openxmlformats.org/officeDocument/2006/relationships/image" Target="../media/image0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Relationship Id="rId4" Type="http://schemas.openxmlformats.org/officeDocument/2006/relationships/image" Target="../media/image13.jpg"/><Relationship Id="rId5" Type="http://schemas.openxmlformats.org/officeDocument/2006/relationships/image" Target="../media/image17.jpg"/><Relationship Id="rId6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9-axJTzj0VU" TargetMode="External"/><Relationship Id="rId4" Type="http://schemas.openxmlformats.org/officeDocument/2006/relationships/image" Target="../media/image07.jpg"/><Relationship Id="rId5" Type="http://schemas.openxmlformats.org/officeDocument/2006/relationships/image" Target="../media/image0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Relationship Id="rId4" Type="http://schemas.openxmlformats.org/officeDocument/2006/relationships/image" Target="../media/image03.jpg"/><Relationship Id="rId5" Type="http://schemas.openxmlformats.org/officeDocument/2006/relationships/image" Target="../media/image0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idx="1" type="subTitle"/>
          </p:nvPr>
        </p:nvSpPr>
        <p:spPr>
          <a:xfrm>
            <a:off x="1371600" y="28194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FROM THE BEGINNING TO THE END…….</a:t>
            </a:r>
          </a:p>
        </p:txBody>
      </p:sp>
      <p:sp>
        <p:nvSpPr>
          <p:cNvPr id="285" name="Shape 285"/>
          <p:cNvSpPr txBox="1"/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b="0" i="0" lang="en-US" sz="54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WWII</a:t>
            </a:r>
          </a:p>
        </p:txBody>
      </p:sp>
      <p:pic>
        <p:nvPicPr>
          <p:cNvPr descr="http://www.pierce.ctc.edu/news/wp-images/wwii-week-2004.jpg" id="286" name="Shape 2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3276600"/>
            <a:ext cx="5238750" cy="29337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descr="C:\Documents and Settings\Patron95\Local Settings\Temporary Internet Files\Content.IE5\HY0LINXI\MCj01495170000[1].wmf" id="287" name="Shape 2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2200" y="685800"/>
            <a:ext cx="2005012" cy="161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rPr>
              <a:t>FDR plans for war</a:t>
            </a:r>
          </a:p>
        </p:txBody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Atlantic Charter </a:t>
            </a:r>
            <a:r>
              <a:rPr b="0" i="0" lang="en-US" sz="27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– 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Britain and U.S pledge the following – collective security, disarmament, self-determination, economic cooperation and freedom of the seas.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Allies(  U.S., Britain, USSR, and many more)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Japan attacks the United States!! December 7, 1941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Pearl Harbor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2403 Americans Killed 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“A date that will live in infamy”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Declaration of War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rPr>
              <a:t>War in the Pacific</a:t>
            </a:r>
          </a:p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Use the internet to find out more information about the important battles that were fought in the pacific.</a:t>
            </a:r>
          </a:p>
          <a:p>
            <a:pPr indent="-273050" lvl="0" marL="27305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2743641_orig.gif" id="357" name="Shape 3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286000"/>
            <a:ext cx="8153399" cy="403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rPr>
              <a:t>The War Effort</a:t>
            </a:r>
          </a:p>
        </p:txBody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Selective Service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George Marshal Pushes for the Women’s Auxiliary Army Corps –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nurses, ambulance, drivers, radio operators, electricians, and pilots.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Industry goes up!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OPA – 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Office Price Administration Froze Prices on Goods to stop inflation. Pg 773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Rationing- sugar, coffee, tea, etc.</a:t>
            </a:r>
          </a:p>
        </p:txBody>
      </p:sp>
      <p:pic>
        <p:nvPicPr>
          <p:cNvPr descr="C:\Documents and Settings\Patron95\Local Settings\Temporary Internet Files\Content.IE5\9LEM96AQ\MCj03189780000[1].wmf" id="364" name="Shape 3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457200"/>
            <a:ext cx="1879599" cy="177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rPr>
              <a:t>Propaganda in WWII</a:t>
            </a:r>
          </a:p>
        </p:txBody>
      </p:sp>
      <p:pic>
        <p:nvPicPr>
          <p:cNvPr descr="http://19.media.tumblr.com/omCsSqIOrp8trbgf55ttKUlgo1_400.jpg" id="370" name="Shape 3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524000"/>
            <a:ext cx="2514599" cy="3240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upload.wikimedia.org/wikipedia/commons/7/77/Ww2_poster_oct0404.jpg" id="371" name="Shape 3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52800" y="1600200"/>
            <a:ext cx="2260599" cy="3200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youthedesigner.com/wp-content/uploads/2008/05/wwii-propaganda-postersusa1a.jpg" id="372" name="Shape 3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0" y="1524000"/>
            <a:ext cx="2127249" cy="320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rPr>
              <a:t>The War Effort:  The Manhattan Project</a:t>
            </a:r>
          </a:p>
        </p:txBody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Manhattan Project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Discovery Ed- Profiles of Courage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73050" lvl="0" marL="27305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download (2).jpg" id="379" name="Shape 3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2667000"/>
            <a:ext cx="2781300" cy="164782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descr="download (9).jpg" id="380" name="Shape 3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2200" y="3733800"/>
            <a:ext cx="1924049" cy="238124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descr="Szilein.jpg" id="381" name="Shape 3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95800" y="2514600"/>
            <a:ext cx="2971799" cy="232251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descr="Hanford_B-Reactor_Area_1944.jpg" id="382" name="Shape 3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62600" y="3944937"/>
            <a:ext cx="3032124" cy="2282825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rPr>
              <a:t>Atomic Bomb Ends the War</a:t>
            </a:r>
          </a:p>
        </p:txBody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301625" y="1527175"/>
            <a:ext cx="6403975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Remember Manhattan Project?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Bombs are dropped on Hiroshima and Nagasaki- </a:t>
            </a:r>
          </a:p>
          <a:p>
            <a:pPr indent="-238125" lvl="2" marL="8223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32C16"/>
              </a:buClr>
              <a:buSzPct val="75000"/>
              <a:buFont typeface="Noto Sans Symbols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by the end and estimated 200,000 people had died by the atomic blasts. </a:t>
            </a:r>
          </a:p>
          <a:p>
            <a:pPr indent="-233362" lvl="3" marL="10969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5CD2D"/>
              </a:buClr>
              <a:buSzPct val="70000"/>
              <a:buFont typeface="Noto Sans Symbols"/>
              <a:buChar char="•"/>
            </a:pPr>
            <a:r>
              <a:rPr b="0" i="0" lang="en-US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Go to page 791 in your books.  Complete Questions 1 and 2. (Pair Share)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Activity- Dropping the Atomic Bomb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b="0" i="0" lang="en-US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Central Question:  How should we remember the dropping of the atomic bomb?</a:t>
            </a:r>
          </a:p>
          <a:p>
            <a:pPr indent="-228600" lvl="4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EBAD5"/>
              </a:buClr>
              <a:buSzPct val="100000"/>
              <a:buFont typeface="Georgia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73050" lvl="0" marL="27305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1945-11-Saturday-Evening-Post-How-we-kept-the-atomic-bomb-secret.jpg" id="389" name="Shape 3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3825" y="3567700"/>
            <a:ext cx="2362200" cy="25908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rPr>
              <a:t>Rebuilding</a:t>
            </a:r>
          </a:p>
        </p:txBody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Yalta Confere</a:t>
            </a:r>
            <a:r>
              <a:rPr b="0" i="0" lang="en-US" sz="27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nce – 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Feb 1945 discussed fate of Germany.  Created the UN as a peacekeeping organization.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Nuremberg War Trial</a:t>
            </a:r>
            <a:r>
              <a:rPr b="0" i="0" lang="en-US" sz="27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 – 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Hitler’s most trusted party officials.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Japanese occupied by the U.S for 7-years.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rPr>
              <a:t>Home Front!</a:t>
            </a:r>
          </a:p>
        </p:txBody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5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Economic Gains! – Women, Farmers!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5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Movement of people to the West Coast- Cities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50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GI Bill of Rights </a:t>
            </a:r>
            <a:r>
              <a:rPr b="0" i="0" lang="en-US" sz="25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– </a:t>
            </a:r>
          </a:p>
          <a:p>
            <a:pPr indent="-280987" lvl="1" marL="54768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education and training for young veterans.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5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Civil Rights Protests- </a:t>
            </a:r>
          </a:p>
          <a:p>
            <a:pPr indent="-280987" lvl="1" marL="54768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Congress of Racial Equality and James Farmer.  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50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Zoot Suit Riots</a:t>
            </a:r>
            <a:r>
              <a:rPr b="0" i="0" lang="en-US" sz="25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 </a:t>
            </a:r>
          </a:p>
          <a:p>
            <a:pPr indent="-280987" lvl="1" marL="54768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Mexican Americans protest against discrimination.</a:t>
            </a:r>
          </a:p>
          <a:p>
            <a:pPr indent="-273050" lvl="0" marL="2730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50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Japanese Internment Camps </a:t>
            </a:r>
            <a:r>
              <a:rPr b="0" i="0" lang="en-US" sz="25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– </a:t>
            </a:r>
          </a:p>
          <a:p>
            <a:pPr indent="-280987" lvl="1" marL="54768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Japanese American Citizens League – forgiveness for the treatment of Japanese Americans.  </a:t>
            </a:r>
          </a:p>
          <a:p>
            <a:pPr indent="-280987" lvl="1" marL="54768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</a:pPr>
            <a:r>
              <a:rPr b="1" i="1" lang="en-US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Korematsu v. United States (Reading) Court Case Chart</a:t>
            </a:r>
          </a:p>
        </p:txBody>
      </p:sp>
      <p:pic>
        <p:nvPicPr>
          <p:cNvPr descr="C:\Documents and Settings\Patron95\Local Settings\Temporary Internet Files\Content.IE5\F7B3LZUO\MCj03075560000[1].wmf" id="402" name="Shape 4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2800" y="304800"/>
            <a:ext cx="1447800" cy="1830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rPr>
              <a:t>Causes to Effects</a:t>
            </a:r>
          </a:p>
        </p:txBody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x="301625" y="1603375"/>
            <a:ext cx="85041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Create a flow chart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List the causes and effects of WWII</a:t>
            </a:r>
          </a:p>
          <a:p>
            <a:pPr indent="-273050" lvl="0" marL="27305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C:\Documents and Settings\ZH101s\Local Settings\Temporary Internet Files\Content.IE5\KIDW1STM\MCj02288530000[1].wmf" id="409" name="Shape 4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5800" y="1409950"/>
            <a:ext cx="2427300" cy="45417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4294967295" type="title"/>
          </p:nvPr>
        </p:nvSpPr>
        <p:spPr>
          <a:xfrm>
            <a:off x="0" y="228600"/>
            <a:ext cx="82296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rPr>
              <a:t>WWII Powers</a:t>
            </a:r>
          </a:p>
        </p:txBody>
      </p:sp>
      <p:graphicFrame>
        <p:nvGraphicFramePr>
          <p:cNvPr id="293" name="Shape 293"/>
          <p:cNvGraphicFramePr/>
          <p:nvPr/>
        </p:nvGraphicFramePr>
        <p:xfrm>
          <a:off x="304800" y="838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{0774A608-B67C-420B-8C0A-78198CB0F457}</a:tableStyleId>
              </a:tblPr>
              <a:tblGrid>
                <a:gridCol w="762000"/>
                <a:gridCol w="1447800"/>
                <a:gridCol w="1219200"/>
                <a:gridCol w="1600200"/>
                <a:gridCol w="1219200"/>
                <a:gridCol w="1371600"/>
                <a:gridCol w="914400"/>
              </a:tblGrid>
              <a:tr h="701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00" marB="4570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Russia</a:t>
                      </a: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Italy</a:t>
                      </a: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Germany</a:t>
                      </a: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Japan</a:t>
                      </a: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England</a:t>
                      </a: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America</a:t>
                      </a: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987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4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Type of Government</a:t>
                      </a:r>
                    </a:p>
                  </a:txBody>
                  <a:tcPr marT="45700" marB="4570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Communist</a:t>
                      </a: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Fascist</a:t>
                      </a: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Nazism </a:t>
                      </a: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Dictatorship</a:t>
                      </a: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Democracy</a:t>
                      </a: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6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Democracy</a:t>
                      </a: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987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4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Leader</a:t>
                      </a:r>
                    </a:p>
                  </a:txBody>
                  <a:tcPr marT="45700" marB="4570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Stalin</a:t>
                      </a: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Mussolini</a:t>
                      </a: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Hitler</a:t>
                      </a: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Tojo</a:t>
                      </a: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Churchill</a:t>
                      </a: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6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FDR</a:t>
                      </a: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560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4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Actions Taken by 1939</a:t>
                      </a:r>
                    </a:p>
                  </a:txBody>
                  <a:tcPr marT="45700" marB="4570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Become worlds 2</a:t>
                      </a:r>
                      <a:r>
                        <a:rPr b="0" baseline="3000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nd</a:t>
                      </a: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largest industrial leader</a:t>
                      </a: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Marches on Rome declared head of gov.</a:t>
                      </a: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18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Enforces  racial purification.  National expansion -wanted to create a great German Empire.</a:t>
                      </a: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Take control of Manchuria China</a:t>
                      </a: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Remain Isolationist until 1940 Britain attacked.</a:t>
                      </a: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en-US" sz="160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None</a:t>
                      </a: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rPr>
              <a:t>Dictators :Threaten World Peace</a:t>
            </a:r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Nationalism in Europe and Asia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Remember from WWI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Failures of WWI peace settlement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Germany is angry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Joseph Stalin brings communism.  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Wants to transform Russia into a great industrial power.  Established a totalitarian government. – (government that tries to have complete control over its citizens)</a:t>
            </a:r>
          </a:p>
        </p:txBody>
      </p:sp>
      <p:pic>
        <p:nvPicPr>
          <p:cNvPr descr="http://tbn0.google.com/images?q=tbn:iHxlg3bXkLwKlM:http://img.dailymail.co.uk/i/pix/2007/09_03/stalinDM2109_468x551.jpg" id="300" name="Shape 3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1066800"/>
            <a:ext cx="1914525" cy="2252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rPr>
              <a:t>U.S Responds Cautiously</a:t>
            </a:r>
          </a:p>
        </p:txBody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Alarmed by conflicts overse</a:t>
            </a:r>
            <a:r>
              <a:rPr lang="en-US"/>
              <a:t>a</a:t>
            </a: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sng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Kellogg-Briand Pact</a:t>
            </a: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– declared “war could not be used as an instrument of national policy”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People did not want war….very isolationist – impacts Roosevelt’s foreign policy.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Congress passes </a:t>
            </a:r>
            <a:r>
              <a:rPr b="0" i="0" lang="en-US" sz="2200" u="sng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neutrality acts </a:t>
            </a:r>
            <a:r>
              <a:rPr b="0" i="0" lang="en-US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– outlaws arms sales or loans to nations at war, the second extended the ban on arms sales and loans to nations in civil war.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Neutrality breaks down as Japan launches attack on China, Roosevelt delivers </a:t>
            </a:r>
            <a:r>
              <a:rPr b="1" i="0" lang="en-US" sz="2200" u="sng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Quarantine Speech</a:t>
            </a:r>
            <a:r>
              <a:rPr b="0" i="0" lang="en-US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.  (</a:t>
            </a:r>
            <a:r>
              <a:rPr i="1" lang="en-US"/>
              <a:t>pair/share</a:t>
            </a:r>
            <a:r>
              <a:rPr b="0" i="1" lang="en-US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</a:p>
          <a:p>
            <a:pPr indent="-273050" lvl="0" marL="27305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r>
              <a:t/>
            </a:r>
            <a:endParaRPr b="0" i="1" sz="2200" u="none" cap="none" strike="noStrik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http://tbn0.google.com/images?q=tbn:6eujlJrlZVK0yM:http://www.npr.org/programs/atc/features/2001/dec/cronkite/keepusout.jpg" id="307" name="Shape 3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381000"/>
            <a:ext cx="885825" cy="8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rPr>
              <a:t>War in Europe</a:t>
            </a:r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Austria and Czech fall to Germany in 1937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France and England are both alarmed and agree to meet with Hitler.  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Hitler assures him that this will be his last demand.  They appease him..and sign the </a:t>
            </a:r>
            <a:r>
              <a:rPr b="0" i="0" lang="en-US" sz="2200" u="sng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Munich Agreement</a:t>
            </a:r>
            <a:r>
              <a:rPr b="0" i="0" lang="en-US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b="0" i="0" lang="en-US" sz="2200" u="sng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Appeasement</a:t>
            </a:r>
            <a:r>
              <a:rPr b="0" i="0" lang="en-US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(Giving up principles in order to satisfy someone)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German offensive begins Invasion of Poland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Soviet Union Declares </a:t>
            </a:r>
            <a:r>
              <a:rPr b="0" i="0" lang="en-US" sz="270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Neutrality</a:t>
            </a:r>
            <a:r>
              <a:rPr b="0" i="0" lang="en-US" sz="27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- signs non-aggression pact with Hitler.</a:t>
            </a:r>
          </a:p>
        </p:txBody>
      </p:sp>
      <p:pic>
        <p:nvPicPr>
          <p:cNvPr descr="http://tbn0.google.com/images?q=tbn:oBCoVoco3ZxT8M:http://downwiththeinternet.files.wordpress.com/2007/11/hitler.jpg" id="314" name="Shape 3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5200" y="228600"/>
            <a:ext cx="1381125" cy="182721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rPr>
              <a:t>The German Offensive</a:t>
            </a:r>
          </a:p>
        </p:txBody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228600" y="1524000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Blitzkrieg </a:t>
            </a:r>
            <a:r>
              <a:rPr b="0" i="0" lang="en-US" sz="27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 Poland “lightning war”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Fall of France  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○"/>
            </a:pPr>
            <a:r>
              <a:rPr b="0" i="0" lang="en-US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French General DeGaulle fled to England and set up government in exile.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Battle of Britain – 1940 – Germans assemble invasion fleet along the French Coast.  Also launched an air war at the same time. 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7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0" i="0" lang="en-US" sz="27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Lil' Hitler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73050" lvl="0" marL="27305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r>
              <a:t/>
            </a:r>
            <a:endParaRPr b="0" i="0" sz="270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http://tbn0.google.com/images?q=tbn:pq6kZNA8D__cCM:http://metaldetectingworld.com/ww2_military_relics/german_poster_21_might.jpg" id="321" name="Shape 3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200" y="304800"/>
            <a:ext cx="1762124" cy="207644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descr="s_w29_00917193.jpg" id="322" name="Shape 3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05400" y="4191000"/>
            <a:ext cx="3124199" cy="2181224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rPr>
              <a:t>Holocaust</a:t>
            </a:r>
          </a:p>
        </p:txBody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301625" y="1527175"/>
            <a:ext cx="5794375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5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Persecution Begins – 	</a:t>
            </a:r>
          </a:p>
          <a:p>
            <a:pPr indent="-280987" lvl="1" marL="547687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Systematic murder of 11 million people across Europe, more than half of whom were Jews.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5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Nov 9-10 1938 </a:t>
            </a:r>
            <a:r>
              <a:rPr b="0" i="0" lang="en-US" sz="250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Krisstallnacht</a:t>
            </a:r>
            <a:r>
              <a:rPr b="0" i="0" lang="en-US" sz="25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“night of broken glass” </a:t>
            </a:r>
          </a:p>
          <a:p>
            <a:pPr indent="-280987" lvl="1" marL="547687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 Nazi storm troopers attack Jewish businesses, homes, and synagogues across Germany.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5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By 1939 Hitler is obsessed with a desire to rid Europe of Jews and imposes the </a:t>
            </a:r>
            <a:r>
              <a:rPr b="0" i="0" lang="en-US" sz="250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final solution</a:t>
            </a:r>
            <a:r>
              <a:rPr b="0" i="0" lang="en-US" sz="25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– </a:t>
            </a:r>
          </a:p>
          <a:p>
            <a:pPr indent="-280987" lvl="1" marL="547687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systematic killing of an entire population.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5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Primary Documents Activity</a:t>
            </a:r>
          </a:p>
          <a:p>
            <a:pPr indent="-273050" lvl="0" marL="27305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r>
              <a:t/>
            </a:r>
            <a:endParaRPr b="0" i="0" sz="250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http://leavesofthetree.files.wordpress.com/2007/09/kristallnacht.jpg" id="329" name="Shape 3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0" y="1371600"/>
            <a:ext cx="2060575" cy="22923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 (5).jpg" id="330" name="Shape 3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2974975"/>
            <a:ext cx="2730500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 (6).jpg" id="331" name="Shape 3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0" y="4572000"/>
            <a:ext cx="2730500" cy="167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rPr>
              <a:t>Holocaust</a:t>
            </a:r>
          </a:p>
        </p:txBody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301625" y="1527175"/>
            <a:ext cx="4346575" cy="4721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1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Condemned – </a:t>
            </a:r>
          </a:p>
          <a:p>
            <a:pPr indent="-280987" lvl="1" marL="547687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</a:pPr>
            <a:r>
              <a:rPr b="0" i="0" lang="en-US" sz="17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Gypsies, Freemasons, Jehovah’s Witnesses, Scholars, Scientists, mentally ill, physically disabled.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1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Forced Relocation – </a:t>
            </a:r>
          </a:p>
          <a:p>
            <a:pPr indent="-280987" lvl="1" marL="547687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</a:pPr>
            <a:r>
              <a:rPr b="0" i="0" lang="en-US" sz="17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ghettos – segregated Jewish areas that were sealed off with barbed wire and stone walls.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1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Concentration Camps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1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Final stage of solution in 1942. </a:t>
            </a:r>
          </a:p>
          <a:p>
            <a:pPr indent="-280987" lvl="1" marL="547687" marR="0" rtl="0" algn="l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</a:pPr>
            <a:r>
              <a:rPr b="0" i="0" lang="en-US" sz="17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Murder by poison gas.  Built 6 death camps in Poland. As many as 12,000 people were killed a day.</a:t>
            </a:r>
          </a:p>
          <a:p>
            <a:pPr indent="-273050" lvl="0" marL="273050" marR="0" rtl="0" algn="l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1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Survivors –Gerta Klein (Interview)</a:t>
            </a:r>
          </a:p>
        </p:txBody>
      </p:sp>
      <p:pic>
        <p:nvPicPr>
          <p:cNvPr descr="download (8).jpg" id="338" name="Shape 3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1524000"/>
            <a:ext cx="3276600" cy="462915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301625" y="228600"/>
            <a:ext cx="85343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2512"/>
              </a:buClr>
              <a:buSzPct val="25000"/>
              <a:buFont typeface="Georgia"/>
              <a:buNone/>
            </a:pPr>
            <a:r>
              <a:rPr b="0" i="0" lang="en-US" sz="3300" u="none" cap="none" strike="noStrike">
                <a:solidFill>
                  <a:srgbClr val="9D2512"/>
                </a:solidFill>
                <a:latin typeface="Georgia"/>
                <a:ea typeface="Georgia"/>
                <a:cs typeface="Georgia"/>
                <a:sym typeface="Georgia"/>
              </a:rPr>
              <a:t>America Moves Towards War</a:t>
            </a:r>
          </a:p>
        </p:txBody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301625" y="1527175"/>
            <a:ext cx="850423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5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Roosevelt persuades </a:t>
            </a:r>
            <a:r>
              <a:rPr b="1" i="0" lang="en-US" sz="250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cash and carry provision </a:t>
            </a:r>
            <a:r>
              <a:rPr b="0" i="0" lang="en-US" sz="25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that allowed warring nations to buy U.S. arms as long as they paid cash and transported them in their own ships.</a:t>
            </a:r>
          </a:p>
          <a:p>
            <a:pPr indent="-280987" lvl="1" marL="54768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</a:pPr>
            <a:r>
              <a:rPr b="0" i="0" lang="en-US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Axis Threat – Germany Italy and Japan sign a mutual defense treaty (Axis Powers)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5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U.S increased spending on defense.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5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Roosevelt runs for a third term – elected.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1" i="0" lang="en-US" sz="250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Lend Lease Plan </a:t>
            </a:r>
            <a:r>
              <a:rPr b="0" i="0" lang="en-US" sz="25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– lend or lease arms to another country that needed it.  Sent to Britain, and Soviet Union. A lot of these arms being transported were destroyed by German Subs.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2_Civic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7_Civic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ivic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5_Civic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9_Civic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10_Civic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1_Civic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8_Civic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Civic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6_Civic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Civic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2_Civic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4_Civic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