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4"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Lst>
  <p:sldSz cy="5143500" cx="9144000"/>
  <p:notesSz cx="6858000" cy="9144000"/>
  <p:embeddedFontLst>
    <p:embeddedFont>
      <p:font typeface="Economica"/>
      <p:regular r:id="rId54"/>
      <p:bold r:id="rId55"/>
      <p:italic r:id="rId56"/>
      <p:boldItalic r:id="rId57"/>
    </p:embeddedFont>
    <p:embeddedFont>
      <p:font typeface="Tahoma"/>
      <p:regular r:id="rId58"/>
      <p:bold r:id="rId59"/>
    </p:embeddedFont>
    <p:embeddedFont>
      <p:font typeface="Just Another Hand"/>
      <p:regular r:id="rId60"/>
    </p:embeddedFont>
    <p:embeddedFont>
      <p:font typeface="Open Sans"/>
      <p:regular r:id="rId61"/>
      <p:bold r:id="rId62"/>
      <p:italic r:id="rId63"/>
      <p:boldItalic r:id="rId6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2" Type="http://schemas.openxmlformats.org/officeDocument/2006/relationships/font" Target="fonts/OpenSans-bold.fntdata"/><Relationship Id="rId61" Type="http://schemas.openxmlformats.org/officeDocument/2006/relationships/font" Target="fonts/OpenSans-regular.fntdata"/><Relationship Id="rId20" Type="http://schemas.openxmlformats.org/officeDocument/2006/relationships/slide" Target="slides/slide16.xml"/><Relationship Id="rId64" Type="http://schemas.openxmlformats.org/officeDocument/2006/relationships/font" Target="fonts/OpenSans-boldItalic.fntdata"/><Relationship Id="rId63" Type="http://schemas.openxmlformats.org/officeDocument/2006/relationships/font" Target="fonts/OpenSans-italic.fntdata"/><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60" Type="http://schemas.openxmlformats.org/officeDocument/2006/relationships/font" Target="fonts/JustAnotherHand-regular.fntdata"/><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font" Target="fonts/Economica-bold.fntdata"/><Relationship Id="rId10" Type="http://schemas.openxmlformats.org/officeDocument/2006/relationships/slide" Target="slides/slide6.xml"/><Relationship Id="rId54" Type="http://schemas.openxmlformats.org/officeDocument/2006/relationships/font" Target="fonts/Economica-regular.fntdata"/><Relationship Id="rId13" Type="http://schemas.openxmlformats.org/officeDocument/2006/relationships/slide" Target="slides/slide9.xml"/><Relationship Id="rId57" Type="http://schemas.openxmlformats.org/officeDocument/2006/relationships/font" Target="fonts/Economica-boldItalic.fntdata"/><Relationship Id="rId12" Type="http://schemas.openxmlformats.org/officeDocument/2006/relationships/slide" Target="slides/slide8.xml"/><Relationship Id="rId56" Type="http://schemas.openxmlformats.org/officeDocument/2006/relationships/font" Target="fonts/Economica-italic.fntdata"/><Relationship Id="rId15" Type="http://schemas.openxmlformats.org/officeDocument/2006/relationships/slide" Target="slides/slide11.xml"/><Relationship Id="rId59" Type="http://schemas.openxmlformats.org/officeDocument/2006/relationships/font" Target="fonts/Tahoma-bold.fntdata"/><Relationship Id="rId14" Type="http://schemas.openxmlformats.org/officeDocument/2006/relationships/slide" Target="slides/slide10.xml"/><Relationship Id="rId58" Type="http://schemas.openxmlformats.org/officeDocument/2006/relationships/font" Target="fonts/Tahoma-regular.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4" name="Shape 84"/>
        <p:cNvGrpSpPr/>
        <p:nvPr/>
      </p:nvGrpSpPr>
      <p:grpSpPr>
        <a:xfrm>
          <a:off x="0" y="0"/>
          <a:ext cx="0" cy="0"/>
          <a:chOff x="0" y="0"/>
          <a:chExt cx="0" cy="0"/>
        </a:xfrm>
      </p:grpSpPr>
      <p:sp>
        <p:nvSpPr>
          <p:cNvPr id="85" name="Shape 85"/>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86" name="Shape 8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5" name="Shape 145"/>
        <p:cNvGrpSpPr/>
        <p:nvPr/>
      </p:nvGrpSpPr>
      <p:grpSpPr>
        <a:xfrm>
          <a:off x="0" y="0"/>
          <a:ext cx="0" cy="0"/>
          <a:chOff x="0" y="0"/>
          <a:chExt cx="0" cy="0"/>
        </a:xfrm>
      </p:grpSpPr>
      <p:sp>
        <p:nvSpPr>
          <p:cNvPr id="146" name="Shape 14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7" name="Shape 14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2" name="Shape 152"/>
        <p:cNvGrpSpPr/>
        <p:nvPr/>
      </p:nvGrpSpPr>
      <p:grpSpPr>
        <a:xfrm>
          <a:off x="0" y="0"/>
          <a:ext cx="0" cy="0"/>
          <a:chOff x="0" y="0"/>
          <a:chExt cx="0" cy="0"/>
        </a:xfrm>
      </p:grpSpPr>
      <p:sp>
        <p:nvSpPr>
          <p:cNvPr id="153" name="Shape 1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4" name="Shape 15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9" name="Shape 159"/>
        <p:cNvGrpSpPr/>
        <p:nvPr/>
      </p:nvGrpSpPr>
      <p:grpSpPr>
        <a:xfrm>
          <a:off x="0" y="0"/>
          <a:ext cx="0" cy="0"/>
          <a:chOff x="0" y="0"/>
          <a:chExt cx="0" cy="0"/>
        </a:xfrm>
      </p:grpSpPr>
      <p:sp>
        <p:nvSpPr>
          <p:cNvPr id="160" name="Shape 1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1" name="Shape 16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5" name="Shape 165"/>
        <p:cNvGrpSpPr/>
        <p:nvPr/>
      </p:nvGrpSpPr>
      <p:grpSpPr>
        <a:xfrm>
          <a:off x="0" y="0"/>
          <a:ext cx="0" cy="0"/>
          <a:chOff x="0" y="0"/>
          <a:chExt cx="0" cy="0"/>
        </a:xfrm>
      </p:grpSpPr>
      <p:sp>
        <p:nvSpPr>
          <p:cNvPr id="166" name="Shape 1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7" name="Shape 16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0" name="Shape 170"/>
        <p:cNvGrpSpPr/>
        <p:nvPr/>
      </p:nvGrpSpPr>
      <p:grpSpPr>
        <a:xfrm>
          <a:off x="0" y="0"/>
          <a:ext cx="0" cy="0"/>
          <a:chOff x="0" y="0"/>
          <a:chExt cx="0" cy="0"/>
        </a:xfrm>
      </p:grpSpPr>
      <p:sp>
        <p:nvSpPr>
          <p:cNvPr id="171" name="Shape 1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2" name="Shape 17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5" name="Shape 175"/>
        <p:cNvGrpSpPr/>
        <p:nvPr/>
      </p:nvGrpSpPr>
      <p:grpSpPr>
        <a:xfrm>
          <a:off x="0" y="0"/>
          <a:ext cx="0" cy="0"/>
          <a:chOff x="0" y="0"/>
          <a:chExt cx="0" cy="0"/>
        </a:xfrm>
      </p:grpSpPr>
      <p:sp>
        <p:nvSpPr>
          <p:cNvPr id="176" name="Shape 1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7" name="Shape 17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0" name="Shape 180"/>
        <p:cNvGrpSpPr/>
        <p:nvPr/>
      </p:nvGrpSpPr>
      <p:grpSpPr>
        <a:xfrm>
          <a:off x="0" y="0"/>
          <a:ext cx="0" cy="0"/>
          <a:chOff x="0" y="0"/>
          <a:chExt cx="0" cy="0"/>
        </a:xfrm>
      </p:grpSpPr>
      <p:sp>
        <p:nvSpPr>
          <p:cNvPr id="181" name="Shape 1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2" name="Shape 18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5" name="Shape 185"/>
        <p:cNvGrpSpPr/>
        <p:nvPr/>
      </p:nvGrpSpPr>
      <p:grpSpPr>
        <a:xfrm>
          <a:off x="0" y="0"/>
          <a:ext cx="0" cy="0"/>
          <a:chOff x="0" y="0"/>
          <a:chExt cx="0" cy="0"/>
        </a:xfrm>
      </p:grpSpPr>
      <p:sp>
        <p:nvSpPr>
          <p:cNvPr id="186" name="Shape 1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7" name="Shape 18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0" name="Shape 190"/>
        <p:cNvGrpSpPr/>
        <p:nvPr/>
      </p:nvGrpSpPr>
      <p:grpSpPr>
        <a:xfrm>
          <a:off x="0" y="0"/>
          <a:ext cx="0" cy="0"/>
          <a:chOff x="0" y="0"/>
          <a:chExt cx="0" cy="0"/>
        </a:xfrm>
      </p:grpSpPr>
      <p:sp>
        <p:nvSpPr>
          <p:cNvPr id="191" name="Shape 1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2" name="Shape 19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5" name="Shape 195"/>
        <p:cNvGrpSpPr/>
        <p:nvPr/>
      </p:nvGrpSpPr>
      <p:grpSpPr>
        <a:xfrm>
          <a:off x="0" y="0"/>
          <a:ext cx="0" cy="0"/>
          <a:chOff x="0" y="0"/>
          <a:chExt cx="0" cy="0"/>
        </a:xfrm>
      </p:grpSpPr>
      <p:sp>
        <p:nvSpPr>
          <p:cNvPr id="196" name="Shape 1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7" name="Shape 19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0" name="Shape 90"/>
        <p:cNvGrpSpPr/>
        <p:nvPr/>
      </p:nvGrpSpPr>
      <p:grpSpPr>
        <a:xfrm>
          <a:off x="0" y="0"/>
          <a:ext cx="0" cy="0"/>
          <a:chOff x="0" y="0"/>
          <a:chExt cx="0" cy="0"/>
        </a:xfrm>
      </p:grpSpPr>
      <p:sp>
        <p:nvSpPr>
          <p:cNvPr id="91" name="Shape 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2" name="Shape 9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0" name="Shape 200"/>
        <p:cNvGrpSpPr/>
        <p:nvPr/>
      </p:nvGrpSpPr>
      <p:grpSpPr>
        <a:xfrm>
          <a:off x="0" y="0"/>
          <a:ext cx="0" cy="0"/>
          <a:chOff x="0" y="0"/>
          <a:chExt cx="0" cy="0"/>
        </a:xfrm>
      </p:grpSpPr>
      <p:sp>
        <p:nvSpPr>
          <p:cNvPr id="201" name="Shape 2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2" name="Shape 20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5" name="Shape 205"/>
        <p:cNvGrpSpPr/>
        <p:nvPr/>
      </p:nvGrpSpPr>
      <p:grpSpPr>
        <a:xfrm>
          <a:off x="0" y="0"/>
          <a:ext cx="0" cy="0"/>
          <a:chOff x="0" y="0"/>
          <a:chExt cx="0" cy="0"/>
        </a:xfrm>
      </p:grpSpPr>
      <p:sp>
        <p:nvSpPr>
          <p:cNvPr id="206" name="Shape 2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7" name="Shape 20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0" name="Shape 210"/>
        <p:cNvGrpSpPr/>
        <p:nvPr/>
      </p:nvGrpSpPr>
      <p:grpSpPr>
        <a:xfrm>
          <a:off x="0" y="0"/>
          <a:ext cx="0" cy="0"/>
          <a:chOff x="0" y="0"/>
          <a:chExt cx="0" cy="0"/>
        </a:xfrm>
      </p:grpSpPr>
      <p:sp>
        <p:nvSpPr>
          <p:cNvPr id="211" name="Shape 2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2" name="Shape 21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5" name="Shape 215"/>
        <p:cNvGrpSpPr/>
        <p:nvPr/>
      </p:nvGrpSpPr>
      <p:grpSpPr>
        <a:xfrm>
          <a:off x="0" y="0"/>
          <a:ext cx="0" cy="0"/>
          <a:chOff x="0" y="0"/>
          <a:chExt cx="0" cy="0"/>
        </a:xfrm>
      </p:grpSpPr>
      <p:sp>
        <p:nvSpPr>
          <p:cNvPr id="216" name="Shape 2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7" name="Shape 21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0" name="Shape 220"/>
        <p:cNvGrpSpPr/>
        <p:nvPr/>
      </p:nvGrpSpPr>
      <p:grpSpPr>
        <a:xfrm>
          <a:off x="0" y="0"/>
          <a:ext cx="0" cy="0"/>
          <a:chOff x="0" y="0"/>
          <a:chExt cx="0" cy="0"/>
        </a:xfrm>
      </p:grpSpPr>
      <p:sp>
        <p:nvSpPr>
          <p:cNvPr id="221" name="Shape 2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2" name="Shape 22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5" name="Shape 225"/>
        <p:cNvGrpSpPr/>
        <p:nvPr/>
      </p:nvGrpSpPr>
      <p:grpSpPr>
        <a:xfrm>
          <a:off x="0" y="0"/>
          <a:ext cx="0" cy="0"/>
          <a:chOff x="0" y="0"/>
          <a:chExt cx="0" cy="0"/>
        </a:xfrm>
      </p:grpSpPr>
      <p:sp>
        <p:nvSpPr>
          <p:cNvPr id="226" name="Shape 2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7" name="Shape 22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0" name="Shape 230"/>
        <p:cNvGrpSpPr/>
        <p:nvPr/>
      </p:nvGrpSpPr>
      <p:grpSpPr>
        <a:xfrm>
          <a:off x="0" y="0"/>
          <a:ext cx="0" cy="0"/>
          <a:chOff x="0" y="0"/>
          <a:chExt cx="0" cy="0"/>
        </a:xfrm>
      </p:grpSpPr>
      <p:sp>
        <p:nvSpPr>
          <p:cNvPr id="231" name="Shape 23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2" name="Shape 23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5" name="Shape 235"/>
        <p:cNvGrpSpPr/>
        <p:nvPr/>
      </p:nvGrpSpPr>
      <p:grpSpPr>
        <a:xfrm>
          <a:off x="0" y="0"/>
          <a:ext cx="0" cy="0"/>
          <a:chOff x="0" y="0"/>
          <a:chExt cx="0" cy="0"/>
        </a:xfrm>
      </p:grpSpPr>
      <p:sp>
        <p:nvSpPr>
          <p:cNvPr id="236" name="Shape 23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7" name="Shape 23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0" name="Shape 240"/>
        <p:cNvGrpSpPr/>
        <p:nvPr/>
      </p:nvGrpSpPr>
      <p:grpSpPr>
        <a:xfrm>
          <a:off x="0" y="0"/>
          <a:ext cx="0" cy="0"/>
          <a:chOff x="0" y="0"/>
          <a:chExt cx="0" cy="0"/>
        </a:xfrm>
      </p:grpSpPr>
      <p:sp>
        <p:nvSpPr>
          <p:cNvPr id="241" name="Shape 24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2" name="Shape 24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5" name="Shape 245"/>
        <p:cNvGrpSpPr/>
        <p:nvPr/>
      </p:nvGrpSpPr>
      <p:grpSpPr>
        <a:xfrm>
          <a:off x="0" y="0"/>
          <a:ext cx="0" cy="0"/>
          <a:chOff x="0" y="0"/>
          <a:chExt cx="0" cy="0"/>
        </a:xfrm>
      </p:grpSpPr>
      <p:sp>
        <p:nvSpPr>
          <p:cNvPr id="246" name="Shape 24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7" name="Shape 24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6" name="Shape 96"/>
        <p:cNvGrpSpPr/>
        <p:nvPr/>
      </p:nvGrpSpPr>
      <p:grpSpPr>
        <a:xfrm>
          <a:off x="0" y="0"/>
          <a:ext cx="0" cy="0"/>
          <a:chOff x="0" y="0"/>
          <a:chExt cx="0" cy="0"/>
        </a:xfrm>
      </p:grpSpPr>
      <p:sp>
        <p:nvSpPr>
          <p:cNvPr id="97" name="Shape 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8" name="Shape 9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0" name="Shape 250"/>
        <p:cNvGrpSpPr/>
        <p:nvPr/>
      </p:nvGrpSpPr>
      <p:grpSpPr>
        <a:xfrm>
          <a:off x="0" y="0"/>
          <a:ext cx="0" cy="0"/>
          <a:chOff x="0" y="0"/>
          <a:chExt cx="0" cy="0"/>
        </a:xfrm>
      </p:grpSpPr>
      <p:sp>
        <p:nvSpPr>
          <p:cNvPr id="251" name="Shape 2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2" name="Shape 25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5" name="Shape 255"/>
        <p:cNvGrpSpPr/>
        <p:nvPr/>
      </p:nvGrpSpPr>
      <p:grpSpPr>
        <a:xfrm>
          <a:off x="0" y="0"/>
          <a:ext cx="0" cy="0"/>
          <a:chOff x="0" y="0"/>
          <a:chExt cx="0" cy="0"/>
        </a:xfrm>
      </p:grpSpPr>
      <p:sp>
        <p:nvSpPr>
          <p:cNvPr id="256" name="Shape 2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7" name="Shape 25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0" name="Shape 260"/>
        <p:cNvGrpSpPr/>
        <p:nvPr/>
      </p:nvGrpSpPr>
      <p:grpSpPr>
        <a:xfrm>
          <a:off x="0" y="0"/>
          <a:ext cx="0" cy="0"/>
          <a:chOff x="0" y="0"/>
          <a:chExt cx="0" cy="0"/>
        </a:xfrm>
      </p:grpSpPr>
      <p:sp>
        <p:nvSpPr>
          <p:cNvPr id="261" name="Shape 2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2" name="Shape 26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5" name="Shape 265"/>
        <p:cNvGrpSpPr/>
        <p:nvPr/>
      </p:nvGrpSpPr>
      <p:grpSpPr>
        <a:xfrm>
          <a:off x="0" y="0"/>
          <a:ext cx="0" cy="0"/>
          <a:chOff x="0" y="0"/>
          <a:chExt cx="0" cy="0"/>
        </a:xfrm>
      </p:grpSpPr>
      <p:sp>
        <p:nvSpPr>
          <p:cNvPr id="266" name="Shape 2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7" name="Shape 26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0" name="Shape 270"/>
        <p:cNvGrpSpPr/>
        <p:nvPr/>
      </p:nvGrpSpPr>
      <p:grpSpPr>
        <a:xfrm>
          <a:off x="0" y="0"/>
          <a:ext cx="0" cy="0"/>
          <a:chOff x="0" y="0"/>
          <a:chExt cx="0" cy="0"/>
        </a:xfrm>
      </p:grpSpPr>
      <p:sp>
        <p:nvSpPr>
          <p:cNvPr id="271" name="Shape 2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2" name="Shape 27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5" name="Shape 275"/>
        <p:cNvGrpSpPr/>
        <p:nvPr/>
      </p:nvGrpSpPr>
      <p:grpSpPr>
        <a:xfrm>
          <a:off x="0" y="0"/>
          <a:ext cx="0" cy="0"/>
          <a:chOff x="0" y="0"/>
          <a:chExt cx="0" cy="0"/>
        </a:xfrm>
      </p:grpSpPr>
      <p:sp>
        <p:nvSpPr>
          <p:cNvPr id="276" name="Shape 2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7" name="Shape 27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0" name="Shape 280"/>
        <p:cNvGrpSpPr/>
        <p:nvPr/>
      </p:nvGrpSpPr>
      <p:grpSpPr>
        <a:xfrm>
          <a:off x="0" y="0"/>
          <a:ext cx="0" cy="0"/>
          <a:chOff x="0" y="0"/>
          <a:chExt cx="0" cy="0"/>
        </a:xfrm>
      </p:grpSpPr>
      <p:sp>
        <p:nvSpPr>
          <p:cNvPr id="281" name="Shape 2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2" name="Shape 28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5" name="Shape 285"/>
        <p:cNvGrpSpPr/>
        <p:nvPr/>
      </p:nvGrpSpPr>
      <p:grpSpPr>
        <a:xfrm>
          <a:off x="0" y="0"/>
          <a:ext cx="0" cy="0"/>
          <a:chOff x="0" y="0"/>
          <a:chExt cx="0" cy="0"/>
        </a:xfrm>
      </p:grpSpPr>
      <p:sp>
        <p:nvSpPr>
          <p:cNvPr id="286" name="Shape 2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7" name="Shape 28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0" name="Shape 290"/>
        <p:cNvGrpSpPr/>
        <p:nvPr/>
      </p:nvGrpSpPr>
      <p:grpSpPr>
        <a:xfrm>
          <a:off x="0" y="0"/>
          <a:ext cx="0" cy="0"/>
          <a:chOff x="0" y="0"/>
          <a:chExt cx="0" cy="0"/>
        </a:xfrm>
      </p:grpSpPr>
      <p:sp>
        <p:nvSpPr>
          <p:cNvPr id="291" name="Shape 2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2" name="Shape 29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5" name="Shape 295"/>
        <p:cNvGrpSpPr/>
        <p:nvPr/>
      </p:nvGrpSpPr>
      <p:grpSpPr>
        <a:xfrm>
          <a:off x="0" y="0"/>
          <a:ext cx="0" cy="0"/>
          <a:chOff x="0" y="0"/>
          <a:chExt cx="0" cy="0"/>
        </a:xfrm>
      </p:grpSpPr>
      <p:sp>
        <p:nvSpPr>
          <p:cNvPr id="296" name="Shape 2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7" name="Shape 29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5" name="Shape 105"/>
        <p:cNvGrpSpPr/>
        <p:nvPr/>
      </p:nvGrpSpPr>
      <p:grpSpPr>
        <a:xfrm>
          <a:off x="0" y="0"/>
          <a:ext cx="0" cy="0"/>
          <a:chOff x="0" y="0"/>
          <a:chExt cx="0" cy="0"/>
        </a:xfrm>
      </p:grpSpPr>
      <p:sp>
        <p:nvSpPr>
          <p:cNvPr id="106" name="Shape 1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7" name="Shape 10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0" name="Shape 300"/>
        <p:cNvGrpSpPr/>
        <p:nvPr/>
      </p:nvGrpSpPr>
      <p:grpSpPr>
        <a:xfrm>
          <a:off x="0" y="0"/>
          <a:ext cx="0" cy="0"/>
          <a:chOff x="0" y="0"/>
          <a:chExt cx="0" cy="0"/>
        </a:xfrm>
      </p:grpSpPr>
      <p:sp>
        <p:nvSpPr>
          <p:cNvPr id="301" name="Shape 3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2" name="Shape 30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5" name="Shape 305"/>
        <p:cNvGrpSpPr/>
        <p:nvPr/>
      </p:nvGrpSpPr>
      <p:grpSpPr>
        <a:xfrm>
          <a:off x="0" y="0"/>
          <a:ext cx="0" cy="0"/>
          <a:chOff x="0" y="0"/>
          <a:chExt cx="0" cy="0"/>
        </a:xfrm>
      </p:grpSpPr>
      <p:sp>
        <p:nvSpPr>
          <p:cNvPr id="306" name="Shape 3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7" name="Shape 30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0" name="Shape 310"/>
        <p:cNvGrpSpPr/>
        <p:nvPr/>
      </p:nvGrpSpPr>
      <p:grpSpPr>
        <a:xfrm>
          <a:off x="0" y="0"/>
          <a:ext cx="0" cy="0"/>
          <a:chOff x="0" y="0"/>
          <a:chExt cx="0" cy="0"/>
        </a:xfrm>
      </p:grpSpPr>
      <p:sp>
        <p:nvSpPr>
          <p:cNvPr id="311" name="Shape 3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2" name="Shape 31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6" name="Shape 316"/>
        <p:cNvGrpSpPr/>
        <p:nvPr/>
      </p:nvGrpSpPr>
      <p:grpSpPr>
        <a:xfrm>
          <a:off x="0" y="0"/>
          <a:ext cx="0" cy="0"/>
          <a:chOff x="0" y="0"/>
          <a:chExt cx="0" cy="0"/>
        </a:xfrm>
      </p:grpSpPr>
      <p:sp>
        <p:nvSpPr>
          <p:cNvPr id="317" name="Shape 3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8" name="Shape 31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2" name="Shape 322"/>
        <p:cNvGrpSpPr/>
        <p:nvPr/>
      </p:nvGrpSpPr>
      <p:grpSpPr>
        <a:xfrm>
          <a:off x="0" y="0"/>
          <a:ext cx="0" cy="0"/>
          <a:chOff x="0" y="0"/>
          <a:chExt cx="0" cy="0"/>
        </a:xfrm>
      </p:grpSpPr>
      <p:sp>
        <p:nvSpPr>
          <p:cNvPr id="323" name="Shape 3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4" name="Shape 32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8" name="Shape 328"/>
        <p:cNvGrpSpPr/>
        <p:nvPr/>
      </p:nvGrpSpPr>
      <p:grpSpPr>
        <a:xfrm>
          <a:off x="0" y="0"/>
          <a:ext cx="0" cy="0"/>
          <a:chOff x="0" y="0"/>
          <a:chExt cx="0" cy="0"/>
        </a:xfrm>
      </p:grpSpPr>
      <p:sp>
        <p:nvSpPr>
          <p:cNvPr id="329" name="Shape 3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0" name="Shape 33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4" name="Shape 334"/>
        <p:cNvGrpSpPr/>
        <p:nvPr/>
      </p:nvGrpSpPr>
      <p:grpSpPr>
        <a:xfrm>
          <a:off x="0" y="0"/>
          <a:ext cx="0" cy="0"/>
          <a:chOff x="0" y="0"/>
          <a:chExt cx="0" cy="0"/>
        </a:xfrm>
      </p:grpSpPr>
      <p:sp>
        <p:nvSpPr>
          <p:cNvPr id="335" name="Shape 33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6" name="Shape 33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0" name="Shape 340"/>
        <p:cNvGrpSpPr/>
        <p:nvPr/>
      </p:nvGrpSpPr>
      <p:grpSpPr>
        <a:xfrm>
          <a:off x="0" y="0"/>
          <a:ext cx="0" cy="0"/>
          <a:chOff x="0" y="0"/>
          <a:chExt cx="0" cy="0"/>
        </a:xfrm>
      </p:grpSpPr>
      <p:sp>
        <p:nvSpPr>
          <p:cNvPr id="341" name="Shape 34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2" name="Shape 34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7" name="Shape 347"/>
        <p:cNvGrpSpPr/>
        <p:nvPr/>
      </p:nvGrpSpPr>
      <p:grpSpPr>
        <a:xfrm>
          <a:off x="0" y="0"/>
          <a:ext cx="0" cy="0"/>
          <a:chOff x="0" y="0"/>
          <a:chExt cx="0" cy="0"/>
        </a:xfrm>
      </p:grpSpPr>
      <p:sp>
        <p:nvSpPr>
          <p:cNvPr id="348" name="Shape 3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9" name="Shape 34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3" name="Shape 353"/>
        <p:cNvGrpSpPr/>
        <p:nvPr/>
      </p:nvGrpSpPr>
      <p:grpSpPr>
        <a:xfrm>
          <a:off x="0" y="0"/>
          <a:ext cx="0" cy="0"/>
          <a:chOff x="0" y="0"/>
          <a:chExt cx="0" cy="0"/>
        </a:xfrm>
      </p:grpSpPr>
      <p:sp>
        <p:nvSpPr>
          <p:cNvPr id="354" name="Shape 35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5" name="Shape 35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2" name="Shape 112"/>
        <p:cNvGrpSpPr/>
        <p:nvPr/>
      </p:nvGrpSpPr>
      <p:grpSpPr>
        <a:xfrm>
          <a:off x="0" y="0"/>
          <a:ext cx="0" cy="0"/>
          <a:chOff x="0" y="0"/>
          <a:chExt cx="0" cy="0"/>
        </a:xfrm>
      </p:grpSpPr>
      <p:sp>
        <p:nvSpPr>
          <p:cNvPr id="113" name="Shape 1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4" name="Shape 11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8" name="Shape 118"/>
        <p:cNvGrpSpPr/>
        <p:nvPr/>
      </p:nvGrpSpPr>
      <p:grpSpPr>
        <a:xfrm>
          <a:off x="0" y="0"/>
          <a:ext cx="0" cy="0"/>
          <a:chOff x="0" y="0"/>
          <a:chExt cx="0" cy="0"/>
        </a:xfrm>
      </p:grpSpPr>
      <p:sp>
        <p:nvSpPr>
          <p:cNvPr id="119" name="Shape 1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0" name="Shape 12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5" name="Shape 125"/>
        <p:cNvGrpSpPr/>
        <p:nvPr/>
      </p:nvGrpSpPr>
      <p:grpSpPr>
        <a:xfrm>
          <a:off x="0" y="0"/>
          <a:ext cx="0" cy="0"/>
          <a:chOff x="0" y="0"/>
          <a:chExt cx="0" cy="0"/>
        </a:xfrm>
      </p:grpSpPr>
      <p:sp>
        <p:nvSpPr>
          <p:cNvPr id="126" name="Shape 1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7" name="Shape 12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1" name="Shape 131"/>
        <p:cNvGrpSpPr/>
        <p:nvPr/>
      </p:nvGrpSpPr>
      <p:grpSpPr>
        <a:xfrm>
          <a:off x="0" y="0"/>
          <a:ext cx="0" cy="0"/>
          <a:chOff x="0" y="0"/>
          <a:chExt cx="0" cy="0"/>
        </a:xfrm>
      </p:grpSpPr>
      <p:sp>
        <p:nvSpPr>
          <p:cNvPr id="132" name="Shape 1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3" name="Shape 13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8" name="Shape 138"/>
        <p:cNvGrpSpPr/>
        <p:nvPr/>
      </p:nvGrpSpPr>
      <p:grpSpPr>
        <a:xfrm>
          <a:off x="0" y="0"/>
          <a:ext cx="0" cy="0"/>
          <a:chOff x="0" y="0"/>
          <a:chExt cx="0" cy="0"/>
        </a:xfrm>
      </p:grpSpPr>
      <p:sp>
        <p:nvSpPr>
          <p:cNvPr id="139" name="Shape 13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0" name="Shape 14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49" name="Shape 49"/>
        <p:cNvGrpSpPr/>
        <p:nvPr/>
      </p:nvGrpSpPr>
      <p:grpSpPr>
        <a:xfrm>
          <a:off x="0" y="0"/>
          <a:ext cx="0" cy="0"/>
          <a:chOff x="0" y="0"/>
          <a:chExt cx="0" cy="0"/>
        </a:xfrm>
      </p:grpSpPr>
      <p:sp>
        <p:nvSpPr>
          <p:cNvPr id="50" name="Shape 50"/>
          <p:cNvSpPr/>
          <p:nvPr/>
        </p:nvSpPr>
        <p:spPr>
          <a:xfrm>
            <a:off x="0" y="0"/>
            <a:ext cx="9144000" cy="3723299"/>
          </a:xfrm>
          <a:prstGeom prst="rect">
            <a:avLst/>
          </a:prstGeom>
          <a:solidFill>
            <a:srgbClr val="000000"/>
          </a:solidFill>
          <a:ln>
            <a:noFill/>
          </a:ln>
        </p:spPr>
        <p:txBody>
          <a:bodyPr anchorCtr="0" anchor="ctr" bIns="45700" lIns="91425" rIns="91425" tIns="45700">
            <a:noAutofit/>
          </a:bodyPr>
          <a:lstStyle/>
          <a:p>
            <a:pPr lvl="0">
              <a:spcBef>
                <a:spcPts val="0"/>
              </a:spcBef>
              <a:buNone/>
            </a:pPr>
            <a:r>
              <a:t/>
            </a:r>
            <a:endParaRPr/>
          </a:p>
        </p:txBody>
      </p:sp>
      <p:sp>
        <p:nvSpPr>
          <p:cNvPr id="51" name="Shape 51"/>
          <p:cNvSpPr txBox="1"/>
          <p:nvPr>
            <p:ph type="ctrTitle"/>
          </p:nvPr>
        </p:nvSpPr>
        <p:spPr>
          <a:xfrm>
            <a:off x="391160" y="1433988"/>
            <a:ext cx="8351399" cy="421499"/>
          </a:xfrm>
          <a:prstGeom prst="rect">
            <a:avLst/>
          </a:prstGeom>
        </p:spPr>
        <p:txBody>
          <a:bodyPr anchorCtr="0" anchor="ctr" bIns="91425" lIns="91425" rIns="91425" tIns="91425"/>
          <a:lstStyle>
            <a:lvl1pPr lvl="0">
              <a:spcBef>
                <a:spcPts val="0"/>
              </a:spcBef>
              <a:buClr>
                <a:schemeClr val="lt1"/>
              </a:buClr>
              <a:buSzPct val="100000"/>
              <a:buFont typeface="Tahoma"/>
              <a:defRPr sz="3600">
                <a:solidFill>
                  <a:schemeClr val="lt1"/>
                </a:solidFill>
                <a:latin typeface="Tahoma"/>
                <a:ea typeface="Tahoma"/>
                <a:cs typeface="Tahoma"/>
                <a:sym typeface="Tahoma"/>
              </a:defRPr>
            </a:lvl1pPr>
            <a:lvl2pPr lvl="1">
              <a:spcBef>
                <a:spcPts val="0"/>
              </a:spcBef>
              <a:buClr>
                <a:schemeClr val="lt1"/>
              </a:buClr>
              <a:buSzPct val="100000"/>
              <a:buFont typeface="Tahoma"/>
              <a:defRPr sz="3600">
                <a:solidFill>
                  <a:schemeClr val="lt1"/>
                </a:solidFill>
                <a:latin typeface="Tahoma"/>
                <a:ea typeface="Tahoma"/>
                <a:cs typeface="Tahoma"/>
                <a:sym typeface="Tahoma"/>
              </a:defRPr>
            </a:lvl2pPr>
            <a:lvl3pPr lvl="2">
              <a:spcBef>
                <a:spcPts val="0"/>
              </a:spcBef>
              <a:buClr>
                <a:schemeClr val="lt1"/>
              </a:buClr>
              <a:buSzPct val="100000"/>
              <a:buFont typeface="Tahoma"/>
              <a:defRPr sz="3600">
                <a:solidFill>
                  <a:schemeClr val="lt1"/>
                </a:solidFill>
                <a:latin typeface="Tahoma"/>
                <a:ea typeface="Tahoma"/>
                <a:cs typeface="Tahoma"/>
                <a:sym typeface="Tahoma"/>
              </a:defRPr>
            </a:lvl3pPr>
            <a:lvl4pPr lvl="3">
              <a:spcBef>
                <a:spcPts val="0"/>
              </a:spcBef>
              <a:buClr>
                <a:schemeClr val="lt1"/>
              </a:buClr>
              <a:buSzPct val="100000"/>
              <a:buFont typeface="Tahoma"/>
              <a:defRPr sz="3600">
                <a:solidFill>
                  <a:schemeClr val="lt1"/>
                </a:solidFill>
                <a:latin typeface="Tahoma"/>
                <a:ea typeface="Tahoma"/>
                <a:cs typeface="Tahoma"/>
                <a:sym typeface="Tahoma"/>
              </a:defRPr>
            </a:lvl4pPr>
            <a:lvl5pPr lvl="4">
              <a:spcBef>
                <a:spcPts val="0"/>
              </a:spcBef>
              <a:buClr>
                <a:schemeClr val="lt1"/>
              </a:buClr>
              <a:buSzPct val="100000"/>
              <a:buFont typeface="Tahoma"/>
              <a:defRPr sz="3600">
                <a:solidFill>
                  <a:schemeClr val="lt1"/>
                </a:solidFill>
                <a:latin typeface="Tahoma"/>
                <a:ea typeface="Tahoma"/>
                <a:cs typeface="Tahoma"/>
                <a:sym typeface="Tahoma"/>
              </a:defRPr>
            </a:lvl5pPr>
            <a:lvl6pPr lvl="5">
              <a:spcBef>
                <a:spcPts val="0"/>
              </a:spcBef>
              <a:buClr>
                <a:schemeClr val="lt1"/>
              </a:buClr>
              <a:buSzPct val="100000"/>
              <a:buFont typeface="Tahoma"/>
              <a:defRPr sz="3600">
                <a:solidFill>
                  <a:schemeClr val="lt1"/>
                </a:solidFill>
                <a:latin typeface="Tahoma"/>
                <a:ea typeface="Tahoma"/>
                <a:cs typeface="Tahoma"/>
                <a:sym typeface="Tahoma"/>
              </a:defRPr>
            </a:lvl6pPr>
            <a:lvl7pPr lvl="6">
              <a:spcBef>
                <a:spcPts val="0"/>
              </a:spcBef>
              <a:buClr>
                <a:schemeClr val="lt1"/>
              </a:buClr>
              <a:buSzPct val="100000"/>
              <a:buFont typeface="Tahoma"/>
              <a:defRPr sz="3600">
                <a:solidFill>
                  <a:schemeClr val="lt1"/>
                </a:solidFill>
                <a:latin typeface="Tahoma"/>
                <a:ea typeface="Tahoma"/>
                <a:cs typeface="Tahoma"/>
                <a:sym typeface="Tahoma"/>
              </a:defRPr>
            </a:lvl7pPr>
            <a:lvl8pPr lvl="7">
              <a:spcBef>
                <a:spcPts val="0"/>
              </a:spcBef>
              <a:buClr>
                <a:schemeClr val="lt1"/>
              </a:buClr>
              <a:buSzPct val="100000"/>
              <a:buFont typeface="Tahoma"/>
              <a:defRPr sz="3600">
                <a:solidFill>
                  <a:schemeClr val="lt1"/>
                </a:solidFill>
                <a:latin typeface="Tahoma"/>
                <a:ea typeface="Tahoma"/>
                <a:cs typeface="Tahoma"/>
                <a:sym typeface="Tahoma"/>
              </a:defRPr>
            </a:lvl8pPr>
            <a:lvl9pPr lvl="8">
              <a:spcBef>
                <a:spcPts val="0"/>
              </a:spcBef>
              <a:buClr>
                <a:schemeClr val="lt1"/>
              </a:buClr>
              <a:buSzPct val="100000"/>
              <a:buFont typeface="Tahoma"/>
              <a:defRPr sz="3600">
                <a:solidFill>
                  <a:schemeClr val="lt1"/>
                </a:solidFill>
                <a:latin typeface="Tahoma"/>
                <a:ea typeface="Tahoma"/>
                <a:cs typeface="Tahoma"/>
                <a:sym typeface="Tahoma"/>
              </a:defRPr>
            </a:lvl9pPr>
          </a:lstStyle>
          <a:p/>
        </p:txBody>
      </p:sp>
      <p:sp>
        <p:nvSpPr>
          <p:cNvPr id="52" name="Shape 52"/>
          <p:cNvSpPr txBox="1"/>
          <p:nvPr>
            <p:ph idx="1" type="subTitle"/>
          </p:nvPr>
        </p:nvSpPr>
        <p:spPr>
          <a:xfrm>
            <a:off x="403761" y="1982435"/>
            <a:ext cx="8342400" cy="342300"/>
          </a:xfrm>
          <a:prstGeom prst="rect">
            <a:avLst/>
          </a:prstGeom>
        </p:spPr>
        <p:txBody>
          <a:bodyPr anchorCtr="0" anchor="ctr" bIns="91425" lIns="91425" rIns="91425" tIns="91425"/>
          <a:lstStyle>
            <a:lvl1pPr lvl="0" algn="ctr">
              <a:spcBef>
                <a:spcPts val="0"/>
              </a:spcBef>
              <a:buClr>
                <a:schemeClr val="lt1"/>
              </a:buClr>
              <a:buSzPct val="100000"/>
              <a:buFont typeface="Times New Roman"/>
              <a:buNone/>
              <a:defRPr i="1" sz="2400">
                <a:solidFill>
                  <a:schemeClr val="lt1"/>
                </a:solidFill>
                <a:latin typeface="Times New Roman"/>
                <a:ea typeface="Times New Roman"/>
                <a:cs typeface="Times New Roman"/>
                <a:sym typeface="Times New Roman"/>
              </a:defRPr>
            </a:lvl1pPr>
            <a:lvl2pPr lvl="1" algn="ctr">
              <a:spcBef>
                <a:spcPts val="0"/>
              </a:spcBef>
              <a:buClr>
                <a:schemeClr val="lt1"/>
              </a:buClr>
              <a:buSzPct val="100000"/>
              <a:buFont typeface="Times New Roman"/>
              <a:buNone/>
              <a:defRPr i="1" sz="2400">
                <a:solidFill>
                  <a:schemeClr val="lt1"/>
                </a:solidFill>
                <a:latin typeface="Times New Roman"/>
                <a:ea typeface="Times New Roman"/>
                <a:cs typeface="Times New Roman"/>
                <a:sym typeface="Times New Roman"/>
              </a:defRPr>
            </a:lvl2pPr>
            <a:lvl3pPr lvl="2" algn="ctr">
              <a:spcBef>
                <a:spcPts val="0"/>
              </a:spcBef>
              <a:buClr>
                <a:schemeClr val="lt1"/>
              </a:buClr>
              <a:buSzPct val="100000"/>
              <a:buFont typeface="Times New Roman"/>
              <a:buNone/>
              <a:defRPr i="1" sz="2400">
                <a:solidFill>
                  <a:schemeClr val="lt1"/>
                </a:solidFill>
                <a:latin typeface="Times New Roman"/>
                <a:ea typeface="Times New Roman"/>
                <a:cs typeface="Times New Roman"/>
                <a:sym typeface="Times New Roman"/>
              </a:defRPr>
            </a:lvl3pPr>
            <a:lvl4pPr lvl="3" algn="ctr">
              <a:spcBef>
                <a:spcPts val="0"/>
              </a:spcBef>
              <a:buClr>
                <a:schemeClr val="lt1"/>
              </a:buClr>
              <a:buSzPct val="100000"/>
              <a:buFont typeface="Times New Roman"/>
              <a:buNone/>
              <a:defRPr i="1" sz="2400">
                <a:solidFill>
                  <a:schemeClr val="lt1"/>
                </a:solidFill>
                <a:latin typeface="Times New Roman"/>
                <a:ea typeface="Times New Roman"/>
                <a:cs typeface="Times New Roman"/>
                <a:sym typeface="Times New Roman"/>
              </a:defRPr>
            </a:lvl4pPr>
            <a:lvl5pPr lvl="4" algn="ctr">
              <a:spcBef>
                <a:spcPts val="0"/>
              </a:spcBef>
              <a:buClr>
                <a:schemeClr val="lt1"/>
              </a:buClr>
              <a:buSzPct val="100000"/>
              <a:buFont typeface="Times New Roman"/>
              <a:buNone/>
              <a:defRPr i="1" sz="2400">
                <a:solidFill>
                  <a:schemeClr val="lt1"/>
                </a:solidFill>
                <a:latin typeface="Times New Roman"/>
                <a:ea typeface="Times New Roman"/>
                <a:cs typeface="Times New Roman"/>
                <a:sym typeface="Times New Roman"/>
              </a:defRPr>
            </a:lvl5pPr>
            <a:lvl6pPr lvl="5" algn="ctr">
              <a:spcBef>
                <a:spcPts val="0"/>
              </a:spcBef>
              <a:buClr>
                <a:schemeClr val="lt1"/>
              </a:buClr>
              <a:buSzPct val="100000"/>
              <a:buFont typeface="Times New Roman"/>
              <a:buNone/>
              <a:defRPr i="1" sz="2400">
                <a:solidFill>
                  <a:schemeClr val="lt1"/>
                </a:solidFill>
                <a:latin typeface="Times New Roman"/>
                <a:ea typeface="Times New Roman"/>
                <a:cs typeface="Times New Roman"/>
                <a:sym typeface="Times New Roman"/>
              </a:defRPr>
            </a:lvl6pPr>
            <a:lvl7pPr lvl="6" algn="ctr">
              <a:spcBef>
                <a:spcPts val="0"/>
              </a:spcBef>
              <a:buClr>
                <a:schemeClr val="lt1"/>
              </a:buClr>
              <a:buSzPct val="100000"/>
              <a:buFont typeface="Times New Roman"/>
              <a:buNone/>
              <a:defRPr i="1" sz="2400">
                <a:solidFill>
                  <a:schemeClr val="lt1"/>
                </a:solidFill>
                <a:latin typeface="Times New Roman"/>
                <a:ea typeface="Times New Roman"/>
                <a:cs typeface="Times New Roman"/>
                <a:sym typeface="Times New Roman"/>
              </a:defRPr>
            </a:lvl7pPr>
            <a:lvl8pPr lvl="7" algn="ctr">
              <a:spcBef>
                <a:spcPts val="0"/>
              </a:spcBef>
              <a:buClr>
                <a:schemeClr val="lt1"/>
              </a:buClr>
              <a:buSzPct val="100000"/>
              <a:buFont typeface="Times New Roman"/>
              <a:buNone/>
              <a:defRPr i="1" sz="2400">
                <a:solidFill>
                  <a:schemeClr val="lt1"/>
                </a:solidFill>
                <a:latin typeface="Times New Roman"/>
                <a:ea typeface="Times New Roman"/>
                <a:cs typeface="Times New Roman"/>
                <a:sym typeface="Times New Roman"/>
              </a:defRPr>
            </a:lvl8pPr>
            <a:lvl9pPr lvl="8" algn="ctr">
              <a:spcBef>
                <a:spcPts val="0"/>
              </a:spcBef>
              <a:buClr>
                <a:schemeClr val="lt1"/>
              </a:buClr>
              <a:buSzPct val="100000"/>
              <a:buFont typeface="Times New Roman"/>
              <a:buNone/>
              <a:defRPr i="1" sz="2400">
                <a:solidFill>
                  <a:schemeClr val="lt1"/>
                </a:solidFill>
                <a:latin typeface="Times New Roman"/>
                <a:ea typeface="Times New Roman"/>
                <a:cs typeface="Times New Roman"/>
                <a:sym typeface="Times New Roman"/>
              </a:defRPr>
            </a:lvl9pPr>
          </a:lstStyle>
          <a:p/>
        </p:txBody>
      </p:sp>
      <p:cxnSp>
        <p:nvCxnSpPr>
          <p:cNvPr id="53" name="Shape 53"/>
          <p:cNvCxnSpPr/>
          <p:nvPr/>
        </p:nvCxnSpPr>
        <p:spPr>
          <a:xfrm>
            <a:off x="2258800" y="1912668"/>
            <a:ext cx="4621799" cy="10799"/>
          </a:xfrm>
          <a:prstGeom prst="straightConnector1">
            <a:avLst/>
          </a:prstGeom>
          <a:noFill/>
          <a:ln cap="rnd" cmpd="sng" w="25400">
            <a:solidFill>
              <a:schemeClr val="accent2"/>
            </a:solidFill>
            <a:prstDash val="dot"/>
            <a:round/>
            <a:headEnd len="med" w="med" type="none"/>
            <a:tailEnd len="med" w="med" type="none"/>
          </a:ln>
        </p:spPr>
      </p:cxnSp>
      <p:sp>
        <p:nvSpPr>
          <p:cNvPr id="54" name="Shape 54"/>
          <p:cNvSpPr/>
          <p:nvPr/>
        </p:nvSpPr>
        <p:spPr>
          <a:xfrm>
            <a:off x="0" y="3030297"/>
            <a:ext cx="9143999" cy="795916"/>
          </a:xfrm>
          <a:custGeom>
            <a:pathLst>
              <a:path extrusionOk="0" h="1440573" w="9144000">
                <a:moveTo>
                  <a:pt x="8881" y="1"/>
                </a:moveTo>
                <a:lnTo>
                  <a:pt x="9126239" y="44075"/>
                </a:lnTo>
                <a:lnTo>
                  <a:pt x="9144000" y="1303180"/>
                </a:lnTo>
                <a:lnTo>
                  <a:pt x="8922142" y="1440573"/>
                </a:lnTo>
                <a:lnTo>
                  <a:pt x="8672386" y="1291790"/>
                </a:lnTo>
                <a:lnTo>
                  <a:pt x="8449199" y="1414005"/>
                </a:lnTo>
                <a:lnTo>
                  <a:pt x="8210071" y="1302417"/>
                </a:lnTo>
                <a:lnTo>
                  <a:pt x="7976257" y="1408691"/>
                </a:lnTo>
                <a:lnTo>
                  <a:pt x="7737129" y="1286476"/>
                </a:lnTo>
                <a:lnTo>
                  <a:pt x="7503314" y="1414005"/>
                </a:lnTo>
                <a:lnTo>
                  <a:pt x="7269500" y="1291790"/>
                </a:lnTo>
                <a:lnTo>
                  <a:pt x="7030372" y="1414005"/>
                </a:lnTo>
                <a:lnTo>
                  <a:pt x="6796557" y="1281162"/>
                </a:lnTo>
                <a:lnTo>
                  <a:pt x="6568057" y="1414005"/>
                </a:lnTo>
                <a:lnTo>
                  <a:pt x="6334243" y="1281163"/>
                </a:lnTo>
                <a:lnTo>
                  <a:pt x="6100428" y="1419319"/>
                </a:lnTo>
                <a:lnTo>
                  <a:pt x="5866614" y="1281163"/>
                </a:lnTo>
                <a:lnTo>
                  <a:pt x="5632800" y="1424632"/>
                </a:lnTo>
                <a:lnTo>
                  <a:pt x="5388357" y="1286476"/>
                </a:lnTo>
                <a:lnTo>
                  <a:pt x="5154543" y="1424632"/>
                </a:lnTo>
                <a:lnTo>
                  <a:pt x="4920729" y="1297104"/>
                </a:lnTo>
                <a:lnTo>
                  <a:pt x="4686914" y="1429946"/>
                </a:lnTo>
                <a:lnTo>
                  <a:pt x="4447786" y="1291790"/>
                </a:lnTo>
                <a:lnTo>
                  <a:pt x="4219286" y="1435260"/>
                </a:lnTo>
                <a:lnTo>
                  <a:pt x="3980157" y="1281163"/>
                </a:lnTo>
                <a:lnTo>
                  <a:pt x="3746343" y="1429946"/>
                </a:lnTo>
                <a:lnTo>
                  <a:pt x="3512529" y="1291790"/>
                </a:lnTo>
                <a:lnTo>
                  <a:pt x="3284028" y="1429946"/>
                </a:lnTo>
                <a:lnTo>
                  <a:pt x="3044900" y="1297104"/>
                </a:lnTo>
                <a:lnTo>
                  <a:pt x="2805772" y="1429946"/>
                </a:lnTo>
                <a:lnTo>
                  <a:pt x="2571958" y="1297104"/>
                </a:lnTo>
                <a:lnTo>
                  <a:pt x="2343457" y="1429946"/>
                </a:lnTo>
                <a:lnTo>
                  <a:pt x="2104329" y="1291790"/>
                </a:lnTo>
                <a:lnTo>
                  <a:pt x="1865201" y="1435260"/>
                </a:lnTo>
                <a:lnTo>
                  <a:pt x="1631386" y="1281163"/>
                </a:lnTo>
                <a:lnTo>
                  <a:pt x="1402886" y="1435260"/>
                </a:lnTo>
                <a:lnTo>
                  <a:pt x="1163758" y="1291790"/>
                </a:lnTo>
                <a:lnTo>
                  <a:pt x="935257" y="1435260"/>
                </a:lnTo>
                <a:lnTo>
                  <a:pt x="696129" y="1291790"/>
                </a:lnTo>
                <a:lnTo>
                  <a:pt x="457001" y="1429946"/>
                </a:lnTo>
                <a:lnTo>
                  <a:pt x="217872" y="1291790"/>
                </a:lnTo>
                <a:lnTo>
                  <a:pt x="0" y="1435260"/>
                </a:lnTo>
                <a:cubicBezTo>
                  <a:pt x="2960" y="956840"/>
                  <a:pt x="5921" y="478421"/>
                  <a:pt x="8881" y="1"/>
                </a:cubicBezTo>
                <a:close/>
              </a:path>
            </a:pathLst>
          </a:custGeom>
          <a:solidFill>
            <a:schemeClr val="dk2"/>
          </a:solidFill>
          <a:ln>
            <a:noFill/>
          </a:ln>
        </p:spPr>
        <p:txBody>
          <a:bodyPr anchorCtr="0" anchor="ctr" bIns="45700" lIns="91425" rIns="91425" tIns="45700">
            <a:noAutofit/>
          </a:bodyPr>
          <a:lstStyle/>
          <a:p>
            <a:pPr lvl="0">
              <a:spcBef>
                <a:spcPts val="0"/>
              </a:spcBef>
              <a:buNone/>
            </a:pPr>
            <a:r>
              <a:t/>
            </a:r>
            <a:endParaRPr/>
          </a:p>
        </p:txBody>
      </p:sp>
      <p:sp>
        <p:nvSpPr>
          <p:cNvPr id="55" name="Shape 55"/>
          <p:cNvSpPr txBox="1"/>
          <p:nvPr>
            <p:ph idx="12" type="sldNum"/>
          </p:nvPr>
        </p:nvSpPr>
        <p:spPr>
          <a:xfrm>
            <a:off x="8556791" y="4749850"/>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56" name="Shape 56"/>
        <p:cNvGrpSpPr/>
        <p:nvPr/>
      </p:nvGrpSpPr>
      <p:grpSpPr>
        <a:xfrm>
          <a:off x="0" y="0"/>
          <a:ext cx="0" cy="0"/>
          <a:chOff x="0" y="0"/>
          <a:chExt cx="0" cy="0"/>
        </a:xfrm>
      </p:grpSpPr>
      <p:sp>
        <p:nvSpPr>
          <p:cNvPr id="57" name="Shape 57"/>
          <p:cNvSpPr/>
          <p:nvPr/>
        </p:nvSpPr>
        <p:spPr>
          <a:xfrm>
            <a:off x="0" y="0"/>
            <a:ext cx="9144000" cy="937200"/>
          </a:xfrm>
          <a:prstGeom prst="rect">
            <a:avLst/>
          </a:prstGeom>
          <a:solidFill>
            <a:srgbClr val="0C0C0C"/>
          </a:solidFill>
          <a:ln>
            <a:noFill/>
          </a:ln>
        </p:spPr>
        <p:txBody>
          <a:bodyPr anchorCtr="0" anchor="ctr" bIns="45700" lIns="91425" rIns="91425" tIns="45700">
            <a:noAutofit/>
          </a:bodyPr>
          <a:lstStyle/>
          <a:p>
            <a:pPr lvl="0">
              <a:spcBef>
                <a:spcPts val="0"/>
              </a:spcBef>
              <a:buNone/>
            </a:pPr>
            <a:r>
              <a:t/>
            </a:r>
            <a:endParaRPr/>
          </a:p>
        </p:txBody>
      </p:sp>
      <p:sp>
        <p:nvSpPr>
          <p:cNvPr id="58" name="Shape 58"/>
          <p:cNvSpPr/>
          <p:nvPr/>
        </p:nvSpPr>
        <p:spPr>
          <a:xfrm>
            <a:off x="0" y="226265"/>
            <a:ext cx="9143999" cy="795916"/>
          </a:xfrm>
          <a:custGeom>
            <a:pathLst>
              <a:path extrusionOk="0" h="1440573" w="9144000">
                <a:moveTo>
                  <a:pt x="8881" y="1"/>
                </a:moveTo>
                <a:lnTo>
                  <a:pt x="9126239" y="44075"/>
                </a:lnTo>
                <a:lnTo>
                  <a:pt x="9144000" y="1303180"/>
                </a:lnTo>
                <a:lnTo>
                  <a:pt x="8922142" y="1440573"/>
                </a:lnTo>
                <a:lnTo>
                  <a:pt x="8672386" y="1291790"/>
                </a:lnTo>
                <a:lnTo>
                  <a:pt x="8449199" y="1414005"/>
                </a:lnTo>
                <a:lnTo>
                  <a:pt x="8210071" y="1302417"/>
                </a:lnTo>
                <a:lnTo>
                  <a:pt x="7976257" y="1408691"/>
                </a:lnTo>
                <a:lnTo>
                  <a:pt x="7737129" y="1286476"/>
                </a:lnTo>
                <a:lnTo>
                  <a:pt x="7503314" y="1414005"/>
                </a:lnTo>
                <a:lnTo>
                  <a:pt x="7269500" y="1291790"/>
                </a:lnTo>
                <a:lnTo>
                  <a:pt x="7030372" y="1414005"/>
                </a:lnTo>
                <a:lnTo>
                  <a:pt x="6796557" y="1281162"/>
                </a:lnTo>
                <a:lnTo>
                  <a:pt x="6568057" y="1414005"/>
                </a:lnTo>
                <a:lnTo>
                  <a:pt x="6334243" y="1281163"/>
                </a:lnTo>
                <a:lnTo>
                  <a:pt x="6100428" y="1419319"/>
                </a:lnTo>
                <a:lnTo>
                  <a:pt x="5866614" y="1281163"/>
                </a:lnTo>
                <a:lnTo>
                  <a:pt x="5632800" y="1424632"/>
                </a:lnTo>
                <a:lnTo>
                  <a:pt x="5388357" y="1286476"/>
                </a:lnTo>
                <a:lnTo>
                  <a:pt x="5154543" y="1424632"/>
                </a:lnTo>
                <a:lnTo>
                  <a:pt x="4920729" y="1297104"/>
                </a:lnTo>
                <a:lnTo>
                  <a:pt x="4686914" y="1429946"/>
                </a:lnTo>
                <a:lnTo>
                  <a:pt x="4447786" y="1291790"/>
                </a:lnTo>
                <a:lnTo>
                  <a:pt x="4219286" y="1435260"/>
                </a:lnTo>
                <a:lnTo>
                  <a:pt x="3980157" y="1281163"/>
                </a:lnTo>
                <a:lnTo>
                  <a:pt x="3746343" y="1429946"/>
                </a:lnTo>
                <a:lnTo>
                  <a:pt x="3512529" y="1291790"/>
                </a:lnTo>
                <a:lnTo>
                  <a:pt x="3284028" y="1429946"/>
                </a:lnTo>
                <a:lnTo>
                  <a:pt x="3044900" y="1297104"/>
                </a:lnTo>
                <a:lnTo>
                  <a:pt x="2805772" y="1429946"/>
                </a:lnTo>
                <a:lnTo>
                  <a:pt x="2571958" y="1297104"/>
                </a:lnTo>
                <a:lnTo>
                  <a:pt x="2343457" y="1429946"/>
                </a:lnTo>
                <a:lnTo>
                  <a:pt x="2104329" y="1291790"/>
                </a:lnTo>
                <a:lnTo>
                  <a:pt x="1865201" y="1435260"/>
                </a:lnTo>
                <a:lnTo>
                  <a:pt x="1631386" y="1281163"/>
                </a:lnTo>
                <a:lnTo>
                  <a:pt x="1402886" y="1435260"/>
                </a:lnTo>
                <a:lnTo>
                  <a:pt x="1163758" y="1291790"/>
                </a:lnTo>
                <a:lnTo>
                  <a:pt x="935257" y="1435260"/>
                </a:lnTo>
                <a:lnTo>
                  <a:pt x="696129" y="1291790"/>
                </a:lnTo>
                <a:lnTo>
                  <a:pt x="457001" y="1429946"/>
                </a:lnTo>
                <a:lnTo>
                  <a:pt x="217872" y="1291790"/>
                </a:lnTo>
                <a:lnTo>
                  <a:pt x="0" y="1435260"/>
                </a:lnTo>
                <a:cubicBezTo>
                  <a:pt x="2960" y="956840"/>
                  <a:pt x="5921" y="478421"/>
                  <a:pt x="8881" y="1"/>
                </a:cubicBezTo>
                <a:close/>
              </a:path>
            </a:pathLst>
          </a:custGeom>
          <a:solidFill>
            <a:schemeClr val="dk2"/>
          </a:solidFill>
          <a:ln>
            <a:noFill/>
          </a:ln>
        </p:spPr>
        <p:txBody>
          <a:bodyPr anchorCtr="0" anchor="ctr" bIns="45700" lIns="91425" rIns="91425" tIns="45700">
            <a:noAutofit/>
          </a:bodyPr>
          <a:lstStyle/>
          <a:p>
            <a:pPr lvl="0">
              <a:spcBef>
                <a:spcPts val="0"/>
              </a:spcBef>
              <a:buNone/>
            </a:pPr>
            <a:r>
              <a:t/>
            </a:r>
            <a:endParaRPr/>
          </a:p>
        </p:txBody>
      </p:sp>
      <p:cxnSp>
        <p:nvCxnSpPr>
          <p:cNvPr id="59" name="Shape 59"/>
          <p:cNvCxnSpPr/>
          <p:nvPr/>
        </p:nvCxnSpPr>
        <p:spPr>
          <a:xfrm flipH="1" rot="10800000">
            <a:off x="2258963" y="783855"/>
            <a:ext cx="4602300" cy="6900"/>
          </a:xfrm>
          <a:prstGeom prst="straightConnector1">
            <a:avLst/>
          </a:prstGeom>
          <a:noFill/>
          <a:ln cap="rnd" cmpd="sng" w="25400">
            <a:solidFill>
              <a:schemeClr val="accent2"/>
            </a:solidFill>
            <a:prstDash val="dot"/>
            <a:round/>
            <a:headEnd len="med" w="med" type="none"/>
            <a:tailEnd len="med" w="med" type="none"/>
          </a:ln>
        </p:spPr>
      </p:cxnSp>
      <p:sp>
        <p:nvSpPr>
          <p:cNvPr id="60" name="Shape 60"/>
          <p:cNvSpPr txBox="1"/>
          <p:nvPr>
            <p:ph idx="1" type="body"/>
          </p:nvPr>
        </p:nvSpPr>
        <p:spPr>
          <a:xfrm>
            <a:off x="457200" y="1200150"/>
            <a:ext cx="8229600" cy="3630300"/>
          </a:xfrm>
          <a:prstGeom prst="rect">
            <a:avLst/>
          </a:prstGeom>
        </p:spPr>
        <p:txBody>
          <a:bodyPr anchorCtr="0" anchor="t" bIns="91425" lIns="91425" rIns="91425" tIns="91425"/>
          <a:lstStyle>
            <a:lvl1pPr lvl="0">
              <a:spcBef>
                <a:spcPts val="0"/>
              </a:spcBef>
              <a:defRPr>
                <a:latin typeface="Times New Roman"/>
                <a:ea typeface="Times New Roman"/>
                <a:cs typeface="Times New Roman"/>
                <a:sym typeface="Times New Roman"/>
              </a:defRPr>
            </a:lvl1pPr>
            <a:lvl2pPr lvl="1">
              <a:spcBef>
                <a:spcPts val="0"/>
              </a:spcBef>
              <a:defRPr>
                <a:latin typeface="Times New Roman"/>
                <a:ea typeface="Times New Roman"/>
                <a:cs typeface="Times New Roman"/>
                <a:sym typeface="Times New Roman"/>
              </a:defRPr>
            </a:lvl2pPr>
            <a:lvl3pPr lvl="2">
              <a:spcBef>
                <a:spcPts val="0"/>
              </a:spcBef>
              <a:defRPr>
                <a:latin typeface="Times New Roman"/>
                <a:ea typeface="Times New Roman"/>
                <a:cs typeface="Times New Roman"/>
                <a:sym typeface="Times New Roman"/>
              </a:defRPr>
            </a:lvl3pPr>
            <a:lvl4pPr lvl="3">
              <a:spcBef>
                <a:spcPts val="0"/>
              </a:spcBef>
              <a:defRPr>
                <a:latin typeface="Times New Roman"/>
                <a:ea typeface="Times New Roman"/>
                <a:cs typeface="Times New Roman"/>
                <a:sym typeface="Times New Roman"/>
              </a:defRPr>
            </a:lvl4pPr>
            <a:lvl5pPr lvl="4">
              <a:spcBef>
                <a:spcPts val="0"/>
              </a:spcBef>
              <a:defRPr>
                <a:latin typeface="Times New Roman"/>
                <a:ea typeface="Times New Roman"/>
                <a:cs typeface="Times New Roman"/>
                <a:sym typeface="Times New Roman"/>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61" name="Shape 61"/>
          <p:cNvSpPr txBox="1"/>
          <p:nvPr>
            <p:ph type="title"/>
          </p:nvPr>
        </p:nvSpPr>
        <p:spPr>
          <a:xfrm>
            <a:off x="457200" y="13321"/>
            <a:ext cx="8229600" cy="857400"/>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62" name="Shape 62"/>
          <p:cNvSpPr txBox="1"/>
          <p:nvPr>
            <p:ph idx="12" type="sldNum"/>
          </p:nvPr>
        </p:nvSpPr>
        <p:spPr>
          <a:xfrm>
            <a:off x="8556791" y="4749850"/>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63" name="Shape 63"/>
        <p:cNvGrpSpPr/>
        <p:nvPr/>
      </p:nvGrpSpPr>
      <p:grpSpPr>
        <a:xfrm>
          <a:off x="0" y="0"/>
          <a:ext cx="0" cy="0"/>
          <a:chOff x="0" y="0"/>
          <a:chExt cx="0" cy="0"/>
        </a:xfrm>
      </p:grpSpPr>
      <p:sp>
        <p:nvSpPr>
          <p:cNvPr id="64" name="Shape 64"/>
          <p:cNvSpPr/>
          <p:nvPr/>
        </p:nvSpPr>
        <p:spPr>
          <a:xfrm>
            <a:off x="0" y="0"/>
            <a:ext cx="4456799" cy="4708799"/>
          </a:xfrm>
          <a:prstGeom prst="rect">
            <a:avLst/>
          </a:prstGeom>
          <a:solidFill>
            <a:srgbClr val="000000"/>
          </a:solidFill>
          <a:ln>
            <a:noFill/>
          </a:ln>
        </p:spPr>
        <p:txBody>
          <a:bodyPr anchorCtr="0" anchor="ctr" bIns="45700" lIns="91425" rIns="91425" tIns="45700">
            <a:noAutofit/>
          </a:bodyPr>
          <a:lstStyle/>
          <a:p>
            <a:pPr lvl="0">
              <a:spcBef>
                <a:spcPts val="0"/>
              </a:spcBef>
              <a:buNone/>
            </a:pPr>
            <a:r>
              <a:t/>
            </a:r>
            <a:endParaRPr/>
          </a:p>
        </p:txBody>
      </p:sp>
      <p:sp>
        <p:nvSpPr>
          <p:cNvPr id="65" name="Shape 65"/>
          <p:cNvSpPr/>
          <p:nvPr/>
        </p:nvSpPr>
        <p:spPr>
          <a:xfrm flipH="1">
            <a:off x="3434" y="3759780"/>
            <a:ext cx="4453249" cy="1033097"/>
          </a:xfrm>
          <a:custGeom>
            <a:pathLst>
              <a:path extrusionOk="0" h="1869860" w="4453250">
                <a:moveTo>
                  <a:pt x="4447791" y="1726390"/>
                </a:moveTo>
                <a:lnTo>
                  <a:pt x="4219291" y="1869860"/>
                </a:lnTo>
                <a:lnTo>
                  <a:pt x="3980162" y="1715763"/>
                </a:lnTo>
                <a:lnTo>
                  <a:pt x="3746348" y="1864546"/>
                </a:lnTo>
                <a:lnTo>
                  <a:pt x="3512534" y="1726390"/>
                </a:lnTo>
                <a:lnTo>
                  <a:pt x="3284033" y="1864546"/>
                </a:lnTo>
                <a:lnTo>
                  <a:pt x="3044905" y="1731704"/>
                </a:lnTo>
                <a:lnTo>
                  <a:pt x="2805777" y="1864546"/>
                </a:lnTo>
                <a:lnTo>
                  <a:pt x="2571963" y="1731704"/>
                </a:lnTo>
                <a:lnTo>
                  <a:pt x="2343462" y="1864546"/>
                </a:lnTo>
                <a:lnTo>
                  <a:pt x="2104334" y="1726390"/>
                </a:lnTo>
                <a:lnTo>
                  <a:pt x="1865206" y="1869860"/>
                </a:lnTo>
                <a:lnTo>
                  <a:pt x="1631391" y="1715763"/>
                </a:lnTo>
                <a:lnTo>
                  <a:pt x="1402891" y="1869860"/>
                </a:lnTo>
                <a:lnTo>
                  <a:pt x="1163763" y="1726390"/>
                </a:lnTo>
                <a:lnTo>
                  <a:pt x="935262" y="1869860"/>
                </a:lnTo>
                <a:lnTo>
                  <a:pt x="696134" y="1726390"/>
                </a:lnTo>
                <a:lnTo>
                  <a:pt x="457006" y="1864546"/>
                </a:lnTo>
                <a:lnTo>
                  <a:pt x="217877" y="1726390"/>
                </a:lnTo>
                <a:lnTo>
                  <a:pt x="5" y="1869860"/>
                </a:lnTo>
                <a:cubicBezTo>
                  <a:pt x="3" y="1246574"/>
                  <a:pt x="2" y="623287"/>
                  <a:pt x="0" y="1"/>
                </a:cubicBezTo>
                <a:lnTo>
                  <a:pt x="4453250" y="0"/>
                </a:lnTo>
              </a:path>
            </a:pathLst>
          </a:custGeom>
          <a:solidFill>
            <a:schemeClr val="dk2"/>
          </a:solidFill>
          <a:ln>
            <a:noFill/>
          </a:ln>
        </p:spPr>
        <p:txBody>
          <a:bodyPr anchorCtr="0" anchor="ctr" bIns="45700" lIns="91425" rIns="91425" tIns="45700">
            <a:noAutofit/>
          </a:bodyPr>
          <a:lstStyle/>
          <a:p>
            <a:pPr lvl="0">
              <a:spcBef>
                <a:spcPts val="0"/>
              </a:spcBef>
              <a:buNone/>
            </a:pPr>
            <a:r>
              <a:t/>
            </a:r>
            <a:endParaRPr/>
          </a:p>
        </p:txBody>
      </p:sp>
      <p:cxnSp>
        <p:nvCxnSpPr>
          <p:cNvPr id="66" name="Shape 66"/>
          <p:cNvCxnSpPr/>
          <p:nvPr/>
        </p:nvCxnSpPr>
        <p:spPr>
          <a:xfrm>
            <a:off x="409699" y="744077"/>
            <a:ext cx="3660000" cy="0"/>
          </a:xfrm>
          <a:prstGeom prst="straightConnector1">
            <a:avLst/>
          </a:prstGeom>
          <a:noFill/>
          <a:ln cap="rnd" cmpd="sng" w="25400">
            <a:solidFill>
              <a:schemeClr val="accent2"/>
            </a:solidFill>
            <a:prstDash val="dot"/>
            <a:round/>
            <a:headEnd len="med" w="med" type="none"/>
            <a:tailEnd len="med" w="med" type="none"/>
          </a:ln>
        </p:spPr>
      </p:cxnSp>
      <p:sp>
        <p:nvSpPr>
          <p:cNvPr id="67" name="Shape 67"/>
          <p:cNvSpPr txBox="1"/>
          <p:nvPr>
            <p:ph idx="1" type="body"/>
          </p:nvPr>
        </p:nvSpPr>
        <p:spPr>
          <a:xfrm>
            <a:off x="457200" y="1200150"/>
            <a:ext cx="3550799" cy="3630300"/>
          </a:xfrm>
          <a:prstGeom prst="rect">
            <a:avLst/>
          </a:prstGeom>
        </p:spPr>
        <p:txBody>
          <a:bodyPr anchorCtr="0" anchor="t" bIns="91425" lIns="91425" rIns="91425" tIns="91425"/>
          <a:lstStyle>
            <a:lvl1pPr lvl="0">
              <a:spcBef>
                <a:spcPts val="0"/>
              </a:spcBef>
              <a:defRPr>
                <a:solidFill>
                  <a:schemeClr val="lt1"/>
                </a:solidFill>
                <a:latin typeface="Times New Roman"/>
                <a:ea typeface="Times New Roman"/>
                <a:cs typeface="Times New Roman"/>
                <a:sym typeface="Times New Roman"/>
              </a:defRPr>
            </a:lvl1pPr>
            <a:lvl2pPr lvl="1">
              <a:spcBef>
                <a:spcPts val="0"/>
              </a:spcBef>
              <a:defRPr>
                <a:solidFill>
                  <a:schemeClr val="lt1"/>
                </a:solidFill>
                <a:latin typeface="Times New Roman"/>
                <a:ea typeface="Times New Roman"/>
                <a:cs typeface="Times New Roman"/>
                <a:sym typeface="Times New Roman"/>
              </a:defRPr>
            </a:lvl2pPr>
            <a:lvl3pPr lvl="2">
              <a:spcBef>
                <a:spcPts val="0"/>
              </a:spcBef>
              <a:defRPr>
                <a:solidFill>
                  <a:schemeClr val="lt1"/>
                </a:solidFill>
                <a:latin typeface="Times New Roman"/>
                <a:ea typeface="Times New Roman"/>
                <a:cs typeface="Times New Roman"/>
                <a:sym typeface="Times New Roman"/>
              </a:defRPr>
            </a:lvl3pPr>
            <a:lvl4pPr lvl="3">
              <a:spcBef>
                <a:spcPts val="0"/>
              </a:spcBef>
              <a:defRPr>
                <a:solidFill>
                  <a:schemeClr val="lt1"/>
                </a:solidFill>
                <a:latin typeface="Times New Roman"/>
                <a:ea typeface="Times New Roman"/>
                <a:cs typeface="Times New Roman"/>
                <a:sym typeface="Times New Roman"/>
              </a:defRPr>
            </a:lvl4pPr>
            <a:lvl5pPr lvl="4">
              <a:spcBef>
                <a:spcPts val="0"/>
              </a:spcBef>
              <a:defRPr>
                <a:solidFill>
                  <a:schemeClr val="lt1"/>
                </a:solidFill>
                <a:latin typeface="Times New Roman"/>
                <a:ea typeface="Times New Roman"/>
                <a:cs typeface="Times New Roman"/>
                <a:sym typeface="Times New Roman"/>
              </a:defRPr>
            </a:lvl5pPr>
            <a:lvl6pPr lvl="5">
              <a:spcBef>
                <a:spcPts val="0"/>
              </a:spcBef>
              <a:defRPr sz="1800"/>
            </a:lvl6pPr>
            <a:lvl7pPr lvl="6">
              <a:spcBef>
                <a:spcPts val="0"/>
              </a:spcBef>
              <a:defRPr sz="1800"/>
            </a:lvl7pPr>
            <a:lvl8pPr lvl="7">
              <a:spcBef>
                <a:spcPts val="0"/>
              </a:spcBef>
              <a:defRPr sz="1800"/>
            </a:lvl8pPr>
            <a:lvl9pPr lvl="8">
              <a:spcBef>
                <a:spcPts val="0"/>
              </a:spcBef>
              <a:defRPr sz="1800"/>
            </a:lvl9pPr>
          </a:lstStyle>
          <a:p/>
        </p:txBody>
      </p:sp>
      <p:sp>
        <p:nvSpPr>
          <p:cNvPr id="68" name="Shape 68"/>
          <p:cNvSpPr txBox="1"/>
          <p:nvPr>
            <p:ph type="title"/>
          </p:nvPr>
        </p:nvSpPr>
        <p:spPr>
          <a:xfrm>
            <a:off x="457200" y="13321"/>
            <a:ext cx="3550799" cy="857400"/>
          </a:xfrm>
          <a:prstGeom prst="rect">
            <a:avLst/>
          </a:prstGeom>
        </p:spPr>
        <p:txBody>
          <a:bodyPr anchorCtr="0" anchor="ctr" bIns="91425" lIns="91425" rIns="91425" tIns="91425"/>
          <a:lstStyle>
            <a:lvl1pPr lvl="0">
              <a:spcBef>
                <a:spcPts val="0"/>
              </a:spcBef>
              <a:defRPr sz="2400"/>
            </a:lvl1pPr>
            <a:lvl2pPr lvl="1">
              <a:spcBef>
                <a:spcPts val="0"/>
              </a:spcBef>
              <a:defRPr sz="2400"/>
            </a:lvl2pPr>
            <a:lvl3pPr lvl="2">
              <a:spcBef>
                <a:spcPts val="0"/>
              </a:spcBef>
              <a:defRPr sz="2400"/>
            </a:lvl3pPr>
            <a:lvl4pPr lvl="3">
              <a:spcBef>
                <a:spcPts val="0"/>
              </a:spcBef>
              <a:defRPr sz="2400"/>
            </a:lvl4pPr>
            <a:lvl5pPr lvl="4">
              <a:spcBef>
                <a:spcPts val="0"/>
              </a:spcBef>
              <a:defRPr sz="2400"/>
            </a:lvl5pPr>
            <a:lvl6pPr lvl="5">
              <a:spcBef>
                <a:spcPts val="0"/>
              </a:spcBef>
              <a:defRPr sz="2400"/>
            </a:lvl6pPr>
            <a:lvl7pPr lvl="6">
              <a:spcBef>
                <a:spcPts val="0"/>
              </a:spcBef>
              <a:defRPr sz="2400"/>
            </a:lvl7pPr>
            <a:lvl8pPr lvl="7">
              <a:spcBef>
                <a:spcPts val="0"/>
              </a:spcBef>
              <a:defRPr sz="2400"/>
            </a:lvl8pPr>
            <a:lvl9pPr lvl="8">
              <a:spcBef>
                <a:spcPts val="0"/>
              </a:spcBef>
              <a:defRPr sz="2400"/>
            </a:lvl9pPr>
          </a:lstStyle>
          <a:p/>
        </p:txBody>
      </p:sp>
      <p:sp>
        <p:nvSpPr>
          <p:cNvPr id="69" name="Shape 69"/>
          <p:cNvSpPr txBox="1"/>
          <p:nvPr>
            <p:ph idx="2" type="body"/>
          </p:nvPr>
        </p:nvSpPr>
        <p:spPr>
          <a:xfrm>
            <a:off x="5021123" y="1200150"/>
            <a:ext cx="3550799" cy="3630300"/>
          </a:xfrm>
          <a:prstGeom prst="rect">
            <a:avLst/>
          </a:prstGeom>
        </p:spPr>
        <p:txBody>
          <a:bodyPr anchorCtr="0" anchor="t" bIns="91425" lIns="91425" rIns="91425" tIns="91425"/>
          <a:lstStyle>
            <a:lvl1pPr lvl="0">
              <a:spcBef>
                <a:spcPts val="0"/>
              </a:spcBef>
              <a:defRPr>
                <a:latin typeface="Times New Roman"/>
                <a:ea typeface="Times New Roman"/>
                <a:cs typeface="Times New Roman"/>
                <a:sym typeface="Times New Roman"/>
              </a:defRPr>
            </a:lvl1pPr>
            <a:lvl2pPr lvl="1">
              <a:spcBef>
                <a:spcPts val="0"/>
              </a:spcBef>
              <a:defRPr>
                <a:latin typeface="Times New Roman"/>
                <a:ea typeface="Times New Roman"/>
                <a:cs typeface="Times New Roman"/>
                <a:sym typeface="Times New Roman"/>
              </a:defRPr>
            </a:lvl2pPr>
            <a:lvl3pPr lvl="2">
              <a:spcBef>
                <a:spcPts val="0"/>
              </a:spcBef>
              <a:defRPr>
                <a:latin typeface="Times New Roman"/>
                <a:ea typeface="Times New Roman"/>
                <a:cs typeface="Times New Roman"/>
                <a:sym typeface="Times New Roman"/>
              </a:defRPr>
            </a:lvl3pPr>
            <a:lvl4pPr lvl="3">
              <a:spcBef>
                <a:spcPts val="0"/>
              </a:spcBef>
              <a:defRPr>
                <a:latin typeface="Times New Roman"/>
                <a:ea typeface="Times New Roman"/>
                <a:cs typeface="Times New Roman"/>
                <a:sym typeface="Times New Roman"/>
              </a:defRPr>
            </a:lvl4pPr>
            <a:lvl5pPr lvl="4">
              <a:spcBef>
                <a:spcPts val="0"/>
              </a:spcBef>
              <a:defRPr>
                <a:latin typeface="Times New Roman"/>
                <a:ea typeface="Times New Roman"/>
                <a:cs typeface="Times New Roman"/>
                <a:sym typeface="Times New Roman"/>
              </a:defRPr>
            </a:lvl5pPr>
            <a:lvl6pPr lvl="5">
              <a:spcBef>
                <a:spcPts val="0"/>
              </a:spcBef>
              <a:defRPr sz="1800"/>
            </a:lvl6pPr>
            <a:lvl7pPr lvl="6">
              <a:spcBef>
                <a:spcPts val="0"/>
              </a:spcBef>
              <a:defRPr sz="1800"/>
            </a:lvl7pPr>
            <a:lvl8pPr lvl="7">
              <a:spcBef>
                <a:spcPts val="0"/>
              </a:spcBef>
              <a:defRPr sz="1800"/>
            </a:lvl8pPr>
            <a:lvl9pPr lvl="8">
              <a:spcBef>
                <a:spcPts val="0"/>
              </a:spcBef>
              <a:defRPr sz="1800"/>
            </a:lvl9pPr>
          </a:lstStyle>
          <a:p/>
        </p:txBody>
      </p:sp>
      <p:sp>
        <p:nvSpPr>
          <p:cNvPr id="70" name="Shape 70"/>
          <p:cNvSpPr txBox="1"/>
          <p:nvPr>
            <p:ph idx="12" type="sldNum"/>
          </p:nvPr>
        </p:nvSpPr>
        <p:spPr>
          <a:xfrm>
            <a:off x="8556791" y="4749850"/>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71" name="Shape 71"/>
        <p:cNvGrpSpPr/>
        <p:nvPr/>
      </p:nvGrpSpPr>
      <p:grpSpPr>
        <a:xfrm>
          <a:off x="0" y="0"/>
          <a:ext cx="0" cy="0"/>
          <a:chOff x="0" y="0"/>
          <a:chExt cx="0" cy="0"/>
        </a:xfrm>
      </p:grpSpPr>
      <p:sp>
        <p:nvSpPr>
          <p:cNvPr id="72" name="Shape 72"/>
          <p:cNvSpPr/>
          <p:nvPr/>
        </p:nvSpPr>
        <p:spPr>
          <a:xfrm>
            <a:off x="0" y="0"/>
            <a:ext cx="9144000" cy="937200"/>
          </a:xfrm>
          <a:prstGeom prst="rect">
            <a:avLst/>
          </a:prstGeom>
          <a:solidFill>
            <a:srgbClr val="000000"/>
          </a:solidFill>
          <a:ln>
            <a:noFill/>
          </a:ln>
        </p:spPr>
        <p:txBody>
          <a:bodyPr anchorCtr="0" anchor="ctr" bIns="45700" lIns="91425" rIns="91425" tIns="45700">
            <a:noAutofit/>
          </a:bodyPr>
          <a:lstStyle/>
          <a:p>
            <a:pPr lvl="0">
              <a:spcBef>
                <a:spcPts val="0"/>
              </a:spcBef>
              <a:buNone/>
            </a:pPr>
            <a:r>
              <a:t/>
            </a:r>
            <a:endParaRPr/>
          </a:p>
        </p:txBody>
      </p:sp>
      <p:sp>
        <p:nvSpPr>
          <p:cNvPr id="73" name="Shape 73"/>
          <p:cNvSpPr/>
          <p:nvPr/>
        </p:nvSpPr>
        <p:spPr>
          <a:xfrm>
            <a:off x="0" y="226265"/>
            <a:ext cx="9143999" cy="795916"/>
          </a:xfrm>
          <a:custGeom>
            <a:pathLst>
              <a:path extrusionOk="0" h="1440573" w="9144000">
                <a:moveTo>
                  <a:pt x="8881" y="1"/>
                </a:moveTo>
                <a:lnTo>
                  <a:pt x="9126239" y="44075"/>
                </a:lnTo>
                <a:lnTo>
                  <a:pt x="9144000" y="1303180"/>
                </a:lnTo>
                <a:lnTo>
                  <a:pt x="8922142" y="1440573"/>
                </a:lnTo>
                <a:lnTo>
                  <a:pt x="8672386" y="1291790"/>
                </a:lnTo>
                <a:lnTo>
                  <a:pt x="8449199" y="1414005"/>
                </a:lnTo>
                <a:lnTo>
                  <a:pt x="8210071" y="1302417"/>
                </a:lnTo>
                <a:lnTo>
                  <a:pt x="7976257" y="1408691"/>
                </a:lnTo>
                <a:lnTo>
                  <a:pt x="7737129" y="1286476"/>
                </a:lnTo>
                <a:lnTo>
                  <a:pt x="7503314" y="1414005"/>
                </a:lnTo>
                <a:lnTo>
                  <a:pt x="7269500" y="1291790"/>
                </a:lnTo>
                <a:lnTo>
                  <a:pt x="7030372" y="1414005"/>
                </a:lnTo>
                <a:lnTo>
                  <a:pt x="6796557" y="1281162"/>
                </a:lnTo>
                <a:lnTo>
                  <a:pt x="6568057" y="1414005"/>
                </a:lnTo>
                <a:lnTo>
                  <a:pt x="6334243" y="1281163"/>
                </a:lnTo>
                <a:lnTo>
                  <a:pt x="6100428" y="1419319"/>
                </a:lnTo>
                <a:lnTo>
                  <a:pt x="5866614" y="1281163"/>
                </a:lnTo>
                <a:lnTo>
                  <a:pt x="5632800" y="1424632"/>
                </a:lnTo>
                <a:lnTo>
                  <a:pt x="5388357" y="1286476"/>
                </a:lnTo>
                <a:lnTo>
                  <a:pt x="5154543" y="1424632"/>
                </a:lnTo>
                <a:lnTo>
                  <a:pt x="4920729" y="1297104"/>
                </a:lnTo>
                <a:lnTo>
                  <a:pt x="4686914" y="1429946"/>
                </a:lnTo>
                <a:lnTo>
                  <a:pt x="4447786" y="1291790"/>
                </a:lnTo>
                <a:lnTo>
                  <a:pt x="4219286" y="1435260"/>
                </a:lnTo>
                <a:lnTo>
                  <a:pt x="3980157" y="1281163"/>
                </a:lnTo>
                <a:lnTo>
                  <a:pt x="3746343" y="1429946"/>
                </a:lnTo>
                <a:lnTo>
                  <a:pt x="3512529" y="1291790"/>
                </a:lnTo>
                <a:lnTo>
                  <a:pt x="3284028" y="1429946"/>
                </a:lnTo>
                <a:lnTo>
                  <a:pt x="3044900" y="1297104"/>
                </a:lnTo>
                <a:lnTo>
                  <a:pt x="2805772" y="1429946"/>
                </a:lnTo>
                <a:lnTo>
                  <a:pt x="2571958" y="1297104"/>
                </a:lnTo>
                <a:lnTo>
                  <a:pt x="2343457" y="1429946"/>
                </a:lnTo>
                <a:lnTo>
                  <a:pt x="2104329" y="1291790"/>
                </a:lnTo>
                <a:lnTo>
                  <a:pt x="1865201" y="1435260"/>
                </a:lnTo>
                <a:lnTo>
                  <a:pt x="1631386" y="1281163"/>
                </a:lnTo>
                <a:lnTo>
                  <a:pt x="1402886" y="1435260"/>
                </a:lnTo>
                <a:lnTo>
                  <a:pt x="1163758" y="1291790"/>
                </a:lnTo>
                <a:lnTo>
                  <a:pt x="935257" y="1435260"/>
                </a:lnTo>
                <a:lnTo>
                  <a:pt x="696129" y="1291790"/>
                </a:lnTo>
                <a:lnTo>
                  <a:pt x="457001" y="1429946"/>
                </a:lnTo>
                <a:lnTo>
                  <a:pt x="217872" y="1291790"/>
                </a:lnTo>
                <a:lnTo>
                  <a:pt x="0" y="1435260"/>
                </a:lnTo>
                <a:cubicBezTo>
                  <a:pt x="2960" y="956840"/>
                  <a:pt x="5921" y="478421"/>
                  <a:pt x="8881" y="1"/>
                </a:cubicBezTo>
                <a:close/>
              </a:path>
            </a:pathLst>
          </a:custGeom>
          <a:solidFill>
            <a:schemeClr val="dk2"/>
          </a:solidFill>
          <a:ln>
            <a:noFill/>
          </a:ln>
        </p:spPr>
        <p:txBody>
          <a:bodyPr anchorCtr="0" anchor="ctr" bIns="45700" lIns="91425" rIns="91425" tIns="45700">
            <a:noAutofit/>
          </a:bodyPr>
          <a:lstStyle/>
          <a:p>
            <a:pPr lvl="0">
              <a:spcBef>
                <a:spcPts val="0"/>
              </a:spcBef>
              <a:buNone/>
            </a:pPr>
            <a:r>
              <a:t/>
            </a:r>
            <a:endParaRPr/>
          </a:p>
        </p:txBody>
      </p:sp>
      <p:cxnSp>
        <p:nvCxnSpPr>
          <p:cNvPr id="74" name="Shape 74"/>
          <p:cNvCxnSpPr/>
          <p:nvPr/>
        </p:nvCxnSpPr>
        <p:spPr>
          <a:xfrm flipH="1" rot="10800000">
            <a:off x="2258963" y="783855"/>
            <a:ext cx="4602300" cy="6900"/>
          </a:xfrm>
          <a:prstGeom prst="straightConnector1">
            <a:avLst/>
          </a:prstGeom>
          <a:noFill/>
          <a:ln cap="rnd" cmpd="sng" w="25400">
            <a:solidFill>
              <a:schemeClr val="accent2"/>
            </a:solidFill>
            <a:prstDash val="dot"/>
            <a:round/>
            <a:headEnd len="med" w="med" type="none"/>
            <a:tailEnd len="med" w="med" type="none"/>
          </a:ln>
        </p:spPr>
      </p:cxnSp>
      <p:sp>
        <p:nvSpPr>
          <p:cNvPr id="75" name="Shape 75"/>
          <p:cNvSpPr txBox="1"/>
          <p:nvPr>
            <p:ph type="title"/>
          </p:nvPr>
        </p:nvSpPr>
        <p:spPr>
          <a:xfrm>
            <a:off x="457200" y="13321"/>
            <a:ext cx="8229600" cy="857400"/>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76" name="Shape 76"/>
          <p:cNvSpPr txBox="1"/>
          <p:nvPr>
            <p:ph idx="12" type="sldNum"/>
          </p:nvPr>
        </p:nvSpPr>
        <p:spPr>
          <a:xfrm>
            <a:off x="8556791" y="4749850"/>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77" name="Shape 77"/>
        <p:cNvGrpSpPr/>
        <p:nvPr/>
      </p:nvGrpSpPr>
      <p:grpSpPr>
        <a:xfrm>
          <a:off x="0" y="0"/>
          <a:ext cx="0" cy="0"/>
          <a:chOff x="0" y="0"/>
          <a:chExt cx="0" cy="0"/>
        </a:xfrm>
      </p:grpSpPr>
      <p:sp>
        <p:nvSpPr>
          <p:cNvPr id="78" name="Shape 78"/>
          <p:cNvSpPr/>
          <p:nvPr/>
        </p:nvSpPr>
        <p:spPr>
          <a:xfrm rot="10800000">
            <a:off x="-5937" y="4110402"/>
            <a:ext cx="4453249" cy="1033097"/>
          </a:xfrm>
          <a:custGeom>
            <a:pathLst>
              <a:path extrusionOk="0" h="1869860" w="4453250">
                <a:moveTo>
                  <a:pt x="4447791" y="1726390"/>
                </a:moveTo>
                <a:lnTo>
                  <a:pt x="4219291" y="1869860"/>
                </a:lnTo>
                <a:lnTo>
                  <a:pt x="3980162" y="1715763"/>
                </a:lnTo>
                <a:lnTo>
                  <a:pt x="3746348" y="1864546"/>
                </a:lnTo>
                <a:lnTo>
                  <a:pt x="3512534" y="1726390"/>
                </a:lnTo>
                <a:lnTo>
                  <a:pt x="3284033" y="1864546"/>
                </a:lnTo>
                <a:lnTo>
                  <a:pt x="3044905" y="1731704"/>
                </a:lnTo>
                <a:lnTo>
                  <a:pt x="2805777" y="1864546"/>
                </a:lnTo>
                <a:lnTo>
                  <a:pt x="2571963" y="1731704"/>
                </a:lnTo>
                <a:lnTo>
                  <a:pt x="2343462" y="1864546"/>
                </a:lnTo>
                <a:lnTo>
                  <a:pt x="2104334" y="1726390"/>
                </a:lnTo>
                <a:lnTo>
                  <a:pt x="1865206" y="1869860"/>
                </a:lnTo>
                <a:lnTo>
                  <a:pt x="1631391" y="1715763"/>
                </a:lnTo>
                <a:lnTo>
                  <a:pt x="1402891" y="1869860"/>
                </a:lnTo>
                <a:lnTo>
                  <a:pt x="1163763" y="1726390"/>
                </a:lnTo>
                <a:lnTo>
                  <a:pt x="935262" y="1869860"/>
                </a:lnTo>
                <a:lnTo>
                  <a:pt x="696134" y="1726390"/>
                </a:lnTo>
                <a:lnTo>
                  <a:pt x="457006" y="1864546"/>
                </a:lnTo>
                <a:lnTo>
                  <a:pt x="217877" y="1726390"/>
                </a:lnTo>
                <a:lnTo>
                  <a:pt x="5" y="1869860"/>
                </a:lnTo>
                <a:cubicBezTo>
                  <a:pt x="3" y="1246574"/>
                  <a:pt x="2" y="623287"/>
                  <a:pt x="0" y="1"/>
                </a:cubicBezTo>
                <a:lnTo>
                  <a:pt x="4453250" y="0"/>
                </a:lnTo>
              </a:path>
            </a:pathLst>
          </a:custGeom>
          <a:solidFill>
            <a:schemeClr val="dk2"/>
          </a:solidFill>
          <a:ln>
            <a:noFill/>
          </a:ln>
        </p:spPr>
        <p:txBody>
          <a:bodyPr anchorCtr="0" anchor="ctr" bIns="45700" lIns="91425" rIns="91425" tIns="45700">
            <a:noAutofit/>
          </a:bodyPr>
          <a:lstStyle/>
          <a:p>
            <a:pPr lvl="0">
              <a:spcBef>
                <a:spcPts val="0"/>
              </a:spcBef>
              <a:buNone/>
            </a:pPr>
            <a:r>
              <a:t/>
            </a:r>
            <a:endParaRPr/>
          </a:p>
        </p:txBody>
      </p:sp>
      <p:cxnSp>
        <p:nvCxnSpPr>
          <p:cNvPr id="79" name="Shape 79"/>
          <p:cNvCxnSpPr/>
          <p:nvPr/>
        </p:nvCxnSpPr>
        <p:spPr>
          <a:xfrm>
            <a:off x="388492" y="4409677"/>
            <a:ext cx="3708599" cy="3600"/>
          </a:xfrm>
          <a:prstGeom prst="straightConnector1">
            <a:avLst/>
          </a:prstGeom>
          <a:noFill/>
          <a:ln cap="rnd" cmpd="sng" w="25400">
            <a:solidFill>
              <a:schemeClr val="accent2"/>
            </a:solidFill>
            <a:prstDash val="dot"/>
            <a:round/>
            <a:headEnd len="med" w="med" type="none"/>
            <a:tailEnd len="med" w="med" type="none"/>
          </a:ln>
        </p:spPr>
      </p:cxnSp>
      <p:sp>
        <p:nvSpPr>
          <p:cNvPr id="80" name="Shape 80"/>
          <p:cNvSpPr txBox="1"/>
          <p:nvPr>
            <p:ph idx="1" type="body"/>
          </p:nvPr>
        </p:nvSpPr>
        <p:spPr>
          <a:xfrm>
            <a:off x="388492" y="4493760"/>
            <a:ext cx="3644400" cy="387599"/>
          </a:xfrm>
          <a:prstGeom prst="rect">
            <a:avLst/>
          </a:prstGeom>
        </p:spPr>
        <p:txBody>
          <a:bodyPr anchorCtr="0" anchor="t" bIns="91425" lIns="91425" rIns="91425" tIns="91425"/>
          <a:lstStyle>
            <a:lvl1pPr lvl="0">
              <a:spcBef>
                <a:spcPts val="0"/>
              </a:spcBef>
              <a:buClr>
                <a:srgbClr val="FFFFFF"/>
              </a:buClr>
              <a:buSzPct val="100000"/>
              <a:buFont typeface="Times New Roman"/>
              <a:buNone/>
              <a:defRPr i="1" sz="1400">
                <a:solidFill>
                  <a:srgbClr val="FFFFFF"/>
                </a:solidFill>
                <a:latin typeface="Times New Roman"/>
                <a:ea typeface="Times New Roman"/>
                <a:cs typeface="Times New Roman"/>
                <a:sym typeface="Times New Roman"/>
              </a:defRPr>
            </a:lvl1pPr>
          </a:lstStyle>
          <a:p/>
        </p:txBody>
      </p:sp>
      <p:sp>
        <p:nvSpPr>
          <p:cNvPr id="81" name="Shape 81"/>
          <p:cNvSpPr txBox="1"/>
          <p:nvPr>
            <p:ph idx="12" type="sldNum"/>
          </p:nvPr>
        </p:nvSpPr>
        <p:spPr>
          <a:xfrm>
            <a:off x="8556791" y="4749850"/>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82" name="Shape 82"/>
        <p:cNvGrpSpPr/>
        <p:nvPr/>
      </p:nvGrpSpPr>
      <p:grpSpPr>
        <a:xfrm>
          <a:off x="0" y="0"/>
          <a:ext cx="0" cy="0"/>
          <a:chOff x="0" y="0"/>
          <a:chExt cx="0" cy="0"/>
        </a:xfrm>
      </p:grpSpPr>
      <p:sp>
        <p:nvSpPr>
          <p:cNvPr id="83" name="Shape 83"/>
          <p:cNvSpPr txBox="1"/>
          <p:nvPr>
            <p:ph idx="12" type="sldNum"/>
          </p:nvPr>
        </p:nvSpPr>
        <p:spPr>
          <a:xfrm>
            <a:off x="8556791" y="4749850"/>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grpSp>
        <p:nvGrpSpPr>
          <p:cNvPr id="6" name="Shape 6"/>
          <p:cNvGrpSpPr/>
          <p:nvPr/>
        </p:nvGrpSpPr>
        <p:grpSpPr>
          <a:xfrm>
            <a:off x="0" y="6209"/>
            <a:ext cx="9144067" cy="5137200"/>
            <a:chOff x="0" y="14677"/>
            <a:chExt cx="9144067" cy="6849600"/>
          </a:xfrm>
        </p:grpSpPr>
        <p:sp>
          <p:nvSpPr>
            <p:cNvPr id="7" name="Shape 7"/>
            <p:cNvSpPr/>
            <p:nvPr/>
          </p:nvSpPr>
          <p:spPr>
            <a:xfrm>
              <a:off x="0"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anchorCtr="0" anchor="ctr" bIns="45700" lIns="91425" rIns="91425" tIns="45700">
              <a:noAutofit/>
            </a:bodyPr>
            <a:lstStyle/>
            <a:p>
              <a:pPr lvl="0">
                <a:spcBef>
                  <a:spcPts val="0"/>
                </a:spcBef>
                <a:buNone/>
              </a:pPr>
              <a:r>
                <a:t/>
              </a:r>
              <a:endParaRPr/>
            </a:p>
          </p:txBody>
        </p:sp>
        <p:sp>
          <p:nvSpPr>
            <p:cNvPr id="8" name="Shape 8"/>
            <p:cNvSpPr/>
            <p:nvPr/>
          </p:nvSpPr>
          <p:spPr>
            <a:xfrm>
              <a:off x="234838"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anchorCtr="0" anchor="ctr" bIns="45700" lIns="91425" rIns="91425" tIns="45700">
              <a:noAutofit/>
            </a:bodyPr>
            <a:lstStyle/>
            <a:p>
              <a:pPr lvl="0">
                <a:spcBef>
                  <a:spcPts val="0"/>
                </a:spcBef>
                <a:buNone/>
              </a:pPr>
              <a:r>
                <a:t/>
              </a:r>
              <a:endParaRPr/>
            </a:p>
          </p:txBody>
        </p:sp>
        <p:sp>
          <p:nvSpPr>
            <p:cNvPr id="9" name="Shape 9"/>
            <p:cNvSpPr/>
            <p:nvPr/>
          </p:nvSpPr>
          <p:spPr>
            <a:xfrm>
              <a:off x="469677"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anchorCtr="0" anchor="ctr" bIns="45700" lIns="91425" rIns="91425" tIns="45700">
              <a:noAutofit/>
            </a:bodyPr>
            <a:lstStyle/>
            <a:p>
              <a:pPr lvl="0">
                <a:spcBef>
                  <a:spcPts val="0"/>
                </a:spcBef>
                <a:buNone/>
              </a:pPr>
              <a:r>
                <a:t/>
              </a:r>
              <a:endParaRPr/>
            </a:p>
          </p:txBody>
        </p:sp>
        <p:sp>
          <p:nvSpPr>
            <p:cNvPr id="10" name="Shape 10"/>
            <p:cNvSpPr/>
            <p:nvPr/>
          </p:nvSpPr>
          <p:spPr>
            <a:xfrm>
              <a:off x="704516"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anchorCtr="0" anchor="ctr" bIns="45700" lIns="91425" rIns="91425" tIns="45700">
              <a:noAutofit/>
            </a:bodyPr>
            <a:lstStyle/>
            <a:p>
              <a:pPr lvl="0">
                <a:spcBef>
                  <a:spcPts val="0"/>
                </a:spcBef>
                <a:buNone/>
              </a:pPr>
              <a:r>
                <a:t/>
              </a:r>
              <a:endParaRPr/>
            </a:p>
          </p:txBody>
        </p:sp>
        <p:sp>
          <p:nvSpPr>
            <p:cNvPr id="11" name="Shape 11"/>
            <p:cNvSpPr/>
            <p:nvPr/>
          </p:nvSpPr>
          <p:spPr>
            <a:xfrm>
              <a:off x="939355"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anchorCtr="0" anchor="ctr" bIns="45700" lIns="91425" rIns="91425" tIns="45700">
              <a:noAutofit/>
            </a:bodyPr>
            <a:lstStyle/>
            <a:p>
              <a:pPr lvl="0">
                <a:spcBef>
                  <a:spcPts val="0"/>
                </a:spcBef>
                <a:buNone/>
              </a:pPr>
              <a:r>
                <a:t/>
              </a:r>
              <a:endParaRPr/>
            </a:p>
          </p:txBody>
        </p:sp>
        <p:sp>
          <p:nvSpPr>
            <p:cNvPr id="12" name="Shape 12"/>
            <p:cNvSpPr/>
            <p:nvPr/>
          </p:nvSpPr>
          <p:spPr>
            <a:xfrm>
              <a:off x="1174195"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anchorCtr="0" anchor="ctr" bIns="45700" lIns="91425" rIns="91425" tIns="45700">
              <a:noAutofit/>
            </a:bodyPr>
            <a:lstStyle/>
            <a:p>
              <a:pPr lvl="0">
                <a:spcBef>
                  <a:spcPts val="0"/>
                </a:spcBef>
                <a:buNone/>
              </a:pPr>
              <a:r>
                <a:t/>
              </a:r>
              <a:endParaRPr/>
            </a:p>
          </p:txBody>
        </p:sp>
        <p:sp>
          <p:nvSpPr>
            <p:cNvPr id="13" name="Shape 13"/>
            <p:cNvSpPr/>
            <p:nvPr/>
          </p:nvSpPr>
          <p:spPr>
            <a:xfrm>
              <a:off x="1409033"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anchorCtr="0" anchor="ctr" bIns="45700" lIns="91425" rIns="91425" tIns="45700">
              <a:noAutofit/>
            </a:bodyPr>
            <a:lstStyle/>
            <a:p>
              <a:pPr lvl="0">
                <a:spcBef>
                  <a:spcPts val="0"/>
                </a:spcBef>
                <a:buNone/>
              </a:pPr>
              <a:r>
                <a:t/>
              </a:r>
              <a:endParaRPr/>
            </a:p>
          </p:txBody>
        </p:sp>
        <p:sp>
          <p:nvSpPr>
            <p:cNvPr id="14" name="Shape 14"/>
            <p:cNvSpPr/>
            <p:nvPr/>
          </p:nvSpPr>
          <p:spPr>
            <a:xfrm>
              <a:off x="1643873"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anchorCtr="0" anchor="ctr" bIns="45700" lIns="91425" rIns="91425" tIns="45700">
              <a:noAutofit/>
            </a:bodyPr>
            <a:lstStyle/>
            <a:p>
              <a:pPr lvl="0">
                <a:spcBef>
                  <a:spcPts val="0"/>
                </a:spcBef>
                <a:buNone/>
              </a:pPr>
              <a:r>
                <a:t/>
              </a:r>
              <a:endParaRPr/>
            </a:p>
          </p:txBody>
        </p:sp>
        <p:sp>
          <p:nvSpPr>
            <p:cNvPr id="15" name="Shape 15"/>
            <p:cNvSpPr/>
            <p:nvPr/>
          </p:nvSpPr>
          <p:spPr>
            <a:xfrm>
              <a:off x="1878711"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anchorCtr="0" anchor="ctr" bIns="45700" lIns="91425" rIns="91425" tIns="45700">
              <a:noAutofit/>
            </a:bodyPr>
            <a:lstStyle/>
            <a:p>
              <a:pPr lvl="0">
                <a:spcBef>
                  <a:spcPts val="0"/>
                </a:spcBef>
                <a:buNone/>
              </a:pPr>
              <a:r>
                <a:t/>
              </a:r>
              <a:endParaRPr/>
            </a:p>
          </p:txBody>
        </p:sp>
        <p:sp>
          <p:nvSpPr>
            <p:cNvPr id="16" name="Shape 16"/>
            <p:cNvSpPr/>
            <p:nvPr/>
          </p:nvSpPr>
          <p:spPr>
            <a:xfrm>
              <a:off x="2113550"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anchorCtr="0" anchor="ctr" bIns="45700" lIns="91425" rIns="91425" tIns="45700">
              <a:noAutofit/>
            </a:bodyPr>
            <a:lstStyle/>
            <a:p>
              <a:pPr lvl="0">
                <a:spcBef>
                  <a:spcPts val="0"/>
                </a:spcBef>
                <a:buNone/>
              </a:pPr>
              <a:r>
                <a:t/>
              </a:r>
              <a:endParaRPr/>
            </a:p>
          </p:txBody>
        </p:sp>
        <p:sp>
          <p:nvSpPr>
            <p:cNvPr id="17" name="Shape 17"/>
            <p:cNvSpPr/>
            <p:nvPr/>
          </p:nvSpPr>
          <p:spPr>
            <a:xfrm>
              <a:off x="2348390"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anchorCtr="0" anchor="ctr" bIns="45700" lIns="91425" rIns="91425" tIns="45700">
              <a:noAutofit/>
            </a:bodyPr>
            <a:lstStyle/>
            <a:p>
              <a:pPr lvl="0">
                <a:spcBef>
                  <a:spcPts val="0"/>
                </a:spcBef>
                <a:buNone/>
              </a:pPr>
              <a:r>
                <a:t/>
              </a:r>
              <a:endParaRPr/>
            </a:p>
          </p:txBody>
        </p:sp>
        <p:sp>
          <p:nvSpPr>
            <p:cNvPr id="18" name="Shape 18"/>
            <p:cNvSpPr/>
            <p:nvPr/>
          </p:nvSpPr>
          <p:spPr>
            <a:xfrm>
              <a:off x="2583228"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anchorCtr="0" anchor="ctr" bIns="45700" lIns="91425" rIns="91425" tIns="45700">
              <a:noAutofit/>
            </a:bodyPr>
            <a:lstStyle/>
            <a:p>
              <a:pPr lvl="0">
                <a:spcBef>
                  <a:spcPts val="0"/>
                </a:spcBef>
                <a:buNone/>
              </a:pPr>
              <a:r>
                <a:t/>
              </a:r>
              <a:endParaRPr/>
            </a:p>
          </p:txBody>
        </p:sp>
        <p:sp>
          <p:nvSpPr>
            <p:cNvPr id="19" name="Shape 19"/>
            <p:cNvSpPr/>
            <p:nvPr/>
          </p:nvSpPr>
          <p:spPr>
            <a:xfrm>
              <a:off x="2818067"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anchorCtr="0" anchor="ctr" bIns="45700" lIns="91425" rIns="91425" tIns="45700">
              <a:noAutofit/>
            </a:bodyPr>
            <a:lstStyle/>
            <a:p>
              <a:pPr lvl="0">
                <a:spcBef>
                  <a:spcPts val="0"/>
                </a:spcBef>
                <a:buNone/>
              </a:pPr>
              <a:r>
                <a:t/>
              </a:r>
              <a:endParaRPr/>
            </a:p>
          </p:txBody>
        </p:sp>
        <p:sp>
          <p:nvSpPr>
            <p:cNvPr id="20" name="Shape 20"/>
            <p:cNvSpPr/>
            <p:nvPr/>
          </p:nvSpPr>
          <p:spPr>
            <a:xfrm>
              <a:off x="3052907"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anchorCtr="0" anchor="ctr" bIns="45700" lIns="91425" rIns="91425" tIns="45700">
              <a:noAutofit/>
            </a:bodyPr>
            <a:lstStyle/>
            <a:p>
              <a:pPr lvl="0">
                <a:spcBef>
                  <a:spcPts val="0"/>
                </a:spcBef>
                <a:buNone/>
              </a:pPr>
              <a:r>
                <a:t/>
              </a:r>
              <a:endParaRPr/>
            </a:p>
          </p:txBody>
        </p:sp>
        <p:sp>
          <p:nvSpPr>
            <p:cNvPr id="21" name="Shape 21"/>
            <p:cNvSpPr/>
            <p:nvPr/>
          </p:nvSpPr>
          <p:spPr>
            <a:xfrm>
              <a:off x="3287746"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anchorCtr="0" anchor="ctr" bIns="45700" lIns="91425" rIns="91425" tIns="45700">
              <a:noAutofit/>
            </a:bodyPr>
            <a:lstStyle/>
            <a:p>
              <a:pPr lvl="0">
                <a:spcBef>
                  <a:spcPts val="0"/>
                </a:spcBef>
                <a:buNone/>
              </a:pPr>
              <a:r>
                <a:t/>
              </a:r>
              <a:endParaRPr/>
            </a:p>
          </p:txBody>
        </p:sp>
        <p:sp>
          <p:nvSpPr>
            <p:cNvPr id="22" name="Shape 22"/>
            <p:cNvSpPr/>
            <p:nvPr/>
          </p:nvSpPr>
          <p:spPr>
            <a:xfrm>
              <a:off x="3522585"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anchorCtr="0" anchor="ctr" bIns="45700" lIns="91425" rIns="91425" tIns="45700">
              <a:noAutofit/>
            </a:bodyPr>
            <a:lstStyle/>
            <a:p>
              <a:pPr lvl="0">
                <a:spcBef>
                  <a:spcPts val="0"/>
                </a:spcBef>
                <a:buNone/>
              </a:pPr>
              <a:r>
                <a:t/>
              </a:r>
              <a:endParaRPr/>
            </a:p>
          </p:txBody>
        </p:sp>
        <p:sp>
          <p:nvSpPr>
            <p:cNvPr id="23" name="Shape 23"/>
            <p:cNvSpPr/>
            <p:nvPr/>
          </p:nvSpPr>
          <p:spPr>
            <a:xfrm>
              <a:off x="3757423"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anchorCtr="0" anchor="ctr" bIns="45700" lIns="91425" rIns="91425" tIns="45700">
              <a:noAutofit/>
            </a:bodyPr>
            <a:lstStyle/>
            <a:p>
              <a:pPr lvl="0">
                <a:spcBef>
                  <a:spcPts val="0"/>
                </a:spcBef>
                <a:buNone/>
              </a:pPr>
              <a:r>
                <a:t/>
              </a:r>
              <a:endParaRPr/>
            </a:p>
          </p:txBody>
        </p:sp>
        <p:sp>
          <p:nvSpPr>
            <p:cNvPr id="24" name="Shape 24"/>
            <p:cNvSpPr/>
            <p:nvPr/>
          </p:nvSpPr>
          <p:spPr>
            <a:xfrm>
              <a:off x="3992262"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anchorCtr="0" anchor="ctr" bIns="45700" lIns="91425" rIns="91425" tIns="45700">
              <a:noAutofit/>
            </a:bodyPr>
            <a:lstStyle/>
            <a:p>
              <a:pPr lvl="0">
                <a:spcBef>
                  <a:spcPts val="0"/>
                </a:spcBef>
                <a:buNone/>
              </a:pPr>
              <a:r>
                <a:t/>
              </a:r>
              <a:endParaRPr/>
            </a:p>
          </p:txBody>
        </p:sp>
        <p:sp>
          <p:nvSpPr>
            <p:cNvPr id="25" name="Shape 25"/>
            <p:cNvSpPr/>
            <p:nvPr/>
          </p:nvSpPr>
          <p:spPr>
            <a:xfrm>
              <a:off x="4227101"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anchorCtr="0" anchor="ctr" bIns="45700" lIns="91425" rIns="91425" tIns="45700">
              <a:noAutofit/>
            </a:bodyPr>
            <a:lstStyle/>
            <a:p>
              <a:pPr lvl="0">
                <a:spcBef>
                  <a:spcPts val="0"/>
                </a:spcBef>
                <a:buNone/>
              </a:pPr>
              <a:r>
                <a:t/>
              </a:r>
              <a:endParaRPr/>
            </a:p>
          </p:txBody>
        </p:sp>
        <p:sp>
          <p:nvSpPr>
            <p:cNvPr id="26" name="Shape 26"/>
            <p:cNvSpPr/>
            <p:nvPr/>
          </p:nvSpPr>
          <p:spPr>
            <a:xfrm>
              <a:off x="4461941"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anchorCtr="0" anchor="ctr" bIns="45700" lIns="91425" rIns="91425" tIns="45700">
              <a:noAutofit/>
            </a:bodyPr>
            <a:lstStyle/>
            <a:p>
              <a:pPr lvl="0">
                <a:spcBef>
                  <a:spcPts val="0"/>
                </a:spcBef>
                <a:buNone/>
              </a:pPr>
              <a:r>
                <a:t/>
              </a:r>
              <a:endParaRPr/>
            </a:p>
          </p:txBody>
        </p:sp>
        <p:sp>
          <p:nvSpPr>
            <p:cNvPr id="27" name="Shape 27"/>
            <p:cNvSpPr/>
            <p:nvPr/>
          </p:nvSpPr>
          <p:spPr>
            <a:xfrm>
              <a:off x="4696780"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anchorCtr="0" anchor="ctr" bIns="45700" lIns="91425" rIns="91425" tIns="45700">
              <a:noAutofit/>
            </a:bodyPr>
            <a:lstStyle/>
            <a:p>
              <a:pPr lvl="0">
                <a:spcBef>
                  <a:spcPts val="0"/>
                </a:spcBef>
                <a:buNone/>
              </a:pPr>
              <a:r>
                <a:t/>
              </a:r>
              <a:endParaRPr/>
            </a:p>
          </p:txBody>
        </p:sp>
        <p:sp>
          <p:nvSpPr>
            <p:cNvPr id="28" name="Shape 28"/>
            <p:cNvSpPr/>
            <p:nvPr/>
          </p:nvSpPr>
          <p:spPr>
            <a:xfrm>
              <a:off x="4931619"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anchorCtr="0" anchor="ctr" bIns="45700" lIns="91425" rIns="91425" tIns="45700">
              <a:noAutofit/>
            </a:bodyPr>
            <a:lstStyle/>
            <a:p>
              <a:pPr lvl="0">
                <a:spcBef>
                  <a:spcPts val="0"/>
                </a:spcBef>
                <a:buNone/>
              </a:pPr>
              <a:r>
                <a:t/>
              </a:r>
              <a:endParaRPr/>
            </a:p>
          </p:txBody>
        </p:sp>
        <p:sp>
          <p:nvSpPr>
            <p:cNvPr id="29" name="Shape 29"/>
            <p:cNvSpPr/>
            <p:nvPr/>
          </p:nvSpPr>
          <p:spPr>
            <a:xfrm>
              <a:off x="5166457"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anchorCtr="0" anchor="ctr" bIns="45700" lIns="91425" rIns="91425" tIns="45700">
              <a:noAutofit/>
            </a:bodyPr>
            <a:lstStyle/>
            <a:p>
              <a:pPr lvl="0">
                <a:spcBef>
                  <a:spcPts val="0"/>
                </a:spcBef>
                <a:buNone/>
              </a:pPr>
              <a:r>
                <a:t/>
              </a:r>
              <a:endParaRPr/>
            </a:p>
          </p:txBody>
        </p:sp>
        <p:sp>
          <p:nvSpPr>
            <p:cNvPr id="30" name="Shape 30"/>
            <p:cNvSpPr/>
            <p:nvPr/>
          </p:nvSpPr>
          <p:spPr>
            <a:xfrm>
              <a:off x="5401296"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anchorCtr="0" anchor="ctr" bIns="45700" lIns="91425" rIns="91425" tIns="45700">
              <a:noAutofit/>
            </a:bodyPr>
            <a:lstStyle/>
            <a:p>
              <a:pPr lvl="0">
                <a:spcBef>
                  <a:spcPts val="0"/>
                </a:spcBef>
                <a:buNone/>
              </a:pPr>
              <a:r>
                <a:t/>
              </a:r>
              <a:endParaRPr/>
            </a:p>
          </p:txBody>
        </p:sp>
        <p:sp>
          <p:nvSpPr>
            <p:cNvPr id="31" name="Shape 31"/>
            <p:cNvSpPr/>
            <p:nvPr/>
          </p:nvSpPr>
          <p:spPr>
            <a:xfrm>
              <a:off x="5636135"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anchorCtr="0" anchor="ctr" bIns="45700" lIns="91425" rIns="91425" tIns="45700">
              <a:noAutofit/>
            </a:bodyPr>
            <a:lstStyle/>
            <a:p>
              <a:pPr lvl="0">
                <a:spcBef>
                  <a:spcPts val="0"/>
                </a:spcBef>
                <a:buNone/>
              </a:pPr>
              <a:r>
                <a:t/>
              </a:r>
              <a:endParaRPr/>
            </a:p>
          </p:txBody>
        </p:sp>
        <p:sp>
          <p:nvSpPr>
            <p:cNvPr id="32" name="Shape 32"/>
            <p:cNvSpPr/>
            <p:nvPr/>
          </p:nvSpPr>
          <p:spPr>
            <a:xfrm>
              <a:off x="5870975"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anchorCtr="0" anchor="ctr" bIns="45700" lIns="91425" rIns="91425" tIns="45700">
              <a:noAutofit/>
            </a:bodyPr>
            <a:lstStyle/>
            <a:p>
              <a:pPr lvl="0">
                <a:spcBef>
                  <a:spcPts val="0"/>
                </a:spcBef>
                <a:buNone/>
              </a:pPr>
              <a:r>
                <a:t/>
              </a:r>
              <a:endParaRPr/>
            </a:p>
          </p:txBody>
        </p:sp>
        <p:sp>
          <p:nvSpPr>
            <p:cNvPr id="33" name="Shape 33"/>
            <p:cNvSpPr/>
            <p:nvPr/>
          </p:nvSpPr>
          <p:spPr>
            <a:xfrm>
              <a:off x="6105814"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anchorCtr="0" anchor="ctr" bIns="45700" lIns="91425" rIns="91425" tIns="45700">
              <a:noAutofit/>
            </a:bodyPr>
            <a:lstStyle/>
            <a:p>
              <a:pPr lvl="0">
                <a:spcBef>
                  <a:spcPts val="0"/>
                </a:spcBef>
                <a:buNone/>
              </a:pPr>
              <a:r>
                <a:t/>
              </a:r>
              <a:endParaRPr/>
            </a:p>
          </p:txBody>
        </p:sp>
        <p:sp>
          <p:nvSpPr>
            <p:cNvPr id="34" name="Shape 34"/>
            <p:cNvSpPr/>
            <p:nvPr/>
          </p:nvSpPr>
          <p:spPr>
            <a:xfrm>
              <a:off x="6340653"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anchorCtr="0" anchor="ctr" bIns="45700" lIns="91425" rIns="91425" tIns="45700">
              <a:noAutofit/>
            </a:bodyPr>
            <a:lstStyle/>
            <a:p>
              <a:pPr lvl="0">
                <a:spcBef>
                  <a:spcPts val="0"/>
                </a:spcBef>
                <a:buNone/>
              </a:pPr>
              <a:r>
                <a:t/>
              </a:r>
              <a:endParaRPr/>
            </a:p>
          </p:txBody>
        </p:sp>
        <p:sp>
          <p:nvSpPr>
            <p:cNvPr id="35" name="Shape 35"/>
            <p:cNvSpPr/>
            <p:nvPr/>
          </p:nvSpPr>
          <p:spPr>
            <a:xfrm>
              <a:off x="6575492"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anchorCtr="0" anchor="ctr" bIns="45700" lIns="91425" rIns="91425" tIns="45700">
              <a:noAutofit/>
            </a:bodyPr>
            <a:lstStyle/>
            <a:p>
              <a:pPr lvl="0">
                <a:spcBef>
                  <a:spcPts val="0"/>
                </a:spcBef>
                <a:buNone/>
              </a:pPr>
              <a:r>
                <a:t/>
              </a:r>
              <a:endParaRPr/>
            </a:p>
          </p:txBody>
        </p:sp>
        <p:sp>
          <p:nvSpPr>
            <p:cNvPr id="36" name="Shape 36"/>
            <p:cNvSpPr/>
            <p:nvPr/>
          </p:nvSpPr>
          <p:spPr>
            <a:xfrm>
              <a:off x="6810331"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anchorCtr="0" anchor="ctr" bIns="45700" lIns="91425" rIns="91425" tIns="45700">
              <a:noAutofit/>
            </a:bodyPr>
            <a:lstStyle/>
            <a:p>
              <a:pPr lvl="0">
                <a:spcBef>
                  <a:spcPts val="0"/>
                </a:spcBef>
                <a:buNone/>
              </a:pPr>
              <a:r>
                <a:t/>
              </a:r>
              <a:endParaRPr/>
            </a:p>
          </p:txBody>
        </p:sp>
        <p:sp>
          <p:nvSpPr>
            <p:cNvPr id="37" name="Shape 37"/>
            <p:cNvSpPr/>
            <p:nvPr/>
          </p:nvSpPr>
          <p:spPr>
            <a:xfrm>
              <a:off x="7045170"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anchorCtr="0" anchor="ctr" bIns="45700" lIns="91425" rIns="91425" tIns="45700">
              <a:noAutofit/>
            </a:bodyPr>
            <a:lstStyle/>
            <a:p>
              <a:pPr lvl="0">
                <a:spcBef>
                  <a:spcPts val="0"/>
                </a:spcBef>
                <a:buNone/>
              </a:pPr>
              <a:r>
                <a:t/>
              </a:r>
              <a:endParaRPr/>
            </a:p>
          </p:txBody>
        </p:sp>
        <p:sp>
          <p:nvSpPr>
            <p:cNvPr id="38" name="Shape 38"/>
            <p:cNvSpPr/>
            <p:nvPr/>
          </p:nvSpPr>
          <p:spPr>
            <a:xfrm>
              <a:off x="7280009"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anchorCtr="0" anchor="ctr" bIns="45700" lIns="91425" rIns="91425" tIns="45700">
              <a:noAutofit/>
            </a:bodyPr>
            <a:lstStyle/>
            <a:p>
              <a:pPr lvl="0">
                <a:spcBef>
                  <a:spcPts val="0"/>
                </a:spcBef>
                <a:buNone/>
              </a:pPr>
              <a:r>
                <a:t/>
              </a:r>
              <a:endParaRPr/>
            </a:p>
          </p:txBody>
        </p:sp>
        <p:sp>
          <p:nvSpPr>
            <p:cNvPr id="39" name="Shape 39"/>
            <p:cNvSpPr/>
            <p:nvPr/>
          </p:nvSpPr>
          <p:spPr>
            <a:xfrm>
              <a:off x="7514847"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anchorCtr="0" anchor="ctr" bIns="45700" lIns="91425" rIns="91425" tIns="45700">
              <a:noAutofit/>
            </a:bodyPr>
            <a:lstStyle/>
            <a:p>
              <a:pPr lvl="0">
                <a:spcBef>
                  <a:spcPts val="0"/>
                </a:spcBef>
                <a:buNone/>
              </a:pPr>
              <a:r>
                <a:t/>
              </a:r>
              <a:endParaRPr/>
            </a:p>
          </p:txBody>
        </p:sp>
        <p:sp>
          <p:nvSpPr>
            <p:cNvPr id="40" name="Shape 40"/>
            <p:cNvSpPr/>
            <p:nvPr/>
          </p:nvSpPr>
          <p:spPr>
            <a:xfrm>
              <a:off x="7749686"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anchorCtr="0" anchor="ctr" bIns="45700" lIns="91425" rIns="91425" tIns="45700">
              <a:noAutofit/>
            </a:bodyPr>
            <a:lstStyle/>
            <a:p>
              <a:pPr lvl="0">
                <a:spcBef>
                  <a:spcPts val="0"/>
                </a:spcBef>
                <a:buNone/>
              </a:pPr>
              <a:r>
                <a:t/>
              </a:r>
              <a:endParaRPr/>
            </a:p>
          </p:txBody>
        </p:sp>
        <p:sp>
          <p:nvSpPr>
            <p:cNvPr id="41" name="Shape 41"/>
            <p:cNvSpPr/>
            <p:nvPr/>
          </p:nvSpPr>
          <p:spPr>
            <a:xfrm>
              <a:off x="7984525"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anchorCtr="0" anchor="ctr" bIns="45700" lIns="91425" rIns="91425" tIns="45700">
              <a:noAutofit/>
            </a:bodyPr>
            <a:lstStyle/>
            <a:p>
              <a:pPr lvl="0">
                <a:spcBef>
                  <a:spcPts val="0"/>
                </a:spcBef>
                <a:buNone/>
              </a:pPr>
              <a:r>
                <a:t/>
              </a:r>
              <a:endParaRPr/>
            </a:p>
          </p:txBody>
        </p:sp>
        <p:sp>
          <p:nvSpPr>
            <p:cNvPr id="42" name="Shape 42"/>
            <p:cNvSpPr/>
            <p:nvPr/>
          </p:nvSpPr>
          <p:spPr>
            <a:xfrm>
              <a:off x="8219364"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anchorCtr="0" anchor="ctr" bIns="45700" lIns="91425" rIns="91425" tIns="45700">
              <a:noAutofit/>
            </a:bodyPr>
            <a:lstStyle/>
            <a:p>
              <a:pPr lvl="0">
                <a:spcBef>
                  <a:spcPts val="0"/>
                </a:spcBef>
                <a:buNone/>
              </a:pPr>
              <a:r>
                <a:t/>
              </a:r>
              <a:endParaRPr/>
            </a:p>
          </p:txBody>
        </p:sp>
        <p:sp>
          <p:nvSpPr>
            <p:cNvPr id="43" name="Shape 43"/>
            <p:cNvSpPr/>
            <p:nvPr/>
          </p:nvSpPr>
          <p:spPr>
            <a:xfrm>
              <a:off x="8454203"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anchorCtr="0" anchor="ctr" bIns="45700" lIns="91425" rIns="91425" tIns="45700">
              <a:noAutofit/>
            </a:bodyPr>
            <a:lstStyle/>
            <a:p>
              <a:pPr lvl="0">
                <a:spcBef>
                  <a:spcPts val="0"/>
                </a:spcBef>
                <a:buNone/>
              </a:pPr>
              <a:r>
                <a:t/>
              </a:r>
              <a:endParaRPr/>
            </a:p>
          </p:txBody>
        </p:sp>
        <p:sp>
          <p:nvSpPr>
            <p:cNvPr id="44" name="Shape 44"/>
            <p:cNvSpPr/>
            <p:nvPr/>
          </p:nvSpPr>
          <p:spPr>
            <a:xfrm>
              <a:off x="8689042"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anchorCtr="0" anchor="ctr" bIns="45700" lIns="91425" rIns="91425" tIns="45700">
              <a:noAutofit/>
            </a:bodyPr>
            <a:lstStyle/>
            <a:p>
              <a:pPr lvl="0">
                <a:spcBef>
                  <a:spcPts val="0"/>
                </a:spcBef>
                <a:buNone/>
              </a:pPr>
              <a:r>
                <a:t/>
              </a:r>
              <a:endParaRPr/>
            </a:p>
          </p:txBody>
        </p:sp>
        <p:sp>
          <p:nvSpPr>
            <p:cNvPr id="45" name="Shape 45"/>
            <p:cNvSpPr/>
            <p:nvPr/>
          </p:nvSpPr>
          <p:spPr>
            <a:xfrm>
              <a:off x="8923867"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anchorCtr="0" anchor="ctr" bIns="45700" lIns="91425" rIns="91425" tIns="45700">
              <a:noAutofit/>
            </a:bodyPr>
            <a:lstStyle/>
            <a:p>
              <a:pPr lvl="0">
                <a:spcBef>
                  <a:spcPts val="0"/>
                </a:spcBef>
                <a:buNone/>
              </a:pPr>
              <a:r>
                <a:t/>
              </a:r>
              <a:endParaRPr/>
            </a:p>
          </p:txBody>
        </p:sp>
      </p:grpSp>
      <p:sp>
        <p:nvSpPr>
          <p:cNvPr id="46" name="Shape 46"/>
          <p:cNvSpPr txBox="1"/>
          <p:nvPr>
            <p:ph type="title"/>
          </p:nvPr>
        </p:nvSpPr>
        <p:spPr>
          <a:xfrm>
            <a:off x="457200" y="205978"/>
            <a:ext cx="8229600" cy="857400"/>
          </a:xfrm>
          <a:prstGeom prst="rect">
            <a:avLst/>
          </a:prstGeom>
          <a:noFill/>
          <a:ln>
            <a:noFill/>
          </a:ln>
        </p:spPr>
        <p:txBody>
          <a:bodyPr anchorCtr="0" anchor="ctr" bIns="91425" lIns="91425" rIns="91425" tIns="91425"/>
          <a:lstStyle>
            <a:lvl1pPr lvl="0" algn="ctr">
              <a:spcBef>
                <a:spcPts val="0"/>
              </a:spcBef>
              <a:buClr>
                <a:srgbClr val="FFFFFF"/>
              </a:buClr>
              <a:buSzPct val="100000"/>
              <a:buNone/>
              <a:defRPr sz="4400">
                <a:solidFill>
                  <a:srgbClr val="FFFFFF"/>
                </a:solidFill>
              </a:defRPr>
            </a:lvl1pPr>
            <a:lvl2pPr lvl="1" algn="ctr">
              <a:spcBef>
                <a:spcPts val="0"/>
              </a:spcBef>
              <a:buClr>
                <a:srgbClr val="FFFFFF"/>
              </a:buClr>
              <a:buSzPct val="100000"/>
              <a:buNone/>
              <a:defRPr sz="4400">
                <a:solidFill>
                  <a:srgbClr val="FFFFFF"/>
                </a:solidFill>
              </a:defRPr>
            </a:lvl2pPr>
            <a:lvl3pPr lvl="2" algn="ctr">
              <a:spcBef>
                <a:spcPts val="0"/>
              </a:spcBef>
              <a:buClr>
                <a:srgbClr val="FFFFFF"/>
              </a:buClr>
              <a:buSzPct val="100000"/>
              <a:buNone/>
              <a:defRPr sz="4400">
                <a:solidFill>
                  <a:srgbClr val="FFFFFF"/>
                </a:solidFill>
              </a:defRPr>
            </a:lvl3pPr>
            <a:lvl4pPr lvl="3" algn="ctr">
              <a:spcBef>
                <a:spcPts val="0"/>
              </a:spcBef>
              <a:buClr>
                <a:srgbClr val="FFFFFF"/>
              </a:buClr>
              <a:buSzPct val="100000"/>
              <a:buNone/>
              <a:defRPr sz="4400">
                <a:solidFill>
                  <a:srgbClr val="FFFFFF"/>
                </a:solidFill>
              </a:defRPr>
            </a:lvl4pPr>
            <a:lvl5pPr lvl="4" algn="ctr">
              <a:spcBef>
                <a:spcPts val="0"/>
              </a:spcBef>
              <a:buClr>
                <a:srgbClr val="FFFFFF"/>
              </a:buClr>
              <a:buSzPct val="100000"/>
              <a:buNone/>
              <a:defRPr sz="4400">
                <a:solidFill>
                  <a:srgbClr val="FFFFFF"/>
                </a:solidFill>
              </a:defRPr>
            </a:lvl5pPr>
            <a:lvl6pPr lvl="5" algn="ctr">
              <a:spcBef>
                <a:spcPts val="0"/>
              </a:spcBef>
              <a:buClr>
                <a:srgbClr val="FFFFFF"/>
              </a:buClr>
              <a:buSzPct val="100000"/>
              <a:buNone/>
              <a:defRPr sz="4400">
                <a:solidFill>
                  <a:srgbClr val="FFFFFF"/>
                </a:solidFill>
              </a:defRPr>
            </a:lvl6pPr>
            <a:lvl7pPr lvl="6" algn="ctr">
              <a:spcBef>
                <a:spcPts val="0"/>
              </a:spcBef>
              <a:buClr>
                <a:srgbClr val="FFFFFF"/>
              </a:buClr>
              <a:buSzPct val="100000"/>
              <a:buNone/>
              <a:defRPr sz="4400">
                <a:solidFill>
                  <a:srgbClr val="FFFFFF"/>
                </a:solidFill>
              </a:defRPr>
            </a:lvl7pPr>
            <a:lvl8pPr lvl="7" algn="ctr">
              <a:spcBef>
                <a:spcPts val="0"/>
              </a:spcBef>
              <a:buClr>
                <a:srgbClr val="FFFFFF"/>
              </a:buClr>
              <a:buSzPct val="100000"/>
              <a:buNone/>
              <a:defRPr sz="4400">
                <a:solidFill>
                  <a:srgbClr val="FFFFFF"/>
                </a:solidFill>
              </a:defRPr>
            </a:lvl8pPr>
            <a:lvl9pPr lvl="8" algn="ctr">
              <a:spcBef>
                <a:spcPts val="0"/>
              </a:spcBef>
              <a:buClr>
                <a:srgbClr val="FFFFFF"/>
              </a:buClr>
              <a:buSzPct val="100000"/>
              <a:buNone/>
              <a:defRPr sz="4400">
                <a:solidFill>
                  <a:srgbClr val="FFFFFF"/>
                </a:solidFill>
              </a:defRPr>
            </a:lvl9pPr>
          </a:lstStyle>
          <a:p/>
        </p:txBody>
      </p:sp>
      <p:sp>
        <p:nvSpPr>
          <p:cNvPr id="47" name="Shape 47"/>
          <p:cNvSpPr txBox="1"/>
          <p:nvPr>
            <p:ph idx="1" type="body"/>
          </p:nvPr>
        </p:nvSpPr>
        <p:spPr>
          <a:xfrm>
            <a:off x="457200" y="1200150"/>
            <a:ext cx="8229600" cy="3394500"/>
          </a:xfrm>
          <a:prstGeom prst="rect">
            <a:avLst/>
          </a:prstGeom>
          <a:noFill/>
          <a:ln>
            <a:noFill/>
          </a:ln>
        </p:spPr>
        <p:txBody>
          <a:bodyPr anchorCtr="0" anchor="t" bIns="91425" lIns="91425" rIns="91425" tIns="91425"/>
          <a:lstStyle>
            <a:lvl1pPr lvl="0">
              <a:spcBef>
                <a:spcPts val="0"/>
              </a:spcBef>
              <a:buClr>
                <a:schemeClr val="dk1"/>
              </a:buClr>
              <a:buSzPct val="100000"/>
              <a:defRPr sz="2000">
                <a:solidFill>
                  <a:schemeClr val="dk1"/>
                </a:solidFill>
              </a:defRPr>
            </a:lvl1pPr>
            <a:lvl2pPr lvl="1">
              <a:spcBef>
                <a:spcPts val="400"/>
              </a:spcBef>
              <a:buClr>
                <a:schemeClr val="dk1"/>
              </a:buClr>
              <a:buSzPct val="100000"/>
              <a:defRPr sz="2000">
                <a:solidFill>
                  <a:schemeClr val="dk1"/>
                </a:solidFill>
              </a:defRPr>
            </a:lvl2pPr>
            <a:lvl3pPr lvl="2">
              <a:spcBef>
                <a:spcPts val="400"/>
              </a:spcBef>
              <a:buClr>
                <a:schemeClr val="dk1"/>
              </a:buClr>
              <a:buSzPct val="100000"/>
              <a:defRPr sz="2000">
                <a:solidFill>
                  <a:schemeClr val="dk1"/>
                </a:solidFill>
              </a:defRPr>
            </a:lvl3pPr>
            <a:lvl4pPr lvl="3">
              <a:spcBef>
                <a:spcPts val="400"/>
              </a:spcBef>
              <a:buClr>
                <a:schemeClr val="dk1"/>
              </a:buClr>
              <a:buSzPct val="100000"/>
              <a:defRPr sz="2000">
                <a:solidFill>
                  <a:schemeClr val="dk1"/>
                </a:solidFill>
              </a:defRPr>
            </a:lvl4pPr>
            <a:lvl5pPr lvl="4">
              <a:spcBef>
                <a:spcPts val="400"/>
              </a:spcBef>
              <a:buClr>
                <a:schemeClr val="dk1"/>
              </a:buClr>
              <a:buSzPct val="100000"/>
              <a:defRPr sz="2000">
                <a:solidFill>
                  <a:schemeClr val="dk1"/>
                </a:solidFill>
              </a:defRPr>
            </a:lvl5pPr>
            <a:lvl6pPr lvl="5">
              <a:spcBef>
                <a:spcPts val="400"/>
              </a:spcBef>
              <a:buClr>
                <a:schemeClr val="dk1"/>
              </a:buClr>
              <a:buSzPct val="100000"/>
              <a:defRPr sz="2000">
                <a:solidFill>
                  <a:schemeClr val="dk1"/>
                </a:solidFill>
              </a:defRPr>
            </a:lvl6pPr>
            <a:lvl7pPr lvl="6">
              <a:spcBef>
                <a:spcPts val="400"/>
              </a:spcBef>
              <a:buClr>
                <a:schemeClr val="dk1"/>
              </a:buClr>
              <a:buSzPct val="100000"/>
              <a:defRPr sz="2000">
                <a:solidFill>
                  <a:schemeClr val="dk1"/>
                </a:solidFill>
              </a:defRPr>
            </a:lvl7pPr>
            <a:lvl8pPr lvl="7">
              <a:spcBef>
                <a:spcPts val="400"/>
              </a:spcBef>
              <a:buClr>
                <a:schemeClr val="dk1"/>
              </a:buClr>
              <a:buSzPct val="100000"/>
              <a:defRPr sz="2000">
                <a:solidFill>
                  <a:schemeClr val="dk1"/>
                </a:solidFill>
              </a:defRPr>
            </a:lvl8pPr>
            <a:lvl9pPr lvl="8">
              <a:spcBef>
                <a:spcPts val="400"/>
              </a:spcBef>
              <a:buClr>
                <a:schemeClr val="dk1"/>
              </a:buClr>
              <a:buSzPct val="100000"/>
              <a:defRPr sz="2000">
                <a:solidFill>
                  <a:schemeClr val="dk1"/>
                </a:solidFill>
              </a:defRPr>
            </a:lvl9pPr>
          </a:lstStyle>
          <a:p/>
        </p:txBody>
      </p:sp>
      <p:sp>
        <p:nvSpPr>
          <p:cNvPr id="48" name="Shape 48"/>
          <p:cNvSpPr txBox="1"/>
          <p:nvPr>
            <p:ph idx="12" type="sldNum"/>
          </p:nvPr>
        </p:nvSpPr>
        <p:spPr>
          <a:xfrm>
            <a:off x="8556791" y="4749850"/>
            <a:ext cx="548699"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300">
                <a:solidFill>
                  <a:schemeClr val="dk1"/>
                </a:solidFill>
                <a:latin typeface="Times New Roman"/>
                <a:ea typeface="Times New Roman"/>
                <a:cs typeface="Times New Roman"/>
                <a:sym typeface="Times New Roman"/>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0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0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0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0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0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3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3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0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1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1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1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20.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16.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18.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19.gi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23.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2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5.jpg"/><Relationship Id="rId4" Type="http://schemas.openxmlformats.org/officeDocument/2006/relationships/image" Target="../media/image07.jpg"/><Relationship Id="rId5" Type="http://schemas.openxmlformats.org/officeDocument/2006/relationships/image" Target="../media/image10.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21.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24.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28.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29.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27.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 Id="rId3" Type="http://schemas.openxmlformats.org/officeDocument/2006/relationships/image" Target="../media/image37.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 Id="rId3" Type="http://schemas.openxmlformats.org/officeDocument/2006/relationships/image" Target="../media/image35.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 Id="rId3" Type="http://schemas.openxmlformats.org/officeDocument/2006/relationships/image" Target="../media/image26.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 Id="rId3" Type="http://schemas.openxmlformats.org/officeDocument/2006/relationships/image" Target="../media/image30.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 Id="rId3" Type="http://schemas.openxmlformats.org/officeDocument/2006/relationships/image" Target="../media/image3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0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34.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 Id="rId3" Type="http://schemas.openxmlformats.org/officeDocument/2006/relationships/image" Target="../media/image39.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hyperlink" Target="https://vimeo.com/80839369"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 Id="rId3" Type="http://schemas.openxmlformats.org/officeDocument/2006/relationships/image" Target="../media/image3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0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www.owenhsdunbar.weebly.co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0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7" name="Shape 87"/>
        <p:cNvGrpSpPr/>
        <p:nvPr/>
      </p:nvGrpSpPr>
      <p:grpSpPr>
        <a:xfrm>
          <a:off x="0" y="0"/>
          <a:ext cx="0" cy="0"/>
          <a:chOff x="0" y="0"/>
          <a:chExt cx="0" cy="0"/>
        </a:xfrm>
      </p:grpSpPr>
      <p:sp>
        <p:nvSpPr>
          <p:cNvPr id="88" name="Shape 88"/>
          <p:cNvSpPr txBox="1"/>
          <p:nvPr>
            <p:ph type="ctrTitle"/>
          </p:nvPr>
        </p:nvSpPr>
        <p:spPr>
          <a:xfrm>
            <a:off x="391160" y="1433988"/>
            <a:ext cx="8351399" cy="421499"/>
          </a:xfrm>
          <a:prstGeom prst="rect">
            <a:avLst/>
          </a:prstGeom>
        </p:spPr>
        <p:txBody>
          <a:bodyPr anchorCtr="0" anchor="ctr" bIns="91425" lIns="91425" rIns="91425" tIns="91425">
            <a:noAutofit/>
          </a:bodyPr>
          <a:lstStyle/>
          <a:p>
            <a:pPr lvl="0">
              <a:spcBef>
                <a:spcPts val="0"/>
              </a:spcBef>
              <a:buNone/>
            </a:pPr>
            <a:r>
              <a:rPr lang="en"/>
              <a:t>Welcome to American II!</a:t>
            </a:r>
          </a:p>
        </p:txBody>
      </p:sp>
      <p:sp>
        <p:nvSpPr>
          <p:cNvPr id="89" name="Shape 89"/>
          <p:cNvSpPr txBox="1"/>
          <p:nvPr>
            <p:ph idx="1" type="subTitle"/>
          </p:nvPr>
        </p:nvSpPr>
        <p:spPr>
          <a:xfrm>
            <a:off x="403761" y="1982435"/>
            <a:ext cx="8342400" cy="342300"/>
          </a:xfrm>
          <a:prstGeom prst="rect">
            <a:avLst/>
          </a:prstGeom>
        </p:spPr>
        <p:txBody>
          <a:bodyPr anchorCtr="0" anchor="ctr" bIns="91425" lIns="91425" rIns="91425" tIns="91425">
            <a:noAutofit/>
          </a:bodyPr>
          <a:lstStyle/>
          <a:p>
            <a:pPr lvl="0">
              <a:spcBef>
                <a:spcPts val="0"/>
              </a:spcBef>
              <a:buNone/>
            </a:pPr>
            <a:r>
              <a:rPr lang="en"/>
              <a:t>Ms. Dunbar’s Class</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8" name="Shape 148"/>
        <p:cNvGrpSpPr/>
        <p:nvPr/>
      </p:nvGrpSpPr>
      <p:grpSpPr>
        <a:xfrm>
          <a:off x="0" y="0"/>
          <a:ext cx="0" cy="0"/>
          <a:chOff x="0" y="0"/>
          <a:chExt cx="0" cy="0"/>
        </a:xfrm>
      </p:grpSpPr>
      <p:sp>
        <p:nvSpPr>
          <p:cNvPr id="149" name="Shape 149"/>
          <p:cNvSpPr txBox="1"/>
          <p:nvPr>
            <p:ph type="title"/>
          </p:nvPr>
        </p:nvSpPr>
        <p:spPr>
          <a:xfrm>
            <a:off x="457200" y="13321"/>
            <a:ext cx="8229600" cy="857400"/>
          </a:xfrm>
          <a:prstGeom prst="rect">
            <a:avLst/>
          </a:prstGeom>
        </p:spPr>
        <p:txBody>
          <a:bodyPr anchorCtr="0" anchor="ctr" bIns="91425" lIns="91425" rIns="91425" tIns="91425">
            <a:noAutofit/>
          </a:bodyPr>
          <a:lstStyle/>
          <a:p>
            <a:pPr lvl="0">
              <a:spcBef>
                <a:spcPts val="0"/>
              </a:spcBef>
              <a:buNone/>
            </a:pPr>
            <a:r>
              <a:rPr lang="en"/>
              <a:t>Grades</a:t>
            </a:r>
          </a:p>
        </p:txBody>
      </p:sp>
      <p:sp>
        <p:nvSpPr>
          <p:cNvPr id="150" name="Shape 150"/>
          <p:cNvSpPr txBox="1"/>
          <p:nvPr>
            <p:ph idx="1" type="body"/>
          </p:nvPr>
        </p:nvSpPr>
        <p:spPr>
          <a:xfrm>
            <a:off x="508475" y="1200150"/>
            <a:ext cx="8229600" cy="3630300"/>
          </a:xfrm>
          <a:prstGeom prst="rect">
            <a:avLst/>
          </a:prstGeom>
        </p:spPr>
        <p:txBody>
          <a:bodyPr anchorCtr="0" anchor="t" bIns="91425" lIns="91425" rIns="91425" tIns="91425">
            <a:noAutofit/>
          </a:bodyPr>
          <a:lstStyle/>
          <a:p>
            <a:pPr lvl="0" rtl="0">
              <a:spcBef>
                <a:spcPts val="0"/>
              </a:spcBef>
              <a:buNone/>
            </a:pPr>
            <a:r>
              <a:rPr lang="en"/>
              <a:t>Quizzes- Always open notes Exams- Never open Notes</a:t>
            </a:r>
          </a:p>
          <a:p>
            <a:pPr indent="-228600" lvl="0" marL="457200" rtl="0">
              <a:spcBef>
                <a:spcPts val="0"/>
              </a:spcBef>
            </a:pPr>
            <a:r>
              <a:rPr lang="en"/>
              <a:t>Guided Notes and Group Work- 30%</a:t>
            </a:r>
          </a:p>
          <a:p>
            <a:pPr indent="-228600" lvl="0" marL="457200" rtl="0">
              <a:spcBef>
                <a:spcPts val="0"/>
              </a:spcBef>
            </a:pPr>
            <a:r>
              <a:rPr lang="en"/>
              <a:t>Tests- 40%</a:t>
            </a:r>
          </a:p>
          <a:p>
            <a:pPr indent="-228600" lvl="0" marL="457200" rtl="0">
              <a:spcBef>
                <a:spcPts val="0"/>
              </a:spcBef>
            </a:pPr>
            <a:r>
              <a:rPr lang="en"/>
              <a:t>Quizzes- 20%</a:t>
            </a:r>
          </a:p>
          <a:p>
            <a:pPr indent="-228600" lvl="0" marL="457200" rtl="0">
              <a:spcBef>
                <a:spcPts val="0"/>
              </a:spcBef>
            </a:pPr>
            <a:r>
              <a:rPr lang="en"/>
              <a:t>Participation/Class Activities- 10%</a:t>
            </a:r>
          </a:p>
          <a:p>
            <a:pPr lvl="0" rtl="0">
              <a:spcBef>
                <a:spcPts val="0"/>
              </a:spcBef>
              <a:buNone/>
            </a:pPr>
            <a:r>
              <a:rPr lang="en"/>
              <a:t>Summative Assessments- 60%</a:t>
            </a:r>
          </a:p>
          <a:p>
            <a:pPr lvl="0">
              <a:spcBef>
                <a:spcPts val="0"/>
              </a:spcBef>
              <a:buNone/>
            </a:pPr>
            <a:r>
              <a:rPr lang="en"/>
              <a:t>Formative Assessments - 40%</a:t>
            </a:r>
          </a:p>
          <a:p>
            <a:pPr lvl="0">
              <a:lnSpc>
                <a:spcPct val="115000"/>
              </a:lnSpc>
              <a:spcBef>
                <a:spcPts val="0"/>
              </a:spcBef>
              <a:spcAft>
                <a:spcPts val="1600"/>
              </a:spcAft>
              <a:buClr>
                <a:schemeClr val="dk1"/>
              </a:buClr>
              <a:buSzPct val="78571"/>
              <a:buFont typeface="Arial"/>
              <a:buNone/>
            </a:pPr>
            <a:r>
              <a:rPr lang="en" sz="1400">
                <a:latin typeface="Open Sans"/>
                <a:ea typeface="Open Sans"/>
                <a:cs typeface="Open Sans"/>
                <a:sym typeface="Open Sans"/>
              </a:rPr>
              <a:t>(Your grade is based on how well you can demonstrate understanding of the American II standards)</a:t>
            </a:r>
          </a:p>
          <a:p>
            <a:pPr lvl="0">
              <a:spcBef>
                <a:spcPts val="0"/>
              </a:spcBef>
              <a:buNone/>
            </a:pPr>
            <a:r>
              <a:t/>
            </a:r>
            <a:endParaRPr/>
          </a:p>
        </p:txBody>
      </p:sp>
      <p:pic>
        <p:nvPicPr>
          <p:cNvPr descr="gandalf.jpg" id="151" name="Shape 151"/>
          <p:cNvPicPr preferRelativeResize="0"/>
          <p:nvPr/>
        </p:nvPicPr>
        <p:blipFill>
          <a:blip r:embed="rId3">
            <a:alphaModFix/>
          </a:blip>
          <a:stretch>
            <a:fillRect/>
          </a:stretch>
        </p:blipFill>
        <p:spPr>
          <a:xfrm>
            <a:off x="5819475" y="1703025"/>
            <a:ext cx="2470200" cy="1655400"/>
          </a:xfrm>
          <a:prstGeom prst="roundRect">
            <a:avLst>
              <a:gd fmla="val 16667" name="adj"/>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5" name="Shape 155"/>
        <p:cNvGrpSpPr/>
        <p:nvPr/>
      </p:nvGrpSpPr>
      <p:grpSpPr>
        <a:xfrm>
          <a:off x="0" y="0"/>
          <a:ext cx="0" cy="0"/>
          <a:chOff x="0" y="0"/>
          <a:chExt cx="0" cy="0"/>
        </a:xfrm>
      </p:grpSpPr>
      <p:sp>
        <p:nvSpPr>
          <p:cNvPr id="156" name="Shape 156"/>
          <p:cNvSpPr txBox="1"/>
          <p:nvPr>
            <p:ph idx="1" type="body"/>
          </p:nvPr>
        </p:nvSpPr>
        <p:spPr>
          <a:xfrm>
            <a:off x="457200" y="1200150"/>
            <a:ext cx="8229600" cy="3630300"/>
          </a:xfrm>
          <a:prstGeom prst="rect">
            <a:avLst/>
          </a:prstGeom>
        </p:spPr>
        <p:txBody>
          <a:bodyPr anchorCtr="0" anchor="t" bIns="91425" lIns="91425" rIns="91425" tIns="91425">
            <a:noAutofit/>
          </a:bodyPr>
          <a:lstStyle/>
          <a:p>
            <a:pPr indent="-342900" lvl="0" marL="457200" rtl="0">
              <a:spcBef>
                <a:spcPts val="0"/>
              </a:spcBef>
              <a:buSzPct val="100000"/>
            </a:pPr>
            <a:r>
              <a:rPr lang="en" sz="1800"/>
              <a:t>10 Point Scale</a:t>
            </a:r>
          </a:p>
          <a:p>
            <a:pPr indent="-342900" lvl="0" marL="457200" rtl="0">
              <a:spcBef>
                <a:spcPts val="0"/>
              </a:spcBef>
              <a:buSzPct val="100000"/>
            </a:pPr>
            <a:r>
              <a:rPr lang="en" sz="1800"/>
              <a:t>Makeup and Late Work Policy</a:t>
            </a:r>
          </a:p>
          <a:p>
            <a:pPr indent="-342900" lvl="1" marL="914400" rtl="0">
              <a:spcBef>
                <a:spcPts val="0"/>
              </a:spcBef>
              <a:buSzPct val="100000"/>
            </a:pPr>
            <a:r>
              <a:rPr lang="en" sz="1800"/>
              <a:t>10 points off when late</a:t>
            </a:r>
          </a:p>
          <a:p>
            <a:pPr indent="-342900" lvl="0" marL="457200" rtl="0">
              <a:spcBef>
                <a:spcPts val="0"/>
              </a:spcBef>
              <a:buSzPct val="100000"/>
            </a:pPr>
            <a:r>
              <a:rPr lang="en" sz="1800"/>
              <a:t>Cheating</a:t>
            </a:r>
          </a:p>
          <a:p>
            <a:pPr indent="-342900" lvl="1" marL="914400" rtl="0">
              <a:spcBef>
                <a:spcPts val="0"/>
              </a:spcBef>
              <a:buSzPct val="100000"/>
            </a:pPr>
            <a:r>
              <a:rPr lang="en" sz="1800"/>
              <a:t>Guided notes are to be done individually</a:t>
            </a:r>
          </a:p>
          <a:p>
            <a:pPr indent="-342900" lvl="2" marL="1371600" rtl="0">
              <a:spcBef>
                <a:spcPts val="0"/>
              </a:spcBef>
              <a:buSzPct val="100000"/>
            </a:pPr>
            <a:r>
              <a:rPr lang="en" sz="1800"/>
              <a:t>Penalty- you won’t know anything for the test, Ms. Dunbar will loose respect for you, she will take up your work and you will receive no credit.</a:t>
            </a:r>
          </a:p>
          <a:p>
            <a:pPr indent="-342900" lvl="1" marL="914400" rtl="0">
              <a:spcBef>
                <a:spcPts val="0"/>
              </a:spcBef>
              <a:buSzPct val="100000"/>
            </a:pPr>
            <a:r>
              <a:rPr lang="en" sz="1800"/>
              <a:t>Group work is done as a group</a:t>
            </a:r>
          </a:p>
          <a:p>
            <a:pPr lvl="0">
              <a:spcBef>
                <a:spcPts val="0"/>
              </a:spcBef>
              <a:buNone/>
            </a:pPr>
            <a:r>
              <a:t/>
            </a:r>
            <a:endParaRPr/>
          </a:p>
          <a:p>
            <a:pPr lvl="0" rtl="0">
              <a:spcBef>
                <a:spcPts val="0"/>
              </a:spcBef>
              <a:buNone/>
            </a:pPr>
            <a:r>
              <a:rPr lang="en"/>
              <a:t>Please Sign and get your Parents/Guardians to Sign Syllabus and bring back by Friday.- 100% daily grade.  Thank You!</a:t>
            </a:r>
          </a:p>
        </p:txBody>
      </p:sp>
      <p:sp>
        <p:nvSpPr>
          <p:cNvPr id="157" name="Shape 157"/>
          <p:cNvSpPr txBox="1"/>
          <p:nvPr>
            <p:ph type="title"/>
          </p:nvPr>
        </p:nvSpPr>
        <p:spPr>
          <a:xfrm>
            <a:off x="457200" y="13321"/>
            <a:ext cx="8229600" cy="857400"/>
          </a:xfrm>
          <a:prstGeom prst="rect">
            <a:avLst/>
          </a:prstGeom>
        </p:spPr>
        <p:txBody>
          <a:bodyPr anchorCtr="0" anchor="ctr" bIns="91425" lIns="91425" rIns="91425" tIns="91425">
            <a:noAutofit/>
          </a:bodyPr>
          <a:lstStyle/>
          <a:p>
            <a:pPr lvl="0">
              <a:spcBef>
                <a:spcPts val="0"/>
              </a:spcBef>
              <a:buNone/>
            </a:pPr>
            <a:r>
              <a:rPr lang="en"/>
              <a:t>Final Grades</a:t>
            </a:r>
          </a:p>
        </p:txBody>
      </p:sp>
      <p:pic>
        <p:nvPicPr>
          <p:cNvPr descr="plagiarism.gif" id="158" name="Shape 158"/>
          <p:cNvPicPr preferRelativeResize="0"/>
          <p:nvPr/>
        </p:nvPicPr>
        <p:blipFill>
          <a:blip r:embed="rId3">
            <a:alphaModFix/>
          </a:blip>
          <a:stretch>
            <a:fillRect/>
          </a:stretch>
        </p:blipFill>
        <p:spPr>
          <a:xfrm>
            <a:off x="5872375" y="1013800"/>
            <a:ext cx="3046499" cy="1697400"/>
          </a:xfrm>
          <a:prstGeom prst="roundRect">
            <a:avLst>
              <a:gd fmla="val 16667" name="adj"/>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2" name="Shape 162"/>
        <p:cNvGrpSpPr/>
        <p:nvPr/>
      </p:nvGrpSpPr>
      <p:grpSpPr>
        <a:xfrm>
          <a:off x="0" y="0"/>
          <a:ext cx="0" cy="0"/>
          <a:chOff x="0" y="0"/>
          <a:chExt cx="0" cy="0"/>
        </a:xfrm>
      </p:grpSpPr>
      <p:sp>
        <p:nvSpPr>
          <p:cNvPr id="163" name="Shape 163"/>
          <p:cNvSpPr txBox="1"/>
          <p:nvPr>
            <p:ph idx="1" type="body"/>
          </p:nvPr>
        </p:nvSpPr>
        <p:spPr>
          <a:xfrm>
            <a:off x="457200" y="1200150"/>
            <a:ext cx="8229600" cy="3630300"/>
          </a:xfrm>
          <a:prstGeom prst="rect">
            <a:avLst/>
          </a:prstGeom>
        </p:spPr>
        <p:txBody>
          <a:bodyPr anchorCtr="0" anchor="t" bIns="91425" lIns="91425" rIns="91425" tIns="91425">
            <a:noAutofit/>
          </a:bodyPr>
          <a:lstStyle/>
          <a:p>
            <a:pPr indent="-228600" lvl="0" marL="457200" rtl="0">
              <a:spcBef>
                <a:spcPts val="0"/>
              </a:spcBef>
            </a:pPr>
            <a:r>
              <a:rPr lang="en"/>
              <a:t>Purpose: To explore and get excited about American II and to meet your learning team!</a:t>
            </a:r>
          </a:p>
          <a:p>
            <a:pPr indent="-228600" lvl="1" marL="914400" rtl="0">
              <a:spcBef>
                <a:spcPts val="0"/>
              </a:spcBef>
            </a:pPr>
            <a:r>
              <a:rPr lang="en"/>
              <a:t>Get together with your assigned team.</a:t>
            </a:r>
          </a:p>
          <a:p>
            <a:pPr indent="-228600" lvl="1" marL="914400" rtl="0">
              <a:spcBef>
                <a:spcPts val="0"/>
              </a:spcBef>
            </a:pPr>
            <a:r>
              <a:rPr lang="en"/>
              <a:t>Designate a writer</a:t>
            </a:r>
          </a:p>
          <a:p>
            <a:pPr indent="-228600" lvl="2" marL="1371600" rtl="0">
              <a:spcBef>
                <a:spcPts val="0"/>
              </a:spcBef>
            </a:pPr>
            <a:r>
              <a:rPr lang="en"/>
              <a:t>Number your paper 1-27</a:t>
            </a:r>
          </a:p>
          <a:p>
            <a:pPr indent="-228600" lvl="1" marL="914400">
              <a:spcBef>
                <a:spcPts val="0"/>
              </a:spcBef>
            </a:pPr>
            <a:r>
              <a:rPr lang="en"/>
              <a:t>Wait for Mrs. Dunbar</a:t>
            </a:r>
          </a:p>
        </p:txBody>
      </p:sp>
      <p:sp>
        <p:nvSpPr>
          <p:cNvPr id="164" name="Shape 164"/>
          <p:cNvSpPr txBox="1"/>
          <p:nvPr>
            <p:ph type="title"/>
          </p:nvPr>
        </p:nvSpPr>
        <p:spPr>
          <a:xfrm>
            <a:off x="457200" y="13321"/>
            <a:ext cx="8229600" cy="857400"/>
          </a:xfrm>
          <a:prstGeom prst="rect">
            <a:avLst/>
          </a:prstGeom>
        </p:spPr>
        <p:txBody>
          <a:bodyPr anchorCtr="0" anchor="ctr" bIns="91425" lIns="91425" rIns="91425" tIns="91425">
            <a:noAutofit/>
          </a:bodyPr>
          <a:lstStyle/>
          <a:p>
            <a:pPr lvl="0">
              <a:spcBef>
                <a:spcPts val="0"/>
              </a:spcBef>
              <a:buNone/>
            </a:pPr>
            <a:r>
              <a:rPr lang="en"/>
              <a:t>A Short Pretest</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8" name="Shape 168"/>
        <p:cNvGrpSpPr/>
        <p:nvPr/>
      </p:nvGrpSpPr>
      <p:grpSpPr>
        <a:xfrm>
          <a:off x="0" y="0"/>
          <a:ext cx="0" cy="0"/>
          <a:chOff x="0" y="0"/>
          <a:chExt cx="0" cy="0"/>
        </a:xfrm>
      </p:grpSpPr>
      <p:pic>
        <p:nvPicPr>
          <p:cNvPr descr="gold-rush.jpg" id="169" name="Shape 169"/>
          <p:cNvPicPr preferRelativeResize="0"/>
          <p:nvPr/>
        </p:nvPicPr>
        <p:blipFill>
          <a:blip r:embed="rId3">
            <a:alphaModFix/>
          </a:blip>
          <a:stretch>
            <a:fillRect/>
          </a:stretch>
        </p:blipFill>
        <p:spPr>
          <a:xfrm>
            <a:off x="1595437" y="428625"/>
            <a:ext cx="5953125" cy="42862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3" name="Shape 173"/>
        <p:cNvGrpSpPr/>
        <p:nvPr/>
      </p:nvGrpSpPr>
      <p:grpSpPr>
        <a:xfrm>
          <a:off x="0" y="0"/>
          <a:ext cx="0" cy="0"/>
          <a:chOff x="0" y="0"/>
          <a:chExt cx="0" cy="0"/>
        </a:xfrm>
      </p:grpSpPr>
      <p:pic>
        <p:nvPicPr>
          <p:cNvPr descr="teddy roosevelt.jpg" id="174" name="Shape 174"/>
          <p:cNvPicPr preferRelativeResize="0"/>
          <p:nvPr/>
        </p:nvPicPr>
        <p:blipFill>
          <a:blip r:embed="rId3">
            <a:alphaModFix/>
          </a:blip>
          <a:stretch>
            <a:fillRect/>
          </a:stretch>
        </p:blipFill>
        <p:spPr>
          <a:xfrm>
            <a:off x="2910662" y="0"/>
            <a:ext cx="3322674" cy="5143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8" name="Shape 178"/>
        <p:cNvGrpSpPr/>
        <p:nvPr/>
      </p:nvGrpSpPr>
      <p:grpSpPr>
        <a:xfrm>
          <a:off x="0" y="0"/>
          <a:ext cx="0" cy="0"/>
          <a:chOff x="0" y="0"/>
          <a:chExt cx="0" cy="0"/>
        </a:xfrm>
      </p:grpSpPr>
      <p:pic>
        <p:nvPicPr>
          <p:cNvPr descr="yellowstone.jpg" id="179" name="Shape 179"/>
          <p:cNvPicPr preferRelativeResize="0"/>
          <p:nvPr/>
        </p:nvPicPr>
        <p:blipFill>
          <a:blip r:embed="rId3">
            <a:alphaModFix/>
          </a:blip>
          <a:stretch>
            <a:fillRect/>
          </a:stretch>
        </p:blipFill>
        <p:spPr>
          <a:xfrm>
            <a:off x="488657" y="0"/>
            <a:ext cx="8166684" cy="51434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3" name="Shape 183"/>
        <p:cNvGrpSpPr/>
        <p:nvPr/>
      </p:nvGrpSpPr>
      <p:grpSpPr>
        <a:xfrm>
          <a:off x="0" y="0"/>
          <a:ext cx="0" cy="0"/>
          <a:chOff x="0" y="0"/>
          <a:chExt cx="0" cy="0"/>
        </a:xfrm>
      </p:grpSpPr>
      <p:pic>
        <p:nvPicPr>
          <p:cNvPr descr="2010_0826_women_vote.jpg" id="184" name="Shape 184"/>
          <p:cNvPicPr preferRelativeResize="0"/>
          <p:nvPr/>
        </p:nvPicPr>
        <p:blipFill>
          <a:blip r:embed="rId3">
            <a:alphaModFix/>
          </a:blip>
          <a:stretch>
            <a:fillRect/>
          </a:stretch>
        </p:blipFill>
        <p:spPr>
          <a:xfrm>
            <a:off x="2157412" y="1219200"/>
            <a:ext cx="4829175" cy="27051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8" name="Shape 188"/>
        <p:cNvGrpSpPr/>
        <p:nvPr/>
      </p:nvGrpSpPr>
      <p:grpSpPr>
        <a:xfrm>
          <a:off x="0" y="0"/>
          <a:ext cx="0" cy="0"/>
          <a:chOff x="0" y="0"/>
          <a:chExt cx="0" cy="0"/>
        </a:xfrm>
      </p:grpSpPr>
      <p:pic>
        <p:nvPicPr>
          <p:cNvPr descr="sittingBull_0.jpg" id="189" name="Shape 189"/>
          <p:cNvPicPr preferRelativeResize="0"/>
          <p:nvPr/>
        </p:nvPicPr>
        <p:blipFill>
          <a:blip r:embed="rId3">
            <a:alphaModFix/>
          </a:blip>
          <a:stretch>
            <a:fillRect/>
          </a:stretch>
        </p:blipFill>
        <p:spPr>
          <a:xfrm>
            <a:off x="2616296" y="0"/>
            <a:ext cx="3911407" cy="5143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3" name="Shape 193"/>
        <p:cNvGrpSpPr/>
        <p:nvPr/>
      </p:nvGrpSpPr>
      <p:grpSpPr>
        <a:xfrm>
          <a:off x="0" y="0"/>
          <a:ext cx="0" cy="0"/>
          <a:chOff x="0" y="0"/>
          <a:chExt cx="0" cy="0"/>
        </a:xfrm>
      </p:grpSpPr>
      <p:pic>
        <p:nvPicPr>
          <p:cNvPr descr="Mount_Rushmore_National_Memorial.jpg" id="194" name="Shape 194"/>
          <p:cNvPicPr preferRelativeResize="0"/>
          <p:nvPr/>
        </p:nvPicPr>
        <p:blipFill>
          <a:blip r:embed="rId3">
            <a:alphaModFix/>
          </a:blip>
          <a:stretch>
            <a:fillRect/>
          </a:stretch>
        </p:blipFill>
        <p:spPr>
          <a:xfrm>
            <a:off x="1143000" y="0"/>
            <a:ext cx="6858000" cy="5143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8" name="Shape 198"/>
        <p:cNvGrpSpPr/>
        <p:nvPr/>
      </p:nvGrpSpPr>
      <p:grpSpPr>
        <a:xfrm>
          <a:off x="0" y="0"/>
          <a:ext cx="0" cy="0"/>
          <a:chOff x="0" y="0"/>
          <a:chExt cx="0" cy="0"/>
        </a:xfrm>
      </p:grpSpPr>
      <p:pic>
        <p:nvPicPr>
          <p:cNvPr descr="panama canal.jpg" id="199" name="Shape 199"/>
          <p:cNvPicPr preferRelativeResize="0"/>
          <p:nvPr/>
        </p:nvPicPr>
        <p:blipFill>
          <a:blip r:embed="rId3">
            <a:alphaModFix/>
          </a:blip>
          <a:stretch>
            <a:fillRect/>
          </a:stretch>
        </p:blipFill>
        <p:spPr>
          <a:xfrm>
            <a:off x="1957387" y="519112"/>
            <a:ext cx="5229225" cy="4105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3" name="Shape 93"/>
        <p:cNvGrpSpPr/>
        <p:nvPr/>
      </p:nvGrpSpPr>
      <p:grpSpPr>
        <a:xfrm>
          <a:off x="0" y="0"/>
          <a:ext cx="0" cy="0"/>
          <a:chOff x="0" y="0"/>
          <a:chExt cx="0" cy="0"/>
        </a:xfrm>
      </p:grpSpPr>
      <p:sp>
        <p:nvSpPr>
          <p:cNvPr id="94" name="Shape 94"/>
          <p:cNvSpPr txBox="1"/>
          <p:nvPr>
            <p:ph type="title"/>
          </p:nvPr>
        </p:nvSpPr>
        <p:spPr>
          <a:xfrm>
            <a:off x="457200" y="13321"/>
            <a:ext cx="8229600" cy="857400"/>
          </a:xfrm>
          <a:prstGeom prst="rect">
            <a:avLst/>
          </a:prstGeom>
        </p:spPr>
        <p:txBody>
          <a:bodyPr anchorCtr="0" anchor="ctr" bIns="91425" lIns="91425" rIns="91425" tIns="91425">
            <a:noAutofit/>
          </a:bodyPr>
          <a:lstStyle/>
          <a:p>
            <a:pPr lvl="0" algn="l">
              <a:spcBef>
                <a:spcPts val="0"/>
              </a:spcBef>
              <a:buClr>
                <a:schemeClr val="dk1"/>
              </a:buClr>
              <a:buSzPct val="45833"/>
              <a:buFont typeface="Arial"/>
              <a:buNone/>
            </a:pPr>
            <a:r>
              <a:rPr lang="en" sz="2400">
                <a:solidFill>
                  <a:srgbClr val="FFFFFF"/>
                </a:solidFill>
                <a:latin typeface="Economica"/>
                <a:ea typeface="Economica"/>
                <a:cs typeface="Economica"/>
                <a:sym typeface="Economica"/>
              </a:rPr>
              <a:t>Warm Up:  </a:t>
            </a:r>
          </a:p>
          <a:p>
            <a:pPr lvl="0" algn="l">
              <a:spcBef>
                <a:spcPts val="0"/>
              </a:spcBef>
              <a:buClr>
                <a:schemeClr val="dk1"/>
              </a:buClr>
              <a:buSzPct val="45833"/>
              <a:buFont typeface="Arial"/>
              <a:buNone/>
            </a:pPr>
            <a:r>
              <a:rPr lang="en" sz="2400">
                <a:solidFill>
                  <a:srgbClr val="FFFFFF"/>
                </a:solidFill>
                <a:latin typeface="Economica"/>
                <a:ea typeface="Economica"/>
                <a:cs typeface="Economica"/>
                <a:sym typeface="Economica"/>
              </a:rPr>
              <a:t>Student Questionnaire and Wall of Happiness</a:t>
            </a:r>
          </a:p>
          <a:p>
            <a:pPr lvl="0">
              <a:spcBef>
                <a:spcPts val="0"/>
              </a:spcBef>
              <a:buNone/>
            </a:pPr>
            <a:r>
              <a:t/>
            </a:r>
            <a:endParaRPr sz="1800">
              <a:solidFill>
                <a:srgbClr val="FFFFFF"/>
              </a:solidFill>
            </a:endParaRPr>
          </a:p>
        </p:txBody>
      </p:sp>
      <p:pic>
        <p:nvPicPr>
          <p:cNvPr descr="wall-of-happiness.jpg" id="95" name="Shape 95"/>
          <p:cNvPicPr preferRelativeResize="0"/>
          <p:nvPr/>
        </p:nvPicPr>
        <p:blipFill>
          <a:blip r:embed="rId3">
            <a:alphaModFix/>
          </a:blip>
          <a:stretch>
            <a:fillRect/>
          </a:stretch>
        </p:blipFill>
        <p:spPr>
          <a:xfrm>
            <a:off x="1869475" y="1179825"/>
            <a:ext cx="4619100" cy="3630300"/>
          </a:xfrm>
          <a:prstGeom prst="roundRect">
            <a:avLst>
              <a:gd fmla="val 16667" name="adj"/>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3" name="Shape 203"/>
        <p:cNvGrpSpPr/>
        <p:nvPr/>
      </p:nvGrpSpPr>
      <p:grpSpPr>
        <a:xfrm>
          <a:off x="0" y="0"/>
          <a:ext cx="0" cy="0"/>
          <a:chOff x="0" y="0"/>
          <a:chExt cx="0" cy="0"/>
        </a:xfrm>
      </p:grpSpPr>
      <p:pic>
        <p:nvPicPr>
          <p:cNvPr descr="WWI.jpg" id="204" name="Shape 204"/>
          <p:cNvPicPr preferRelativeResize="0"/>
          <p:nvPr/>
        </p:nvPicPr>
        <p:blipFill>
          <a:blip r:embed="rId3">
            <a:alphaModFix/>
          </a:blip>
          <a:stretch>
            <a:fillRect/>
          </a:stretch>
        </p:blipFill>
        <p:spPr>
          <a:xfrm>
            <a:off x="6211" y="0"/>
            <a:ext cx="9131576" cy="51435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8" name="Shape 208"/>
        <p:cNvGrpSpPr/>
        <p:nvPr/>
      </p:nvGrpSpPr>
      <p:grpSpPr>
        <a:xfrm>
          <a:off x="0" y="0"/>
          <a:ext cx="0" cy="0"/>
          <a:chOff x="0" y="0"/>
          <a:chExt cx="0" cy="0"/>
        </a:xfrm>
      </p:grpSpPr>
      <p:pic>
        <p:nvPicPr>
          <p:cNvPr descr="prohib_farewell_tx700.jpg" id="209" name="Shape 209"/>
          <p:cNvPicPr preferRelativeResize="0"/>
          <p:nvPr/>
        </p:nvPicPr>
        <p:blipFill>
          <a:blip r:embed="rId3">
            <a:alphaModFix/>
          </a:blip>
          <a:stretch>
            <a:fillRect/>
          </a:stretch>
        </p:blipFill>
        <p:spPr>
          <a:xfrm>
            <a:off x="1246461" y="0"/>
            <a:ext cx="6651076" cy="514349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3" name="Shape 213"/>
        <p:cNvGrpSpPr/>
        <p:nvPr/>
      </p:nvGrpSpPr>
      <p:grpSpPr>
        <a:xfrm>
          <a:off x="0" y="0"/>
          <a:ext cx="0" cy="0"/>
          <a:chOff x="0" y="0"/>
          <a:chExt cx="0" cy="0"/>
        </a:xfrm>
      </p:grpSpPr>
      <p:pic>
        <p:nvPicPr>
          <p:cNvPr descr="al-capone-cane.jpg" id="214" name="Shape 214"/>
          <p:cNvPicPr preferRelativeResize="0"/>
          <p:nvPr/>
        </p:nvPicPr>
        <p:blipFill>
          <a:blip r:embed="rId3">
            <a:alphaModFix/>
          </a:blip>
          <a:stretch>
            <a:fillRect/>
          </a:stretch>
        </p:blipFill>
        <p:spPr>
          <a:xfrm>
            <a:off x="2256325" y="786998"/>
            <a:ext cx="3488074" cy="34357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8" name="Shape 218"/>
        <p:cNvGrpSpPr/>
        <p:nvPr/>
      </p:nvGrpSpPr>
      <p:grpSpPr>
        <a:xfrm>
          <a:off x="0" y="0"/>
          <a:ext cx="0" cy="0"/>
          <a:chOff x="0" y="0"/>
          <a:chExt cx="0" cy="0"/>
        </a:xfrm>
      </p:grpSpPr>
      <p:pic>
        <p:nvPicPr>
          <p:cNvPr descr="hitler.jpg" id="219" name="Shape 219"/>
          <p:cNvPicPr preferRelativeResize="0"/>
          <p:nvPr/>
        </p:nvPicPr>
        <p:blipFill>
          <a:blip r:embed="rId3">
            <a:alphaModFix/>
          </a:blip>
          <a:stretch>
            <a:fillRect/>
          </a:stretch>
        </p:blipFill>
        <p:spPr>
          <a:xfrm>
            <a:off x="3133725" y="990600"/>
            <a:ext cx="2876550" cy="31623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3" name="Shape 223"/>
        <p:cNvGrpSpPr/>
        <p:nvPr/>
      </p:nvGrpSpPr>
      <p:grpSpPr>
        <a:xfrm>
          <a:off x="0" y="0"/>
          <a:ext cx="0" cy="0"/>
          <a:chOff x="0" y="0"/>
          <a:chExt cx="0" cy="0"/>
        </a:xfrm>
      </p:grpSpPr>
      <p:pic>
        <p:nvPicPr>
          <p:cNvPr descr="pearl harbor.jpg" id="224" name="Shape 224"/>
          <p:cNvPicPr preferRelativeResize="0"/>
          <p:nvPr/>
        </p:nvPicPr>
        <p:blipFill>
          <a:blip r:embed="rId3">
            <a:alphaModFix/>
          </a:blip>
          <a:stretch>
            <a:fillRect/>
          </a:stretch>
        </p:blipFill>
        <p:spPr>
          <a:xfrm>
            <a:off x="840319" y="0"/>
            <a:ext cx="7463361" cy="514349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8" name="Shape 228"/>
        <p:cNvGrpSpPr/>
        <p:nvPr/>
      </p:nvGrpSpPr>
      <p:grpSpPr>
        <a:xfrm>
          <a:off x="0" y="0"/>
          <a:ext cx="0" cy="0"/>
          <a:chOff x="0" y="0"/>
          <a:chExt cx="0" cy="0"/>
        </a:xfrm>
      </p:grpSpPr>
      <p:pic>
        <p:nvPicPr>
          <p:cNvPr descr="Child-survivors-photographed-at-Auschwitz-in-1945.jpg" id="229" name="Shape 229"/>
          <p:cNvPicPr preferRelativeResize="0"/>
          <p:nvPr/>
        </p:nvPicPr>
        <p:blipFill>
          <a:blip r:embed="rId3">
            <a:alphaModFix/>
          </a:blip>
          <a:stretch>
            <a:fillRect/>
          </a:stretch>
        </p:blipFill>
        <p:spPr>
          <a:xfrm>
            <a:off x="1857375" y="623887"/>
            <a:ext cx="5429250" cy="38957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3" name="Shape 233"/>
        <p:cNvGrpSpPr/>
        <p:nvPr/>
      </p:nvGrpSpPr>
      <p:grpSpPr>
        <a:xfrm>
          <a:off x="0" y="0"/>
          <a:ext cx="0" cy="0"/>
          <a:chOff x="0" y="0"/>
          <a:chExt cx="0" cy="0"/>
        </a:xfrm>
      </p:grpSpPr>
      <p:pic>
        <p:nvPicPr>
          <p:cNvPr descr="atomic bomb.jpg" id="234" name="Shape 234"/>
          <p:cNvPicPr preferRelativeResize="0"/>
          <p:nvPr/>
        </p:nvPicPr>
        <p:blipFill>
          <a:blip r:embed="rId3">
            <a:alphaModFix/>
          </a:blip>
          <a:stretch>
            <a:fillRect/>
          </a:stretch>
        </p:blipFill>
        <p:spPr>
          <a:xfrm>
            <a:off x="6211" y="0"/>
            <a:ext cx="9131576" cy="51435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8" name="Shape 238"/>
        <p:cNvGrpSpPr/>
        <p:nvPr/>
      </p:nvGrpSpPr>
      <p:grpSpPr>
        <a:xfrm>
          <a:off x="0" y="0"/>
          <a:ext cx="0" cy="0"/>
          <a:chOff x="0" y="0"/>
          <a:chExt cx="0" cy="0"/>
        </a:xfrm>
      </p:grpSpPr>
      <p:pic>
        <p:nvPicPr>
          <p:cNvPr descr="soviet-union.gif" id="239" name="Shape 239"/>
          <p:cNvPicPr preferRelativeResize="0"/>
          <p:nvPr/>
        </p:nvPicPr>
        <p:blipFill>
          <a:blip r:embed="rId3">
            <a:alphaModFix/>
          </a:blip>
          <a:stretch>
            <a:fillRect/>
          </a:stretch>
        </p:blipFill>
        <p:spPr>
          <a:xfrm>
            <a:off x="2667000" y="666750"/>
            <a:ext cx="3810000" cy="38100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3" name="Shape 243"/>
        <p:cNvGrpSpPr/>
        <p:nvPr/>
      </p:nvGrpSpPr>
      <p:grpSpPr>
        <a:xfrm>
          <a:off x="0" y="0"/>
          <a:ext cx="0" cy="0"/>
          <a:chOff x="0" y="0"/>
          <a:chExt cx="0" cy="0"/>
        </a:xfrm>
      </p:grpSpPr>
      <p:pic>
        <p:nvPicPr>
          <p:cNvPr descr="korean war.jpg" id="244" name="Shape 244"/>
          <p:cNvPicPr preferRelativeResize="0"/>
          <p:nvPr/>
        </p:nvPicPr>
        <p:blipFill>
          <a:blip r:embed="rId3">
            <a:alphaModFix/>
          </a:blip>
          <a:stretch>
            <a:fillRect/>
          </a:stretch>
        </p:blipFill>
        <p:spPr>
          <a:xfrm>
            <a:off x="1952625" y="714375"/>
            <a:ext cx="5238750" cy="37147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8" name="Shape 248"/>
        <p:cNvGrpSpPr/>
        <p:nvPr/>
      </p:nvGrpSpPr>
      <p:grpSpPr>
        <a:xfrm>
          <a:off x="0" y="0"/>
          <a:ext cx="0" cy="0"/>
          <a:chOff x="0" y="0"/>
          <a:chExt cx="0" cy="0"/>
        </a:xfrm>
      </p:grpSpPr>
      <p:pic>
        <p:nvPicPr>
          <p:cNvPr descr="main_1200.jpg" id="249" name="Shape 249"/>
          <p:cNvPicPr preferRelativeResize="0"/>
          <p:nvPr/>
        </p:nvPicPr>
        <p:blipFill>
          <a:blip r:embed="rId3">
            <a:alphaModFix/>
          </a:blip>
          <a:stretch>
            <a:fillRect/>
          </a:stretch>
        </p:blipFill>
        <p:spPr>
          <a:xfrm>
            <a:off x="709546" y="0"/>
            <a:ext cx="7724906" cy="514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9" name="Shape 99"/>
        <p:cNvGrpSpPr/>
        <p:nvPr/>
      </p:nvGrpSpPr>
      <p:grpSpPr>
        <a:xfrm>
          <a:off x="0" y="0"/>
          <a:ext cx="0" cy="0"/>
          <a:chOff x="0" y="0"/>
          <a:chExt cx="0" cy="0"/>
        </a:xfrm>
      </p:grpSpPr>
      <p:sp>
        <p:nvSpPr>
          <p:cNvPr id="100" name="Shape 100"/>
          <p:cNvSpPr txBox="1"/>
          <p:nvPr>
            <p:ph type="title"/>
          </p:nvPr>
        </p:nvSpPr>
        <p:spPr>
          <a:xfrm>
            <a:off x="457200" y="13321"/>
            <a:ext cx="8229600" cy="857400"/>
          </a:xfrm>
          <a:prstGeom prst="rect">
            <a:avLst/>
          </a:prstGeom>
        </p:spPr>
        <p:txBody>
          <a:bodyPr anchorCtr="0" anchor="ctr" bIns="91425" lIns="91425" rIns="91425" tIns="91425">
            <a:noAutofit/>
          </a:bodyPr>
          <a:lstStyle/>
          <a:p>
            <a:pPr lvl="0" algn="l">
              <a:spcBef>
                <a:spcPts val="0"/>
              </a:spcBef>
              <a:buNone/>
            </a:pPr>
            <a:r>
              <a:rPr lang="en" sz="3600"/>
              <a:t>Syllabus and Introduction to Course</a:t>
            </a:r>
          </a:p>
        </p:txBody>
      </p:sp>
      <p:sp>
        <p:nvSpPr>
          <p:cNvPr id="101" name="Shape 101"/>
          <p:cNvSpPr txBox="1"/>
          <p:nvPr>
            <p:ph idx="1" type="body"/>
          </p:nvPr>
        </p:nvSpPr>
        <p:spPr>
          <a:xfrm>
            <a:off x="292300" y="1011875"/>
            <a:ext cx="8229600" cy="3630300"/>
          </a:xfrm>
          <a:prstGeom prst="rect">
            <a:avLst/>
          </a:prstGeom>
        </p:spPr>
        <p:txBody>
          <a:bodyPr anchorCtr="0" anchor="t" bIns="91425" lIns="91425" rIns="91425" tIns="91425">
            <a:noAutofit/>
          </a:bodyPr>
          <a:lstStyle/>
          <a:p>
            <a:pPr lvl="0" rtl="0">
              <a:spcBef>
                <a:spcPts val="0"/>
              </a:spcBef>
              <a:buNone/>
            </a:pPr>
            <a:r>
              <a:rPr lang="en"/>
              <a:t>Welcome!</a:t>
            </a:r>
          </a:p>
          <a:p>
            <a:pPr indent="-228600" lvl="0" marL="457200" rtl="0">
              <a:spcBef>
                <a:spcPts val="0"/>
              </a:spcBef>
            </a:pPr>
            <a:r>
              <a:rPr lang="en"/>
              <a:t>Who is Ms. Dunbar?</a:t>
            </a:r>
          </a:p>
          <a:p>
            <a:pPr indent="-228600" lvl="0" marL="457200" rtl="0">
              <a:spcBef>
                <a:spcPts val="0"/>
              </a:spcBef>
            </a:pPr>
            <a:r>
              <a:rPr lang="en"/>
              <a:t>Syllabus American II</a:t>
            </a:r>
          </a:p>
          <a:p>
            <a:pPr indent="-228600" lvl="1" marL="914400" rtl="0">
              <a:spcBef>
                <a:spcPts val="0"/>
              </a:spcBef>
            </a:pPr>
            <a:r>
              <a:rPr lang="en"/>
              <a:t>Course Description and Pacing</a:t>
            </a:r>
          </a:p>
          <a:p>
            <a:pPr indent="0" lvl="0" marL="914400" rtl="0">
              <a:spcBef>
                <a:spcPts val="0"/>
              </a:spcBef>
              <a:buNone/>
            </a:pPr>
            <a:r>
              <a:t/>
            </a:r>
            <a:endParaRPr/>
          </a:p>
        </p:txBody>
      </p:sp>
      <p:pic>
        <p:nvPicPr>
          <p:cNvPr descr="11212610_10153263104253150_6963536715476227104_o.jpg" id="102" name="Shape 102"/>
          <p:cNvPicPr preferRelativeResize="0"/>
          <p:nvPr/>
        </p:nvPicPr>
        <p:blipFill>
          <a:blip r:embed="rId3">
            <a:alphaModFix/>
          </a:blip>
          <a:stretch>
            <a:fillRect/>
          </a:stretch>
        </p:blipFill>
        <p:spPr>
          <a:xfrm>
            <a:off x="292300" y="3371350"/>
            <a:ext cx="2090700" cy="1567799"/>
          </a:xfrm>
          <a:prstGeom prst="roundRect">
            <a:avLst>
              <a:gd fmla="val 16667" name="adj"/>
            </a:avLst>
          </a:prstGeom>
          <a:noFill/>
          <a:ln>
            <a:noFill/>
          </a:ln>
        </p:spPr>
      </p:pic>
      <p:pic>
        <p:nvPicPr>
          <p:cNvPr descr="10848833_10152905668663150_2671006446727770116_o.jpg" id="103" name="Shape 103"/>
          <p:cNvPicPr preferRelativeResize="0"/>
          <p:nvPr/>
        </p:nvPicPr>
        <p:blipFill>
          <a:blip r:embed="rId4">
            <a:alphaModFix/>
          </a:blip>
          <a:stretch>
            <a:fillRect/>
          </a:stretch>
        </p:blipFill>
        <p:spPr>
          <a:xfrm>
            <a:off x="3167700" y="3267225"/>
            <a:ext cx="2286299" cy="1714800"/>
          </a:xfrm>
          <a:prstGeom prst="roundRect">
            <a:avLst>
              <a:gd fmla="val 16667" name="adj"/>
            </a:avLst>
          </a:prstGeom>
          <a:noFill/>
          <a:ln>
            <a:noFill/>
          </a:ln>
        </p:spPr>
      </p:pic>
      <p:pic>
        <p:nvPicPr>
          <p:cNvPr descr="11004620_10153263127983150_8107231844810303810_o.jpg" id="104" name="Shape 104"/>
          <p:cNvPicPr preferRelativeResize="0"/>
          <p:nvPr/>
        </p:nvPicPr>
        <p:blipFill>
          <a:blip r:embed="rId5">
            <a:alphaModFix/>
          </a:blip>
          <a:stretch>
            <a:fillRect/>
          </a:stretch>
        </p:blipFill>
        <p:spPr>
          <a:xfrm>
            <a:off x="6281200" y="2840550"/>
            <a:ext cx="1606199" cy="2141400"/>
          </a:xfrm>
          <a:prstGeom prst="roundRect">
            <a:avLst>
              <a:gd fmla="val 16667" name="adj"/>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3" name="Shape 253"/>
        <p:cNvGrpSpPr/>
        <p:nvPr/>
      </p:nvGrpSpPr>
      <p:grpSpPr>
        <a:xfrm>
          <a:off x="0" y="0"/>
          <a:ext cx="0" cy="0"/>
          <a:chOff x="0" y="0"/>
          <a:chExt cx="0" cy="0"/>
        </a:xfrm>
      </p:grpSpPr>
      <p:pic>
        <p:nvPicPr>
          <p:cNvPr descr="1963_march_on_washington.jpg" id="254" name="Shape 254"/>
          <p:cNvPicPr preferRelativeResize="0"/>
          <p:nvPr/>
        </p:nvPicPr>
        <p:blipFill>
          <a:blip r:embed="rId3">
            <a:alphaModFix/>
          </a:blip>
          <a:stretch>
            <a:fillRect/>
          </a:stretch>
        </p:blipFill>
        <p:spPr>
          <a:xfrm>
            <a:off x="1776412" y="690562"/>
            <a:ext cx="5591175" cy="37623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8" name="Shape 258"/>
        <p:cNvGrpSpPr/>
        <p:nvPr/>
      </p:nvGrpSpPr>
      <p:grpSpPr>
        <a:xfrm>
          <a:off x="0" y="0"/>
          <a:ext cx="0" cy="0"/>
          <a:chOff x="0" y="0"/>
          <a:chExt cx="0" cy="0"/>
        </a:xfrm>
      </p:grpSpPr>
      <p:pic>
        <p:nvPicPr>
          <p:cNvPr descr="king.jpg" id="259" name="Shape 259"/>
          <p:cNvPicPr preferRelativeResize="0"/>
          <p:nvPr/>
        </p:nvPicPr>
        <p:blipFill>
          <a:blip r:embed="rId3">
            <a:alphaModFix/>
          </a:blip>
          <a:stretch>
            <a:fillRect/>
          </a:stretch>
        </p:blipFill>
        <p:spPr>
          <a:xfrm>
            <a:off x="57150" y="38100"/>
            <a:ext cx="9029700" cy="50673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3" name="Shape 263"/>
        <p:cNvGrpSpPr/>
        <p:nvPr/>
      </p:nvGrpSpPr>
      <p:grpSpPr>
        <a:xfrm>
          <a:off x="0" y="0"/>
          <a:ext cx="0" cy="0"/>
          <a:chOff x="0" y="0"/>
          <a:chExt cx="0" cy="0"/>
        </a:xfrm>
      </p:grpSpPr>
      <p:pic>
        <p:nvPicPr>
          <p:cNvPr descr="Womens-Liberation-Movemen-008.jpg" id="264" name="Shape 264"/>
          <p:cNvPicPr preferRelativeResize="0"/>
          <p:nvPr/>
        </p:nvPicPr>
        <p:blipFill>
          <a:blip r:embed="rId3">
            <a:alphaModFix/>
          </a:blip>
          <a:stretch>
            <a:fillRect/>
          </a:stretch>
        </p:blipFill>
        <p:spPr>
          <a:xfrm>
            <a:off x="2381250" y="1257300"/>
            <a:ext cx="4381500" cy="26289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8" name="Shape 268"/>
        <p:cNvGrpSpPr/>
        <p:nvPr/>
      </p:nvGrpSpPr>
      <p:grpSpPr>
        <a:xfrm>
          <a:off x="0" y="0"/>
          <a:ext cx="0" cy="0"/>
          <a:chOff x="0" y="0"/>
          <a:chExt cx="0" cy="0"/>
        </a:xfrm>
      </p:grpSpPr>
      <p:pic>
        <p:nvPicPr>
          <p:cNvPr descr="Woodstock-1969-woodstock-7053366-600-462.jpg" id="269" name="Shape 269"/>
          <p:cNvPicPr preferRelativeResize="0"/>
          <p:nvPr/>
        </p:nvPicPr>
        <p:blipFill>
          <a:blip r:embed="rId3">
            <a:alphaModFix/>
          </a:blip>
          <a:stretch>
            <a:fillRect/>
          </a:stretch>
        </p:blipFill>
        <p:spPr>
          <a:xfrm>
            <a:off x="1714500" y="371475"/>
            <a:ext cx="5715000" cy="44005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3" name="Shape 273"/>
        <p:cNvGrpSpPr/>
        <p:nvPr/>
      </p:nvGrpSpPr>
      <p:grpSpPr>
        <a:xfrm>
          <a:off x="0" y="0"/>
          <a:ext cx="0" cy="0"/>
          <a:chOff x="0" y="0"/>
          <a:chExt cx="0" cy="0"/>
        </a:xfrm>
      </p:grpSpPr>
      <p:pic>
        <p:nvPicPr>
          <p:cNvPr descr="Steve-Jobs-and-Steve-Wozniak.jpg" id="274" name="Shape 274"/>
          <p:cNvPicPr preferRelativeResize="0"/>
          <p:nvPr/>
        </p:nvPicPr>
        <p:blipFill>
          <a:blip r:embed="rId3">
            <a:alphaModFix/>
          </a:blip>
          <a:stretch>
            <a:fillRect/>
          </a:stretch>
        </p:blipFill>
        <p:spPr>
          <a:xfrm>
            <a:off x="1643062" y="619125"/>
            <a:ext cx="5857875" cy="39052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8" name="Shape 278"/>
        <p:cNvGrpSpPr/>
        <p:nvPr/>
      </p:nvGrpSpPr>
      <p:grpSpPr>
        <a:xfrm>
          <a:off x="0" y="0"/>
          <a:ext cx="0" cy="0"/>
          <a:chOff x="0" y="0"/>
          <a:chExt cx="0" cy="0"/>
        </a:xfrm>
      </p:grpSpPr>
      <p:pic>
        <p:nvPicPr>
          <p:cNvPr descr="Official_Portrait_of_President_Reagan_1981.jpg" id="279" name="Shape 279"/>
          <p:cNvPicPr preferRelativeResize="0"/>
          <p:nvPr/>
        </p:nvPicPr>
        <p:blipFill>
          <a:blip r:embed="rId3">
            <a:alphaModFix/>
          </a:blip>
          <a:stretch>
            <a:fillRect/>
          </a:stretch>
        </p:blipFill>
        <p:spPr>
          <a:xfrm>
            <a:off x="2515457" y="0"/>
            <a:ext cx="4113085" cy="51435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3" name="Shape 283"/>
        <p:cNvGrpSpPr/>
        <p:nvPr/>
      </p:nvGrpSpPr>
      <p:grpSpPr>
        <a:xfrm>
          <a:off x="0" y="0"/>
          <a:ext cx="0" cy="0"/>
          <a:chOff x="0" y="0"/>
          <a:chExt cx="0" cy="0"/>
        </a:xfrm>
      </p:grpSpPr>
      <p:pic>
        <p:nvPicPr>
          <p:cNvPr descr="desert storm.jpg" id="284" name="Shape 284"/>
          <p:cNvPicPr preferRelativeResize="0"/>
          <p:nvPr/>
        </p:nvPicPr>
        <p:blipFill>
          <a:blip r:embed="rId3">
            <a:alphaModFix/>
          </a:blip>
          <a:stretch>
            <a:fillRect/>
          </a:stretch>
        </p:blipFill>
        <p:spPr>
          <a:xfrm>
            <a:off x="762000" y="190500"/>
            <a:ext cx="7620000" cy="47625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8" name="Shape 288"/>
        <p:cNvGrpSpPr/>
        <p:nvPr/>
      </p:nvGrpSpPr>
      <p:grpSpPr>
        <a:xfrm>
          <a:off x="0" y="0"/>
          <a:ext cx="0" cy="0"/>
          <a:chOff x="0" y="0"/>
          <a:chExt cx="0" cy="0"/>
        </a:xfrm>
      </p:grpSpPr>
      <p:pic>
        <p:nvPicPr>
          <p:cNvPr descr="clinton_lewinsky-1.jpg" id="289" name="Shape 289"/>
          <p:cNvPicPr preferRelativeResize="0"/>
          <p:nvPr/>
        </p:nvPicPr>
        <p:blipFill>
          <a:blip r:embed="rId3">
            <a:alphaModFix/>
          </a:blip>
          <a:stretch>
            <a:fillRect/>
          </a:stretch>
        </p:blipFill>
        <p:spPr>
          <a:xfrm>
            <a:off x="716302" y="0"/>
            <a:ext cx="7711395" cy="51435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3" name="Shape 293"/>
        <p:cNvGrpSpPr/>
        <p:nvPr/>
      </p:nvGrpSpPr>
      <p:grpSpPr>
        <a:xfrm>
          <a:off x="0" y="0"/>
          <a:ext cx="0" cy="0"/>
          <a:chOff x="0" y="0"/>
          <a:chExt cx="0" cy="0"/>
        </a:xfrm>
      </p:grpSpPr>
      <p:pic>
        <p:nvPicPr>
          <p:cNvPr descr="george-w-bush.jpg" id="294" name="Shape 294"/>
          <p:cNvPicPr preferRelativeResize="0"/>
          <p:nvPr/>
        </p:nvPicPr>
        <p:blipFill>
          <a:blip r:embed="rId3">
            <a:alphaModFix/>
          </a:blip>
          <a:stretch>
            <a:fillRect/>
          </a:stretch>
        </p:blipFill>
        <p:spPr>
          <a:xfrm>
            <a:off x="3414712" y="1109662"/>
            <a:ext cx="2314575" cy="292417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8" name="Shape 298"/>
        <p:cNvGrpSpPr/>
        <p:nvPr/>
      </p:nvGrpSpPr>
      <p:grpSpPr>
        <a:xfrm>
          <a:off x="0" y="0"/>
          <a:ext cx="0" cy="0"/>
          <a:chOff x="0" y="0"/>
          <a:chExt cx="0" cy="0"/>
        </a:xfrm>
      </p:grpSpPr>
      <p:pic>
        <p:nvPicPr>
          <p:cNvPr descr="9:11.jpg" id="299" name="Shape 299"/>
          <p:cNvPicPr preferRelativeResize="0"/>
          <p:nvPr/>
        </p:nvPicPr>
        <p:blipFill>
          <a:blip r:embed="rId3">
            <a:alphaModFix/>
          </a:blip>
          <a:stretch>
            <a:fillRect/>
          </a:stretch>
        </p:blipFill>
        <p:spPr>
          <a:xfrm>
            <a:off x="2271452" y="0"/>
            <a:ext cx="4601094" cy="51434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8" name="Shape 108"/>
        <p:cNvGrpSpPr/>
        <p:nvPr/>
      </p:nvGrpSpPr>
      <p:grpSpPr>
        <a:xfrm>
          <a:off x="0" y="0"/>
          <a:ext cx="0" cy="0"/>
          <a:chOff x="0" y="0"/>
          <a:chExt cx="0" cy="0"/>
        </a:xfrm>
      </p:grpSpPr>
      <p:sp>
        <p:nvSpPr>
          <p:cNvPr id="109" name="Shape 109"/>
          <p:cNvSpPr txBox="1"/>
          <p:nvPr>
            <p:ph type="title"/>
          </p:nvPr>
        </p:nvSpPr>
        <p:spPr>
          <a:xfrm>
            <a:off x="457200" y="13321"/>
            <a:ext cx="8229600" cy="857400"/>
          </a:xfrm>
          <a:prstGeom prst="rect">
            <a:avLst/>
          </a:prstGeom>
        </p:spPr>
        <p:txBody>
          <a:bodyPr anchorCtr="0" anchor="ctr" bIns="91425" lIns="91425" rIns="91425" tIns="91425">
            <a:noAutofit/>
          </a:bodyPr>
          <a:lstStyle/>
          <a:p>
            <a:pPr lvl="0">
              <a:spcBef>
                <a:spcPts val="0"/>
              </a:spcBef>
              <a:buNone/>
            </a:pPr>
            <a:r>
              <a:rPr lang="en" sz="3600"/>
              <a:t>Time Periods and Pacing</a:t>
            </a:r>
          </a:p>
        </p:txBody>
      </p:sp>
      <p:sp>
        <p:nvSpPr>
          <p:cNvPr id="110" name="Shape 110"/>
          <p:cNvSpPr txBox="1"/>
          <p:nvPr>
            <p:ph idx="1" type="body"/>
          </p:nvPr>
        </p:nvSpPr>
        <p:spPr>
          <a:xfrm>
            <a:off x="457200" y="1011650"/>
            <a:ext cx="8229600" cy="3818699"/>
          </a:xfrm>
          <a:prstGeom prst="rect">
            <a:avLst/>
          </a:prstGeom>
        </p:spPr>
        <p:txBody>
          <a:bodyPr anchorCtr="0" anchor="t" bIns="91425" lIns="91425" rIns="91425" tIns="91425">
            <a:noAutofit/>
          </a:bodyPr>
          <a:lstStyle/>
          <a:p>
            <a:pPr lvl="0" rtl="0">
              <a:spcBef>
                <a:spcPts val="0"/>
              </a:spcBef>
              <a:buNone/>
            </a:pPr>
            <a:r>
              <a:rPr lang="en" sz="1800"/>
              <a:t>Unit 1: Post Civil War America</a:t>
            </a:r>
          </a:p>
          <a:p>
            <a:pPr lvl="0" rtl="0">
              <a:spcBef>
                <a:spcPts val="0"/>
              </a:spcBef>
              <a:buNone/>
            </a:pPr>
            <a:r>
              <a:rPr lang="en" sz="1800"/>
              <a:t>1862-1901</a:t>
            </a:r>
          </a:p>
          <a:p>
            <a:pPr lvl="0" rtl="0">
              <a:spcBef>
                <a:spcPts val="0"/>
              </a:spcBef>
              <a:buNone/>
            </a:pPr>
            <a:r>
              <a:rPr lang="en" sz="1800"/>
              <a:t>Unit 2:  Imperialism and Progressivism</a:t>
            </a:r>
          </a:p>
          <a:p>
            <a:pPr lvl="0" rtl="0">
              <a:spcBef>
                <a:spcPts val="0"/>
              </a:spcBef>
              <a:buNone/>
            </a:pPr>
            <a:r>
              <a:rPr lang="en" sz="1800"/>
              <a:t>1900-1914</a:t>
            </a:r>
          </a:p>
          <a:p>
            <a:pPr lvl="0" rtl="0">
              <a:spcBef>
                <a:spcPts val="0"/>
              </a:spcBef>
              <a:buNone/>
            </a:pPr>
            <a:r>
              <a:rPr lang="en" sz="1800"/>
              <a:t>Unit 3: The Great War and It’s Legacy</a:t>
            </a:r>
          </a:p>
          <a:p>
            <a:pPr lvl="0" rtl="0">
              <a:spcBef>
                <a:spcPts val="0"/>
              </a:spcBef>
              <a:buNone/>
            </a:pPr>
            <a:r>
              <a:rPr lang="en" sz="1800"/>
              <a:t>1914-1939</a:t>
            </a:r>
          </a:p>
          <a:p>
            <a:pPr lvl="0" rtl="0">
              <a:spcBef>
                <a:spcPts val="0"/>
              </a:spcBef>
              <a:buNone/>
            </a:pPr>
            <a:r>
              <a:rPr lang="en" sz="1800"/>
              <a:t>Unit 4: WWII and Early Cold War</a:t>
            </a:r>
          </a:p>
          <a:p>
            <a:pPr lvl="0" rtl="0">
              <a:spcBef>
                <a:spcPts val="0"/>
              </a:spcBef>
              <a:buNone/>
            </a:pPr>
            <a:r>
              <a:rPr lang="en" sz="1800"/>
              <a:t>1933-1975</a:t>
            </a:r>
          </a:p>
          <a:p>
            <a:pPr lvl="0" rtl="0">
              <a:spcBef>
                <a:spcPts val="0"/>
              </a:spcBef>
              <a:buNone/>
            </a:pPr>
            <a:r>
              <a:rPr lang="en" sz="1800"/>
              <a:t>Unit 5: Social Movements</a:t>
            </a:r>
          </a:p>
          <a:p>
            <a:pPr lvl="0" rtl="0">
              <a:spcBef>
                <a:spcPts val="0"/>
              </a:spcBef>
              <a:buNone/>
            </a:pPr>
            <a:r>
              <a:rPr lang="en" sz="1800"/>
              <a:t>1950-1980</a:t>
            </a:r>
          </a:p>
          <a:p>
            <a:pPr lvl="0" rtl="0">
              <a:spcBef>
                <a:spcPts val="0"/>
              </a:spcBef>
              <a:buNone/>
            </a:pPr>
            <a:r>
              <a:rPr lang="en" sz="1800"/>
              <a:t>Unit 6:  Closing of the Cold War</a:t>
            </a:r>
          </a:p>
          <a:p>
            <a:pPr lvl="0" rtl="0">
              <a:spcBef>
                <a:spcPts val="0"/>
              </a:spcBef>
              <a:buNone/>
            </a:pPr>
            <a:r>
              <a:rPr lang="en" sz="1800"/>
              <a:t>1968-1991</a:t>
            </a:r>
          </a:p>
          <a:p>
            <a:pPr lvl="0" rtl="0">
              <a:spcBef>
                <a:spcPts val="0"/>
              </a:spcBef>
              <a:buNone/>
            </a:pPr>
            <a:r>
              <a:rPr lang="en" sz="1800"/>
              <a:t>Unit 7:  Role of Terrorism in Modern America</a:t>
            </a:r>
          </a:p>
          <a:p>
            <a:pPr lvl="0">
              <a:spcBef>
                <a:spcPts val="0"/>
              </a:spcBef>
              <a:buNone/>
            </a:pPr>
            <a:r>
              <a:rPr lang="en" sz="1800"/>
              <a:t>1990-Present</a:t>
            </a:r>
          </a:p>
        </p:txBody>
      </p:sp>
      <p:pic>
        <p:nvPicPr>
          <p:cNvPr descr="582494_493610767371667_921475574_n1.png" id="111" name="Shape 111"/>
          <p:cNvPicPr preferRelativeResize="0"/>
          <p:nvPr/>
        </p:nvPicPr>
        <p:blipFill>
          <a:blip r:embed="rId3">
            <a:alphaModFix/>
          </a:blip>
          <a:stretch>
            <a:fillRect/>
          </a:stretch>
        </p:blipFill>
        <p:spPr>
          <a:xfrm>
            <a:off x="4893150" y="1183349"/>
            <a:ext cx="3994149" cy="314172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3" name="Shape 303"/>
        <p:cNvGrpSpPr/>
        <p:nvPr/>
      </p:nvGrpSpPr>
      <p:grpSpPr>
        <a:xfrm>
          <a:off x="0" y="0"/>
          <a:ext cx="0" cy="0"/>
          <a:chOff x="0" y="0"/>
          <a:chExt cx="0" cy="0"/>
        </a:xfrm>
      </p:grpSpPr>
      <p:pic>
        <p:nvPicPr>
          <p:cNvPr descr="osama bin laden.jpg" id="304" name="Shape 304"/>
          <p:cNvPicPr preferRelativeResize="0"/>
          <p:nvPr/>
        </p:nvPicPr>
        <p:blipFill>
          <a:blip r:embed="rId3">
            <a:alphaModFix/>
          </a:blip>
          <a:stretch>
            <a:fillRect/>
          </a:stretch>
        </p:blipFill>
        <p:spPr>
          <a:xfrm>
            <a:off x="914400" y="514350"/>
            <a:ext cx="7315200" cy="41148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8" name="Shape 308"/>
        <p:cNvGrpSpPr/>
        <p:nvPr/>
      </p:nvGrpSpPr>
      <p:grpSpPr>
        <a:xfrm>
          <a:off x="0" y="0"/>
          <a:ext cx="0" cy="0"/>
          <a:chOff x="0" y="0"/>
          <a:chExt cx="0" cy="0"/>
        </a:xfrm>
      </p:grpSpPr>
      <p:pic>
        <p:nvPicPr>
          <p:cNvPr descr="social-media-growth.jpg" id="309" name="Shape 309"/>
          <p:cNvPicPr preferRelativeResize="0"/>
          <p:nvPr/>
        </p:nvPicPr>
        <p:blipFill>
          <a:blip r:embed="rId3">
            <a:alphaModFix/>
          </a:blip>
          <a:stretch>
            <a:fillRect/>
          </a:stretch>
        </p:blipFill>
        <p:spPr>
          <a:xfrm>
            <a:off x="912953" y="0"/>
            <a:ext cx="7318095" cy="5143501"/>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3" name="Shape 313"/>
        <p:cNvGrpSpPr/>
        <p:nvPr/>
      </p:nvGrpSpPr>
      <p:grpSpPr>
        <a:xfrm>
          <a:off x="0" y="0"/>
          <a:ext cx="0" cy="0"/>
          <a:chOff x="0" y="0"/>
          <a:chExt cx="0" cy="0"/>
        </a:xfrm>
      </p:grpSpPr>
      <p:sp>
        <p:nvSpPr>
          <p:cNvPr id="314" name="Shape 314"/>
          <p:cNvSpPr txBox="1"/>
          <p:nvPr>
            <p:ph idx="1" type="body"/>
          </p:nvPr>
        </p:nvSpPr>
        <p:spPr>
          <a:xfrm>
            <a:off x="457200" y="1200150"/>
            <a:ext cx="8229600" cy="3630300"/>
          </a:xfrm>
          <a:prstGeom prst="rect">
            <a:avLst/>
          </a:prstGeom>
        </p:spPr>
        <p:txBody>
          <a:bodyPr anchorCtr="0" anchor="t" bIns="91425" lIns="91425" rIns="91425" tIns="91425">
            <a:noAutofit/>
          </a:bodyPr>
          <a:lstStyle/>
          <a:p>
            <a:pPr lvl="0">
              <a:lnSpc>
                <a:spcPct val="115000"/>
              </a:lnSpc>
              <a:spcBef>
                <a:spcPts val="0"/>
              </a:spcBef>
              <a:spcAft>
                <a:spcPts val="1600"/>
              </a:spcAft>
              <a:buClr>
                <a:schemeClr val="dk1"/>
              </a:buClr>
              <a:buSzPct val="61111"/>
              <a:buFont typeface="Arial"/>
              <a:buNone/>
            </a:pPr>
            <a:r>
              <a:rPr lang="en" sz="1800">
                <a:latin typeface="Open Sans"/>
                <a:ea typeface="Open Sans"/>
                <a:cs typeface="Open Sans"/>
                <a:sym typeface="Open Sans"/>
              </a:rPr>
              <a:t>Initiative: Blind Polygon (Time 30 mins)</a:t>
            </a:r>
          </a:p>
          <a:p>
            <a:pPr lvl="0">
              <a:lnSpc>
                <a:spcPct val="115000"/>
              </a:lnSpc>
              <a:spcBef>
                <a:spcPts val="0"/>
              </a:spcBef>
              <a:spcAft>
                <a:spcPts val="1600"/>
              </a:spcAft>
              <a:buClr>
                <a:schemeClr val="dk1"/>
              </a:buClr>
              <a:buSzPct val="78571"/>
              <a:buFont typeface="Arial"/>
              <a:buNone/>
            </a:pPr>
            <a:r>
              <a:rPr lang="en" sz="1400">
                <a:latin typeface="Open Sans"/>
                <a:ea typeface="Open Sans"/>
                <a:cs typeface="Open Sans"/>
                <a:sym typeface="Open Sans"/>
              </a:rPr>
              <a:t>Objectives:  Communication, Collaboration, Team Strategy</a:t>
            </a:r>
          </a:p>
          <a:p>
            <a:pPr lvl="0">
              <a:lnSpc>
                <a:spcPct val="115000"/>
              </a:lnSpc>
              <a:spcBef>
                <a:spcPts val="0"/>
              </a:spcBef>
              <a:spcAft>
                <a:spcPts val="1600"/>
              </a:spcAft>
              <a:buClr>
                <a:schemeClr val="dk1"/>
              </a:buClr>
              <a:buSzPct val="78571"/>
              <a:buFont typeface="Arial"/>
              <a:buNone/>
            </a:pPr>
            <a:r>
              <a:rPr lang="en" sz="1400">
                <a:latin typeface="Open Sans"/>
                <a:ea typeface="Open Sans"/>
                <a:cs typeface="Open Sans"/>
                <a:sym typeface="Open Sans"/>
              </a:rPr>
              <a:t>Materials:  Blindfolds - 1 per person, rope</a:t>
            </a:r>
          </a:p>
          <a:p>
            <a:pPr lvl="0">
              <a:lnSpc>
                <a:spcPct val="115000"/>
              </a:lnSpc>
              <a:spcBef>
                <a:spcPts val="0"/>
              </a:spcBef>
              <a:spcAft>
                <a:spcPts val="1600"/>
              </a:spcAft>
              <a:buClr>
                <a:schemeClr val="dk1"/>
              </a:buClr>
              <a:buSzPct val="61111"/>
              <a:buFont typeface="Arial"/>
              <a:buNone/>
            </a:pPr>
            <a:r>
              <a:rPr lang="en" sz="1800">
                <a:latin typeface="Open Sans"/>
                <a:ea typeface="Open Sans"/>
                <a:cs typeface="Open Sans"/>
                <a:sym typeface="Open Sans"/>
              </a:rPr>
              <a:t> </a:t>
            </a:r>
            <a:r>
              <a:rPr lang="en" sz="1400">
                <a:latin typeface="Open Sans"/>
                <a:ea typeface="Open Sans"/>
                <a:cs typeface="Open Sans"/>
                <a:sym typeface="Open Sans"/>
              </a:rPr>
              <a:t>Debrief: </a:t>
            </a:r>
            <a:r>
              <a:rPr lang="en" sz="1800">
                <a:latin typeface="Open Sans"/>
                <a:ea typeface="Open Sans"/>
                <a:cs typeface="Open Sans"/>
                <a:sym typeface="Open Sans"/>
              </a:rPr>
              <a:t> </a:t>
            </a:r>
          </a:p>
          <a:p>
            <a:pPr indent="-304800" lvl="0" marL="457200">
              <a:lnSpc>
                <a:spcPct val="115000"/>
              </a:lnSpc>
              <a:spcBef>
                <a:spcPts val="0"/>
              </a:spcBef>
              <a:spcAft>
                <a:spcPts val="1600"/>
              </a:spcAft>
              <a:buSzPct val="100000"/>
              <a:buFont typeface="Open Sans"/>
            </a:pPr>
            <a:r>
              <a:rPr lang="en" sz="1200">
                <a:latin typeface="Open Sans"/>
                <a:ea typeface="Open Sans"/>
                <a:cs typeface="Open Sans"/>
                <a:sym typeface="Open Sans"/>
              </a:rPr>
              <a:t>What were some of the challenges you faced in the first round? 2nd Round?</a:t>
            </a:r>
          </a:p>
          <a:p>
            <a:pPr indent="-304800" lvl="0" marL="457200">
              <a:lnSpc>
                <a:spcPct val="115000"/>
              </a:lnSpc>
              <a:spcBef>
                <a:spcPts val="0"/>
              </a:spcBef>
              <a:spcAft>
                <a:spcPts val="1600"/>
              </a:spcAft>
              <a:buSzPct val="100000"/>
              <a:buFont typeface="Open Sans"/>
            </a:pPr>
            <a:r>
              <a:rPr lang="en" sz="1200">
                <a:latin typeface="Open Sans"/>
                <a:ea typeface="Open Sans"/>
                <a:cs typeface="Open Sans"/>
                <a:sym typeface="Open Sans"/>
              </a:rPr>
              <a:t>How would you describe your communication as a group?  1st Round/ 2nd Round</a:t>
            </a:r>
          </a:p>
          <a:p>
            <a:pPr indent="-304800" lvl="0" marL="457200">
              <a:lnSpc>
                <a:spcPct val="115000"/>
              </a:lnSpc>
              <a:spcBef>
                <a:spcPts val="0"/>
              </a:spcBef>
              <a:spcAft>
                <a:spcPts val="1600"/>
              </a:spcAft>
              <a:buSzPct val="100000"/>
              <a:buFont typeface="Open Sans"/>
            </a:pPr>
            <a:r>
              <a:rPr lang="en" sz="1200">
                <a:latin typeface="Open Sans"/>
                <a:ea typeface="Open Sans"/>
                <a:cs typeface="Open Sans"/>
                <a:sym typeface="Open Sans"/>
              </a:rPr>
              <a:t>How did your communication change over time and how did this impact you and the work of the team?</a:t>
            </a:r>
          </a:p>
          <a:p>
            <a:pPr indent="-304800" lvl="0" marL="457200">
              <a:lnSpc>
                <a:spcPct val="115000"/>
              </a:lnSpc>
              <a:spcBef>
                <a:spcPts val="0"/>
              </a:spcBef>
              <a:spcAft>
                <a:spcPts val="1600"/>
              </a:spcAft>
              <a:buSzPct val="100000"/>
              <a:buFont typeface="Open Sans"/>
            </a:pPr>
            <a:r>
              <a:rPr lang="en" sz="1200">
                <a:latin typeface="Open Sans"/>
                <a:ea typeface="Open Sans"/>
                <a:cs typeface="Open Sans"/>
                <a:sym typeface="Open Sans"/>
              </a:rPr>
              <a:t>Did anyone emerge as a leader during this activity?</a:t>
            </a:r>
          </a:p>
          <a:p>
            <a:pPr indent="-304800" lvl="0" marL="457200">
              <a:lnSpc>
                <a:spcPct val="115000"/>
              </a:lnSpc>
              <a:spcBef>
                <a:spcPts val="0"/>
              </a:spcBef>
              <a:spcAft>
                <a:spcPts val="1600"/>
              </a:spcAft>
              <a:buSzPct val="100000"/>
              <a:buFont typeface="Open Sans"/>
            </a:pPr>
            <a:r>
              <a:rPr lang="en" sz="1200">
                <a:latin typeface="Open Sans"/>
                <a:ea typeface="Open Sans"/>
                <a:cs typeface="Open Sans"/>
                <a:sym typeface="Open Sans"/>
              </a:rPr>
              <a:t>What did they do to provide leadership to the group?</a:t>
            </a:r>
          </a:p>
          <a:p>
            <a:pPr indent="-304800" lvl="0" marL="457200">
              <a:lnSpc>
                <a:spcPct val="115000"/>
              </a:lnSpc>
              <a:spcBef>
                <a:spcPts val="0"/>
              </a:spcBef>
              <a:spcAft>
                <a:spcPts val="1600"/>
              </a:spcAft>
              <a:buSzPct val="100000"/>
              <a:buFont typeface="Open Sans"/>
            </a:pPr>
            <a:r>
              <a:rPr lang="en" sz="1200">
                <a:latin typeface="Open Sans"/>
                <a:ea typeface="Open Sans"/>
                <a:cs typeface="Open Sans"/>
                <a:sym typeface="Open Sans"/>
              </a:rPr>
              <a:t>What lessons/insights might we take with us?</a:t>
            </a:r>
          </a:p>
          <a:p>
            <a:pPr lvl="0">
              <a:spcBef>
                <a:spcPts val="0"/>
              </a:spcBef>
              <a:buNone/>
            </a:pPr>
            <a:r>
              <a:t/>
            </a:r>
            <a:endParaRPr/>
          </a:p>
        </p:txBody>
      </p:sp>
      <p:sp>
        <p:nvSpPr>
          <p:cNvPr id="315" name="Shape 315"/>
          <p:cNvSpPr txBox="1"/>
          <p:nvPr>
            <p:ph type="title"/>
          </p:nvPr>
        </p:nvSpPr>
        <p:spPr>
          <a:xfrm>
            <a:off x="457200" y="13321"/>
            <a:ext cx="8229600" cy="857400"/>
          </a:xfrm>
          <a:prstGeom prst="rect">
            <a:avLst/>
          </a:prstGeom>
        </p:spPr>
        <p:txBody>
          <a:bodyPr anchorCtr="0" anchor="ctr" bIns="91425" lIns="91425" rIns="91425" tIns="91425">
            <a:noAutofit/>
          </a:bodyPr>
          <a:lstStyle/>
          <a:p>
            <a:pPr lvl="0">
              <a:spcBef>
                <a:spcPts val="0"/>
              </a:spcBef>
              <a:buNone/>
            </a:pPr>
            <a:r>
              <a:rPr lang="en" sz="3000"/>
              <a:t>Creating Positive Classroom Culture</a:t>
            </a: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9" name="Shape 319"/>
        <p:cNvGrpSpPr/>
        <p:nvPr/>
      </p:nvGrpSpPr>
      <p:grpSpPr>
        <a:xfrm>
          <a:off x="0" y="0"/>
          <a:ext cx="0" cy="0"/>
          <a:chOff x="0" y="0"/>
          <a:chExt cx="0" cy="0"/>
        </a:xfrm>
      </p:grpSpPr>
      <p:sp>
        <p:nvSpPr>
          <p:cNvPr id="320" name="Shape 320"/>
          <p:cNvSpPr txBox="1"/>
          <p:nvPr>
            <p:ph type="title"/>
          </p:nvPr>
        </p:nvSpPr>
        <p:spPr>
          <a:xfrm>
            <a:off x="457200" y="13321"/>
            <a:ext cx="8229600" cy="857400"/>
          </a:xfrm>
          <a:prstGeom prst="rect">
            <a:avLst/>
          </a:prstGeom>
        </p:spPr>
        <p:txBody>
          <a:bodyPr anchorCtr="0" anchor="ctr" bIns="91425" lIns="91425" rIns="91425" tIns="91425">
            <a:noAutofit/>
          </a:bodyPr>
          <a:lstStyle/>
          <a:p>
            <a:pPr lvl="0">
              <a:spcBef>
                <a:spcPts val="0"/>
              </a:spcBef>
              <a:buNone/>
            </a:pPr>
            <a:r>
              <a:rPr lang="en" sz="3600"/>
              <a:t>Creating Positive Classroom Culture</a:t>
            </a:r>
          </a:p>
        </p:txBody>
      </p:sp>
      <p:sp>
        <p:nvSpPr>
          <p:cNvPr id="321" name="Shape 321"/>
          <p:cNvSpPr txBox="1"/>
          <p:nvPr>
            <p:ph idx="1" type="body"/>
          </p:nvPr>
        </p:nvSpPr>
        <p:spPr>
          <a:xfrm>
            <a:off x="457200" y="1200150"/>
            <a:ext cx="8229600" cy="3630300"/>
          </a:xfrm>
          <a:prstGeom prst="rect">
            <a:avLst/>
          </a:prstGeom>
        </p:spPr>
        <p:txBody>
          <a:bodyPr anchorCtr="0" anchor="t" bIns="91425" lIns="91425" rIns="91425" tIns="91425">
            <a:noAutofit/>
          </a:bodyPr>
          <a:lstStyle/>
          <a:p>
            <a:pPr lvl="0" rtl="0">
              <a:lnSpc>
                <a:spcPct val="128570"/>
              </a:lnSpc>
              <a:spcBef>
                <a:spcPts val="0"/>
              </a:spcBef>
              <a:spcAft>
                <a:spcPts val="1400"/>
              </a:spcAft>
              <a:buNone/>
            </a:pPr>
            <a:r>
              <a:rPr lang="en" sz="1300">
                <a:solidFill>
                  <a:srgbClr val="333333"/>
                </a:solidFill>
                <a:latin typeface="Georgia"/>
                <a:ea typeface="Georgia"/>
                <a:cs typeface="Georgia"/>
                <a:sym typeface="Georgia"/>
              </a:rPr>
              <a:t>Culture refers to a wide range of identity and community characteristics. Culturally responsive pedagogy engages identities and identity issues across all groups and communities: gender, ability/disability, religion, sexual orientation, socioeconomic status, race, ethnicity, language and nationality.  Culturally responsive classroom culture exists when classrooms are safe spaces where students are seen, valued, cared for and respected as their full selves.</a:t>
            </a:r>
          </a:p>
          <a:p>
            <a:pPr lvl="0" rtl="0">
              <a:lnSpc>
                <a:spcPct val="128570"/>
              </a:lnSpc>
              <a:spcBef>
                <a:spcPts val="0"/>
              </a:spcBef>
              <a:spcAft>
                <a:spcPts val="1400"/>
              </a:spcAft>
              <a:buNone/>
            </a:pPr>
            <a:r>
              <a:rPr lang="en" sz="1300">
                <a:solidFill>
                  <a:srgbClr val="333333"/>
                </a:solidFill>
                <a:latin typeface="Georgia"/>
                <a:ea typeface="Georgia"/>
                <a:cs typeface="Georgia"/>
                <a:sym typeface="Georgia"/>
              </a:rPr>
              <a:t>What Makes a Classroom Culture Positive?  </a:t>
            </a:r>
            <a:r>
              <a:rPr b="1" lang="en" sz="1300">
                <a:solidFill>
                  <a:srgbClr val="333333"/>
                </a:solidFill>
                <a:latin typeface="Georgia"/>
                <a:ea typeface="Georgia"/>
                <a:cs typeface="Georgia"/>
                <a:sym typeface="Georgia"/>
              </a:rPr>
              <a:t>Listening, Respect, Humility, Voice, Trust</a:t>
            </a:r>
          </a:p>
          <a:p>
            <a:pPr lvl="0" rtl="0">
              <a:spcBef>
                <a:spcPts val="0"/>
              </a:spcBef>
              <a:buNone/>
            </a:pPr>
            <a:r>
              <a:rPr lang="en" sz="1100">
                <a:solidFill>
                  <a:srgbClr val="333333"/>
                </a:solidFill>
                <a:highlight>
                  <a:srgbClr val="FFFFFF"/>
                </a:highlight>
                <a:latin typeface="Georgia"/>
                <a:ea typeface="Georgia"/>
                <a:cs typeface="Georgia"/>
                <a:sym typeface="Georgia"/>
              </a:rPr>
              <a:t>How do we communicate with one another? How well do we listen to each other? While watching this video, define each component and list in the right column examples of how the teacher includes the five components above.</a:t>
            </a:r>
          </a:p>
          <a:p>
            <a:pPr lvl="0" rtl="0">
              <a:spcBef>
                <a:spcPts val="0"/>
              </a:spcBef>
              <a:buNone/>
            </a:pPr>
            <a:r>
              <a:t/>
            </a:r>
            <a:endParaRPr sz="1100">
              <a:solidFill>
                <a:srgbClr val="333333"/>
              </a:solidFill>
              <a:highlight>
                <a:srgbClr val="FFFFFF"/>
              </a:highlight>
              <a:latin typeface="Georgia"/>
              <a:ea typeface="Georgia"/>
              <a:cs typeface="Georgia"/>
              <a:sym typeface="Georgia"/>
            </a:endParaRPr>
          </a:p>
          <a:p>
            <a:pPr lvl="0" rtl="0">
              <a:spcBef>
                <a:spcPts val="0"/>
              </a:spcBef>
              <a:buNone/>
            </a:pPr>
            <a:r>
              <a:rPr b="1" lang="en" sz="1400" u="sng">
                <a:solidFill>
                  <a:schemeClr val="hlink"/>
                </a:solidFill>
                <a:highlight>
                  <a:srgbClr val="FFFFFF"/>
                </a:highlight>
                <a:latin typeface="Georgia"/>
                <a:ea typeface="Georgia"/>
                <a:cs typeface="Georgia"/>
                <a:sym typeface="Georgia"/>
                <a:hlinkClick r:id="rId3"/>
              </a:rPr>
              <a:t>Video </a:t>
            </a:r>
          </a:p>
          <a:p>
            <a:pPr lvl="0" rtl="0">
              <a:spcBef>
                <a:spcPts val="0"/>
              </a:spcBef>
              <a:buNone/>
            </a:pPr>
            <a:r>
              <a:t/>
            </a:r>
            <a:endParaRPr b="1" sz="1400">
              <a:solidFill>
                <a:srgbClr val="333333"/>
              </a:solidFill>
              <a:highlight>
                <a:srgbClr val="FFFFFF"/>
              </a:highlight>
              <a:latin typeface="Georgia"/>
              <a:ea typeface="Georgia"/>
              <a:cs typeface="Georgia"/>
              <a:sym typeface="Georgia"/>
            </a:endParaRPr>
          </a:p>
          <a:p>
            <a:pPr lvl="0" rtl="0">
              <a:spcBef>
                <a:spcPts val="0"/>
              </a:spcBef>
              <a:buNone/>
            </a:pPr>
            <a:r>
              <a:rPr b="1" lang="en" sz="1400">
                <a:solidFill>
                  <a:srgbClr val="333333"/>
                </a:solidFill>
                <a:highlight>
                  <a:srgbClr val="FFFFFF"/>
                </a:highlight>
                <a:latin typeface="Georgia"/>
                <a:ea typeface="Georgia"/>
                <a:cs typeface="Georgia"/>
                <a:sym typeface="Georgia"/>
              </a:rPr>
              <a:t>Complete Handout:  Components of Positive Classroom Culture and Discuss</a:t>
            </a:r>
          </a:p>
          <a:p>
            <a:pPr lvl="0" rtl="0">
              <a:spcBef>
                <a:spcPts val="0"/>
              </a:spcBef>
              <a:buNone/>
            </a:pPr>
            <a:r>
              <a:t/>
            </a:r>
            <a:endParaRPr b="1" sz="1400">
              <a:solidFill>
                <a:srgbClr val="333333"/>
              </a:solidFill>
              <a:highlight>
                <a:srgbClr val="FFFFFF"/>
              </a:highlight>
              <a:latin typeface="Georgia"/>
              <a:ea typeface="Georgia"/>
              <a:cs typeface="Georgia"/>
              <a:sym typeface="Georgia"/>
            </a:endParaRPr>
          </a:p>
          <a:p>
            <a:pPr lvl="0">
              <a:spcBef>
                <a:spcPts val="0"/>
              </a:spcBef>
              <a:buNone/>
            </a:pPr>
            <a:r>
              <a:t/>
            </a:r>
            <a:endParaRPr b="1" sz="1400">
              <a:solidFill>
                <a:srgbClr val="333333"/>
              </a:solidFill>
              <a:highlight>
                <a:srgbClr val="FFFFFF"/>
              </a:highlight>
              <a:latin typeface="Georgia"/>
              <a:ea typeface="Georgia"/>
              <a:cs typeface="Georgia"/>
              <a:sym typeface="Georgia"/>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5" name="Shape 325"/>
        <p:cNvGrpSpPr/>
        <p:nvPr/>
      </p:nvGrpSpPr>
      <p:grpSpPr>
        <a:xfrm>
          <a:off x="0" y="0"/>
          <a:ext cx="0" cy="0"/>
          <a:chOff x="0" y="0"/>
          <a:chExt cx="0" cy="0"/>
        </a:xfrm>
      </p:grpSpPr>
      <p:sp>
        <p:nvSpPr>
          <p:cNvPr id="326" name="Shape 326"/>
          <p:cNvSpPr txBox="1"/>
          <p:nvPr>
            <p:ph idx="1" type="body"/>
          </p:nvPr>
        </p:nvSpPr>
        <p:spPr>
          <a:xfrm>
            <a:off x="457200" y="1200150"/>
            <a:ext cx="8229600" cy="3630300"/>
          </a:xfrm>
          <a:prstGeom prst="rect">
            <a:avLst/>
          </a:prstGeom>
        </p:spPr>
        <p:txBody>
          <a:bodyPr anchorCtr="0" anchor="t" bIns="91425" lIns="91425" rIns="91425" tIns="91425">
            <a:noAutofit/>
          </a:bodyPr>
          <a:lstStyle/>
          <a:p>
            <a:pPr lvl="0" rtl="0">
              <a:spcBef>
                <a:spcPts val="0"/>
              </a:spcBef>
              <a:buNone/>
            </a:pPr>
            <a:r>
              <a:rPr lang="en"/>
              <a:t>Warm-Up </a:t>
            </a:r>
          </a:p>
          <a:p>
            <a:pPr lvl="0" rtl="0">
              <a:spcBef>
                <a:spcPts val="0"/>
              </a:spcBef>
              <a:buNone/>
            </a:pPr>
            <a:r>
              <a:t/>
            </a:r>
            <a:endParaRPr/>
          </a:p>
          <a:p>
            <a:pPr indent="-228600" lvl="0" marL="457200">
              <a:spcBef>
                <a:spcPts val="0"/>
              </a:spcBef>
              <a:buChar char="●"/>
            </a:pPr>
            <a:r>
              <a:rPr lang="en"/>
              <a:t>What 4 values are most important to you in the classroom?</a:t>
            </a:r>
          </a:p>
          <a:p>
            <a:pPr lvl="0">
              <a:spcBef>
                <a:spcPts val="0"/>
              </a:spcBef>
              <a:buNone/>
            </a:pPr>
            <a:r>
              <a:t/>
            </a:r>
            <a:endParaRPr/>
          </a:p>
          <a:p>
            <a:pPr indent="-228600" lvl="0" marL="457200">
              <a:spcBef>
                <a:spcPts val="0"/>
              </a:spcBef>
            </a:pPr>
            <a:r>
              <a:rPr lang="en"/>
              <a:t>What illustrations represent these values?</a:t>
            </a:r>
          </a:p>
          <a:p>
            <a:pPr lvl="0">
              <a:spcBef>
                <a:spcPts val="0"/>
              </a:spcBef>
              <a:buNone/>
            </a:pPr>
            <a:r>
              <a:t/>
            </a:r>
            <a:endParaRPr/>
          </a:p>
          <a:p>
            <a:pPr indent="-228600" lvl="0" marL="457200">
              <a:spcBef>
                <a:spcPts val="0"/>
              </a:spcBef>
            </a:pPr>
            <a:r>
              <a:rPr lang="en"/>
              <a:t>What can you as an individual contribute to creating a positive classroom environment?</a:t>
            </a:r>
          </a:p>
        </p:txBody>
      </p:sp>
      <p:sp>
        <p:nvSpPr>
          <p:cNvPr id="327" name="Shape 327"/>
          <p:cNvSpPr txBox="1"/>
          <p:nvPr>
            <p:ph type="title"/>
          </p:nvPr>
        </p:nvSpPr>
        <p:spPr>
          <a:xfrm>
            <a:off x="457200" y="13321"/>
            <a:ext cx="8229600" cy="857400"/>
          </a:xfrm>
          <a:prstGeom prst="rect">
            <a:avLst/>
          </a:prstGeom>
        </p:spPr>
        <p:txBody>
          <a:bodyPr anchorCtr="0" anchor="ctr" bIns="91425" lIns="91425" rIns="91425" tIns="91425">
            <a:noAutofit/>
          </a:bodyPr>
          <a:lstStyle/>
          <a:p>
            <a:pPr lvl="0">
              <a:spcBef>
                <a:spcPts val="0"/>
              </a:spcBef>
              <a:buNone/>
            </a:pPr>
            <a:r>
              <a:rPr lang="en"/>
              <a:t>Day 2:  Full Value Contract</a:t>
            </a: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1" name="Shape 331"/>
        <p:cNvGrpSpPr/>
        <p:nvPr/>
      </p:nvGrpSpPr>
      <p:grpSpPr>
        <a:xfrm>
          <a:off x="0" y="0"/>
          <a:ext cx="0" cy="0"/>
          <a:chOff x="0" y="0"/>
          <a:chExt cx="0" cy="0"/>
        </a:xfrm>
      </p:grpSpPr>
      <p:sp>
        <p:nvSpPr>
          <p:cNvPr id="332" name="Shape 332"/>
          <p:cNvSpPr txBox="1"/>
          <p:nvPr>
            <p:ph idx="1" type="body"/>
          </p:nvPr>
        </p:nvSpPr>
        <p:spPr>
          <a:xfrm>
            <a:off x="457200" y="1200150"/>
            <a:ext cx="8229600" cy="3630300"/>
          </a:xfrm>
          <a:prstGeom prst="rect">
            <a:avLst/>
          </a:prstGeom>
        </p:spPr>
        <p:txBody>
          <a:bodyPr anchorCtr="0" anchor="t" bIns="91425" lIns="91425" rIns="91425" tIns="91425">
            <a:noAutofit/>
          </a:bodyPr>
          <a:lstStyle/>
          <a:p>
            <a:pPr indent="-342900" lvl="0" marL="457200">
              <a:lnSpc>
                <a:spcPct val="115000"/>
              </a:lnSpc>
              <a:spcBef>
                <a:spcPts val="0"/>
              </a:spcBef>
              <a:spcAft>
                <a:spcPts val="1600"/>
              </a:spcAft>
              <a:buSzPct val="100000"/>
              <a:buFont typeface="Open Sans"/>
              <a:buAutoNum type="arabicPeriod"/>
            </a:pPr>
            <a:r>
              <a:rPr lang="en" sz="1800">
                <a:latin typeface="Open Sans"/>
                <a:ea typeface="Open Sans"/>
                <a:cs typeface="Open Sans"/>
                <a:sym typeface="Open Sans"/>
              </a:rPr>
              <a:t>Journal:  Free Write:  What is the story of your birth?</a:t>
            </a:r>
          </a:p>
          <a:p>
            <a:pPr indent="-342900" lvl="0" marL="914400">
              <a:lnSpc>
                <a:spcPct val="115000"/>
              </a:lnSpc>
              <a:spcBef>
                <a:spcPts val="0"/>
              </a:spcBef>
              <a:spcAft>
                <a:spcPts val="1600"/>
              </a:spcAft>
              <a:buSzPct val="100000"/>
              <a:buFont typeface="Open Sans"/>
              <a:buChar char="-"/>
            </a:pPr>
            <a:r>
              <a:rPr lang="en" sz="1800">
                <a:latin typeface="Open Sans"/>
                <a:ea typeface="Open Sans"/>
                <a:cs typeface="Open Sans"/>
                <a:sym typeface="Open Sans"/>
              </a:rPr>
              <a:t>Pair/Share</a:t>
            </a:r>
          </a:p>
          <a:p>
            <a:pPr lvl="0">
              <a:lnSpc>
                <a:spcPct val="115000"/>
              </a:lnSpc>
              <a:spcBef>
                <a:spcPts val="0"/>
              </a:spcBef>
              <a:spcAft>
                <a:spcPts val="1600"/>
              </a:spcAft>
              <a:buClr>
                <a:schemeClr val="dk1"/>
              </a:buClr>
              <a:buSzPct val="61111"/>
              <a:buFont typeface="Arial"/>
              <a:buNone/>
            </a:pPr>
            <a:r>
              <a:rPr lang="en" sz="1800">
                <a:latin typeface="Open Sans"/>
                <a:ea typeface="Open Sans"/>
                <a:cs typeface="Open Sans"/>
                <a:sym typeface="Open Sans"/>
              </a:rPr>
              <a:t>2.  Whole Class Discussion: How do you know the story of your birth? </a:t>
            </a:r>
          </a:p>
          <a:p>
            <a:pPr lvl="0">
              <a:lnSpc>
                <a:spcPct val="115000"/>
              </a:lnSpc>
              <a:spcBef>
                <a:spcPts val="0"/>
              </a:spcBef>
              <a:spcAft>
                <a:spcPts val="1600"/>
              </a:spcAft>
              <a:buClr>
                <a:schemeClr val="dk1"/>
              </a:buClr>
              <a:buSzPct val="61111"/>
              <a:buFont typeface="Arial"/>
              <a:buNone/>
            </a:pPr>
            <a:r>
              <a:rPr lang="en" sz="1800">
                <a:latin typeface="Open Sans"/>
                <a:ea typeface="Open Sans"/>
                <a:cs typeface="Open Sans"/>
                <a:sym typeface="Open Sans"/>
              </a:rPr>
              <a:t>						   What evidence do you have to back your story? </a:t>
            </a:r>
          </a:p>
          <a:p>
            <a:pPr indent="-69850" lvl="0" marL="2743200">
              <a:lnSpc>
                <a:spcPct val="115000"/>
              </a:lnSpc>
              <a:spcBef>
                <a:spcPts val="0"/>
              </a:spcBef>
              <a:spcAft>
                <a:spcPts val="1600"/>
              </a:spcAft>
              <a:buClr>
                <a:schemeClr val="dk1"/>
              </a:buClr>
              <a:buSzPct val="61111"/>
              <a:buFont typeface="Arial"/>
              <a:buNone/>
            </a:pPr>
            <a:r>
              <a:rPr lang="en" sz="1800">
                <a:latin typeface="Open Sans"/>
                <a:ea typeface="Open Sans"/>
                <a:cs typeface="Open Sans"/>
                <a:sym typeface="Open Sans"/>
              </a:rPr>
              <a:t>   How might someone else remember this story? </a:t>
            </a:r>
          </a:p>
          <a:p>
            <a:pPr lvl="0">
              <a:lnSpc>
                <a:spcPct val="115000"/>
              </a:lnSpc>
              <a:spcBef>
                <a:spcPts val="0"/>
              </a:spcBef>
              <a:spcAft>
                <a:spcPts val="1600"/>
              </a:spcAft>
              <a:buClr>
                <a:schemeClr val="dk1"/>
              </a:buClr>
              <a:buSzPct val="61111"/>
              <a:buFont typeface="Arial"/>
              <a:buNone/>
            </a:pPr>
            <a:r>
              <a:rPr lang="en" sz="1800">
                <a:latin typeface="Open Sans"/>
                <a:ea typeface="Open Sans"/>
                <a:cs typeface="Open Sans"/>
                <a:sym typeface="Open Sans"/>
              </a:rPr>
              <a:t>3.  Pass Out and Explain Directions for Snapshot Autobiography</a:t>
            </a:r>
          </a:p>
          <a:p>
            <a:pPr lvl="0">
              <a:lnSpc>
                <a:spcPct val="115000"/>
              </a:lnSpc>
              <a:spcBef>
                <a:spcPts val="0"/>
              </a:spcBef>
              <a:spcAft>
                <a:spcPts val="1600"/>
              </a:spcAft>
              <a:buClr>
                <a:schemeClr val="dk1"/>
              </a:buClr>
              <a:buSzPct val="61111"/>
              <a:buFont typeface="Arial"/>
              <a:buNone/>
            </a:pPr>
            <a:r>
              <a:rPr lang="en" sz="1800">
                <a:latin typeface="Open Sans"/>
                <a:ea typeface="Open Sans"/>
                <a:cs typeface="Open Sans"/>
                <a:sym typeface="Open Sans"/>
              </a:rPr>
              <a:t>3.  Homework:  Students interview someone for second perspective.</a:t>
            </a:r>
          </a:p>
          <a:p>
            <a:pPr indent="-342900" lvl="0" marL="457200">
              <a:lnSpc>
                <a:spcPct val="115000"/>
              </a:lnSpc>
              <a:spcBef>
                <a:spcPts val="0"/>
              </a:spcBef>
              <a:spcAft>
                <a:spcPts val="1600"/>
              </a:spcAft>
              <a:buSzPct val="100000"/>
              <a:buFont typeface="Open Sans"/>
              <a:buChar char="-"/>
            </a:pPr>
            <a:r>
              <a:rPr lang="en" sz="1800">
                <a:latin typeface="Open Sans"/>
                <a:ea typeface="Open Sans"/>
                <a:cs typeface="Open Sans"/>
                <a:sym typeface="Open Sans"/>
              </a:rPr>
              <a:t>Finish  Pamphlets</a:t>
            </a:r>
          </a:p>
          <a:p>
            <a:pPr lvl="0">
              <a:spcBef>
                <a:spcPts val="0"/>
              </a:spcBef>
              <a:buNone/>
            </a:pPr>
            <a:r>
              <a:t/>
            </a:r>
            <a:endParaRPr/>
          </a:p>
        </p:txBody>
      </p:sp>
      <p:sp>
        <p:nvSpPr>
          <p:cNvPr id="333" name="Shape 333"/>
          <p:cNvSpPr txBox="1"/>
          <p:nvPr>
            <p:ph type="title"/>
          </p:nvPr>
        </p:nvSpPr>
        <p:spPr>
          <a:xfrm>
            <a:off x="414475" y="-3"/>
            <a:ext cx="8229600" cy="857400"/>
          </a:xfrm>
          <a:prstGeom prst="rect">
            <a:avLst/>
          </a:prstGeom>
        </p:spPr>
        <p:txBody>
          <a:bodyPr anchorCtr="0" anchor="ctr" bIns="91425" lIns="91425" rIns="91425" tIns="91425">
            <a:noAutofit/>
          </a:bodyPr>
          <a:lstStyle/>
          <a:p>
            <a:pPr lvl="0">
              <a:spcBef>
                <a:spcPts val="0"/>
              </a:spcBef>
              <a:buNone/>
            </a:pPr>
            <a:r>
              <a:rPr lang="en" sz="3000"/>
              <a:t>Historical Thinking:  Snapshot Autobiography</a:t>
            </a: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7" name="Shape 337"/>
        <p:cNvGrpSpPr/>
        <p:nvPr/>
      </p:nvGrpSpPr>
      <p:grpSpPr>
        <a:xfrm>
          <a:off x="0" y="0"/>
          <a:ext cx="0" cy="0"/>
          <a:chOff x="0" y="0"/>
          <a:chExt cx="0" cy="0"/>
        </a:xfrm>
      </p:grpSpPr>
      <p:sp>
        <p:nvSpPr>
          <p:cNvPr id="338" name="Shape 338"/>
          <p:cNvSpPr txBox="1"/>
          <p:nvPr>
            <p:ph idx="1" type="body"/>
          </p:nvPr>
        </p:nvSpPr>
        <p:spPr>
          <a:xfrm>
            <a:off x="457200" y="1200150"/>
            <a:ext cx="8229600" cy="3630300"/>
          </a:xfrm>
          <a:prstGeom prst="rect">
            <a:avLst/>
          </a:prstGeom>
        </p:spPr>
        <p:txBody>
          <a:bodyPr anchorCtr="0" anchor="t" bIns="91425" lIns="91425" rIns="91425" tIns="91425">
            <a:noAutofit/>
          </a:bodyPr>
          <a:lstStyle/>
          <a:p>
            <a:pPr indent="-342900" lvl="0" marL="457200">
              <a:lnSpc>
                <a:spcPct val="115000"/>
              </a:lnSpc>
              <a:spcBef>
                <a:spcPts val="0"/>
              </a:spcBef>
              <a:spcAft>
                <a:spcPts val="1600"/>
              </a:spcAft>
              <a:buSzPct val="100000"/>
              <a:buFont typeface="Open Sans"/>
              <a:buAutoNum type="arabicPeriod"/>
            </a:pPr>
            <a:r>
              <a:rPr lang="en" sz="1800">
                <a:latin typeface="Open Sans"/>
                <a:ea typeface="Open Sans"/>
                <a:cs typeface="Open Sans"/>
                <a:sym typeface="Open Sans"/>
              </a:rPr>
              <a:t>Share Out Events- </a:t>
            </a:r>
          </a:p>
          <a:p>
            <a:pPr indent="-342900" lvl="0" marL="457200">
              <a:lnSpc>
                <a:spcPct val="115000"/>
              </a:lnSpc>
              <a:spcBef>
                <a:spcPts val="0"/>
              </a:spcBef>
              <a:spcAft>
                <a:spcPts val="1600"/>
              </a:spcAft>
              <a:buSzPct val="100000"/>
              <a:buFont typeface="Open Sans"/>
              <a:buAutoNum type="arabicPeriod"/>
            </a:pPr>
            <a:r>
              <a:rPr lang="en" sz="1800">
                <a:latin typeface="Open Sans"/>
                <a:ea typeface="Open Sans"/>
                <a:cs typeface="Open Sans"/>
                <a:sym typeface="Open Sans"/>
              </a:rPr>
              <a:t>Discussion:</a:t>
            </a:r>
          </a:p>
          <a:p>
            <a:pPr indent="-342900" lvl="0" marL="914400">
              <a:lnSpc>
                <a:spcPct val="115000"/>
              </a:lnSpc>
              <a:spcBef>
                <a:spcPts val="0"/>
              </a:spcBef>
              <a:spcAft>
                <a:spcPts val="1600"/>
              </a:spcAft>
              <a:buSzPct val="100000"/>
              <a:buFont typeface="Open Sans"/>
            </a:pPr>
            <a:r>
              <a:rPr lang="en" sz="1800">
                <a:latin typeface="Open Sans"/>
                <a:ea typeface="Open Sans"/>
                <a:cs typeface="Open Sans"/>
                <a:sym typeface="Open Sans"/>
              </a:rPr>
              <a:t>Why did students choose certain events and not others? </a:t>
            </a:r>
          </a:p>
          <a:p>
            <a:pPr indent="-342900" lvl="0" marL="914400">
              <a:lnSpc>
                <a:spcPct val="115000"/>
              </a:lnSpc>
              <a:spcBef>
                <a:spcPts val="0"/>
              </a:spcBef>
              <a:spcAft>
                <a:spcPts val="1600"/>
              </a:spcAft>
              <a:buSzPct val="100000"/>
              <a:buFont typeface="Open Sans"/>
            </a:pPr>
            <a:r>
              <a:rPr lang="en" sz="1800">
                <a:latin typeface="Open Sans"/>
                <a:ea typeface="Open Sans"/>
                <a:cs typeface="Open Sans"/>
                <a:sym typeface="Open Sans"/>
              </a:rPr>
              <a:t>What made some events more important or memorable than others?</a:t>
            </a:r>
          </a:p>
          <a:p>
            <a:pPr indent="-342900" lvl="0" marL="914400">
              <a:lnSpc>
                <a:spcPct val="115000"/>
              </a:lnSpc>
              <a:spcBef>
                <a:spcPts val="0"/>
              </a:spcBef>
              <a:spcAft>
                <a:spcPts val="1600"/>
              </a:spcAft>
              <a:buSzPct val="100000"/>
              <a:buFont typeface="Open Sans"/>
            </a:pPr>
            <a:r>
              <a:rPr lang="en" sz="1800">
                <a:latin typeface="Open Sans"/>
                <a:ea typeface="Open Sans"/>
                <a:cs typeface="Open Sans"/>
                <a:sym typeface="Open Sans"/>
              </a:rPr>
              <a:t>Was it difficult to select events? Why or why not? </a:t>
            </a:r>
          </a:p>
          <a:p>
            <a:pPr indent="-342900" lvl="0" marL="914400">
              <a:lnSpc>
                <a:spcPct val="115000"/>
              </a:lnSpc>
              <a:spcBef>
                <a:spcPts val="0"/>
              </a:spcBef>
              <a:spcAft>
                <a:spcPts val="1600"/>
              </a:spcAft>
              <a:buSzPct val="100000"/>
              <a:buFont typeface="Open Sans"/>
            </a:pPr>
            <a:r>
              <a:rPr lang="en" sz="1800">
                <a:latin typeface="Open Sans"/>
                <a:ea typeface="Open Sans"/>
                <a:cs typeface="Open Sans"/>
                <a:sym typeface="Open Sans"/>
              </a:rPr>
              <a:t>What types of evidence would be necessary to corroborate that your selected event actually happened? </a:t>
            </a:r>
          </a:p>
          <a:p>
            <a:pPr indent="-342900" lvl="0" marL="914400">
              <a:lnSpc>
                <a:spcPct val="115000"/>
              </a:lnSpc>
              <a:spcBef>
                <a:spcPts val="0"/>
              </a:spcBef>
              <a:spcAft>
                <a:spcPts val="1600"/>
              </a:spcAft>
              <a:buSzPct val="100000"/>
              <a:buFont typeface="Open Sans"/>
            </a:pPr>
            <a:r>
              <a:rPr lang="en" sz="1800">
                <a:latin typeface="Open Sans"/>
                <a:ea typeface="Open Sans"/>
                <a:cs typeface="Open Sans"/>
                <a:sym typeface="Open Sans"/>
              </a:rPr>
              <a:t>What happened when you asked someone about the event? </a:t>
            </a:r>
          </a:p>
          <a:p>
            <a:pPr indent="-342900" lvl="0" marL="914400">
              <a:lnSpc>
                <a:spcPct val="115000"/>
              </a:lnSpc>
              <a:spcBef>
                <a:spcPts val="0"/>
              </a:spcBef>
              <a:spcAft>
                <a:spcPts val="1600"/>
              </a:spcAft>
              <a:buSzPct val="100000"/>
              <a:buFont typeface="Open Sans"/>
            </a:pPr>
            <a:r>
              <a:rPr lang="en" sz="1800">
                <a:latin typeface="Open Sans"/>
                <a:ea typeface="Open Sans"/>
                <a:cs typeface="Open Sans"/>
                <a:sym typeface="Open Sans"/>
              </a:rPr>
              <a:t>Did they agree with your version? Did they remember things differently?</a:t>
            </a:r>
          </a:p>
          <a:p>
            <a:pPr lvl="0">
              <a:lnSpc>
                <a:spcPct val="115000"/>
              </a:lnSpc>
              <a:spcBef>
                <a:spcPts val="0"/>
              </a:spcBef>
              <a:spcAft>
                <a:spcPts val="1600"/>
              </a:spcAft>
              <a:buClr>
                <a:schemeClr val="dk1"/>
              </a:buClr>
              <a:buSzPct val="61111"/>
              <a:buFont typeface="Arial"/>
              <a:buNone/>
            </a:pPr>
            <a:r>
              <a:rPr lang="en" sz="1800">
                <a:latin typeface="Open Sans"/>
                <a:ea typeface="Open Sans"/>
                <a:cs typeface="Open Sans"/>
                <a:sym typeface="Open Sans"/>
              </a:rPr>
              <a:t>3.  Closing Comments:  Relation to History</a:t>
            </a:r>
          </a:p>
          <a:p>
            <a:pPr lvl="0">
              <a:spcBef>
                <a:spcPts val="0"/>
              </a:spcBef>
              <a:buNone/>
            </a:pPr>
            <a:r>
              <a:t/>
            </a:r>
            <a:endParaRPr/>
          </a:p>
        </p:txBody>
      </p:sp>
      <p:sp>
        <p:nvSpPr>
          <p:cNvPr id="339" name="Shape 339"/>
          <p:cNvSpPr txBox="1"/>
          <p:nvPr>
            <p:ph type="title"/>
          </p:nvPr>
        </p:nvSpPr>
        <p:spPr>
          <a:xfrm>
            <a:off x="457200" y="13321"/>
            <a:ext cx="8229600" cy="857400"/>
          </a:xfrm>
          <a:prstGeom prst="rect">
            <a:avLst/>
          </a:prstGeom>
        </p:spPr>
        <p:txBody>
          <a:bodyPr anchorCtr="0" anchor="ctr" bIns="91425" lIns="91425" rIns="91425" tIns="91425">
            <a:noAutofit/>
          </a:bodyPr>
          <a:lstStyle/>
          <a:p>
            <a:pPr lvl="0">
              <a:spcBef>
                <a:spcPts val="0"/>
              </a:spcBef>
              <a:buNone/>
            </a:pPr>
            <a:r>
              <a:rPr lang="en"/>
              <a:t>Snapshot Autobiography</a:t>
            </a: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3" name="Shape 343"/>
        <p:cNvGrpSpPr/>
        <p:nvPr/>
      </p:nvGrpSpPr>
      <p:grpSpPr>
        <a:xfrm>
          <a:off x="0" y="0"/>
          <a:ext cx="0" cy="0"/>
          <a:chOff x="0" y="0"/>
          <a:chExt cx="0" cy="0"/>
        </a:xfrm>
      </p:grpSpPr>
      <p:sp>
        <p:nvSpPr>
          <p:cNvPr id="344" name="Shape 344"/>
          <p:cNvSpPr txBox="1"/>
          <p:nvPr>
            <p:ph type="title"/>
          </p:nvPr>
        </p:nvSpPr>
        <p:spPr>
          <a:xfrm>
            <a:off x="457200" y="13321"/>
            <a:ext cx="8229600" cy="857400"/>
          </a:xfrm>
          <a:prstGeom prst="rect">
            <a:avLst/>
          </a:prstGeom>
        </p:spPr>
        <p:txBody>
          <a:bodyPr anchorCtr="0" anchor="ctr" bIns="91425" lIns="91425" rIns="91425" tIns="91425">
            <a:noAutofit/>
          </a:bodyPr>
          <a:lstStyle/>
          <a:p>
            <a:pPr lvl="0">
              <a:spcBef>
                <a:spcPts val="0"/>
              </a:spcBef>
              <a:buNone/>
            </a:pPr>
            <a:r>
              <a:rPr lang="en"/>
              <a:t>SMART Goals</a:t>
            </a:r>
          </a:p>
        </p:txBody>
      </p:sp>
      <p:pic>
        <p:nvPicPr>
          <p:cNvPr descr="SMART Goal Image.png" id="345" name="Shape 345"/>
          <p:cNvPicPr preferRelativeResize="0"/>
          <p:nvPr/>
        </p:nvPicPr>
        <p:blipFill>
          <a:blip r:embed="rId3">
            <a:alphaModFix/>
          </a:blip>
          <a:stretch>
            <a:fillRect/>
          </a:stretch>
        </p:blipFill>
        <p:spPr>
          <a:xfrm>
            <a:off x="457198" y="1285874"/>
            <a:ext cx="3121374" cy="3649899"/>
          </a:xfrm>
          <a:prstGeom prst="rect">
            <a:avLst/>
          </a:prstGeom>
          <a:noFill/>
          <a:ln>
            <a:noFill/>
          </a:ln>
        </p:spPr>
      </p:pic>
      <p:sp>
        <p:nvSpPr>
          <p:cNvPr id="346" name="Shape 346"/>
          <p:cNvSpPr txBox="1"/>
          <p:nvPr/>
        </p:nvSpPr>
        <p:spPr>
          <a:xfrm>
            <a:off x="4648925" y="1582625"/>
            <a:ext cx="3521399" cy="2581499"/>
          </a:xfrm>
          <a:prstGeom prst="rect">
            <a:avLst/>
          </a:prstGeom>
          <a:noFill/>
          <a:ln>
            <a:noFill/>
          </a:ln>
        </p:spPr>
        <p:txBody>
          <a:bodyPr anchorCtr="0" anchor="t" bIns="91425" lIns="91425" rIns="91425" tIns="91425">
            <a:noAutofit/>
          </a:bodyPr>
          <a:lstStyle/>
          <a:p>
            <a:pPr lvl="0">
              <a:spcBef>
                <a:spcPts val="0"/>
              </a:spcBef>
              <a:buNone/>
            </a:pPr>
            <a:r>
              <a:rPr i="1" lang="en"/>
              <a:t>It is especially important that these are kept in the front of your binder for the entire duration of this class.  We will check in periodically throughout the semester/semesters.  </a:t>
            </a: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0" name="Shape 350"/>
        <p:cNvGrpSpPr/>
        <p:nvPr/>
      </p:nvGrpSpPr>
      <p:grpSpPr>
        <a:xfrm>
          <a:off x="0" y="0"/>
          <a:ext cx="0" cy="0"/>
          <a:chOff x="0" y="0"/>
          <a:chExt cx="0" cy="0"/>
        </a:xfrm>
      </p:grpSpPr>
      <p:sp>
        <p:nvSpPr>
          <p:cNvPr id="351" name="Shape 351"/>
          <p:cNvSpPr txBox="1"/>
          <p:nvPr>
            <p:ph idx="1" type="body"/>
          </p:nvPr>
        </p:nvSpPr>
        <p:spPr>
          <a:xfrm>
            <a:off x="297775" y="1074275"/>
            <a:ext cx="8229600" cy="3918300"/>
          </a:xfrm>
          <a:prstGeom prst="rect">
            <a:avLst/>
          </a:prstGeom>
        </p:spPr>
        <p:txBody>
          <a:bodyPr anchorCtr="0" anchor="t" bIns="91425" lIns="91425" rIns="91425" tIns="91425">
            <a:noAutofit/>
          </a:bodyPr>
          <a:lstStyle/>
          <a:p>
            <a:pPr lvl="0" rtl="0">
              <a:spcBef>
                <a:spcPts val="0"/>
              </a:spcBef>
              <a:buNone/>
            </a:pPr>
            <a:r>
              <a:rPr b="1" lang="en" sz="1800"/>
              <a:t>Lunchroom Fight I: </a:t>
            </a:r>
          </a:p>
          <a:p>
            <a:pPr lvl="0" rtl="0">
              <a:spcBef>
                <a:spcPts val="0"/>
              </a:spcBef>
              <a:buNone/>
            </a:pPr>
            <a:r>
              <a:rPr lang="en" sz="1800"/>
              <a:t>Roles:  Timer, Writer, Presenter</a:t>
            </a:r>
          </a:p>
          <a:p>
            <a:pPr indent="-342900" lvl="0" marL="457200" rtl="0">
              <a:spcBef>
                <a:spcPts val="0"/>
              </a:spcBef>
              <a:buSzPct val="100000"/>
            </a:pPr>
            <a:r>
              <a:rPr lang="en" sz="1800"/>
              <a:t>How could their be different stories of the event if no one is lying?</a:t>
            </a:r>
          </a:p>
          <a:p>
            <a:pPr indent="-342900" lvl="0" marL="457200" rtl="0">
              <a:spcBef>
                <a:spcPts val="0"/>
              </a:spcBef>
              <a:buSzPct val="100000"/>
            </a:pPr>
            <a:r>
              <a:rPr lang="en" sz="1800"/>
              <a:t>Who are the different people who might have seen this fight?</a:t>
            </a:r>
          </a:p>
          <a:p>
            <a:pPr indent="-342900" lvl="0" marL="457200" rtl="0">
              <a:spcBef>
                <a:spcPts val="0"/>
              </a:spcBef>
              <a:buSzPct val="100000"/>
            </a:pPr>
            <a:r>
              <a:rPr lang="en" sz="1800"/>
              <a:t>What might make one person’s story more believable than another person’s?   </a:t>
            </a:r>
          </a:p>
          <a:p>
            <a:pPr lvl="0" rtl="0">
              <a:spcBef>
                <a:spcPts val="0"/>
              </a:spcBef>
              <a:buNone/>
            </a:pPr>
            <a:r>
              <a:t/>
            </a:r>
            <a:endParaRPr sz="1800"/>
          </a:p>
          <a:p>
            <a:pPr lvl="0" rtl="0">
              <a:spcBef>
                <a:spcPts val="0"/>
              </a:spcBef>
              <a:buNone/>
            </a:pPr>
            <a:r>
              <a:rPr lang="en" sz="1800"/>
              <a:t>Debrief:</a:t>
            </a:r>
          </a:p>
          <a:p>
            <a:pPr indent="-342900" lvl="0" marL="457200" rtl="0">
              <a:spcBef>
                <a:spcPts val="0"/>
              </a:spcBef>
              <a:buSzPct val="100000"/>
            </a:pPr>
            <a:r>
              <a:rPr lang="en" sz="1800"/>
              <a:t>Why might people see or remember things differently?</a:t>
            </a:r>
          </a:p>
          <a:p>
            <a:pPr indent="-342900" lvl="0" marL="457200" rtl="0">
              <a:spcBef>
                <a:spcPts val="0"/>
              </a:spcBef>
              <a:buSzPct val="100000"/>
            </a:pPr>
            <a:r>
              <a:rPr lang="en" sz="1800"/>
              <a:t>Who has an interest in one person getting in trouble instead of another?  Who was standing where?  Could they see the whole event?</a:t>
            </a:r>
          </a:p>
          <a:p>
            <a:pPr indent="-342900" lvl="0" marL="457200" rtl="0">
              <a:spcBef>
                <a:spcPts val="0"/>
              </a:spcBef>
              <a:buSzPct val="100000"/>
            </a:pPr>
            <a:r>
              <a:rPr lang="en" sz="1800"/>
              <a:t>The plausibility- issues of exaggeration</a:t>
            </a:r>
          </a:p>
          <a:p>
            <a:pPr indent="-342900" lvl="0" marL="457200" rtl="0">
              <a:spcBef>
                <a:spcPts val="0"/>
              </a:spcBef>
              <a:buSzPct val="100000"/>
            </a:pPr>
            <a:r>
              <a:rPr lang="en" sz="1800"/>
              <a:t>Time:  Do stories change over time?  How?  Does this make it more or less trustworthy?</a:t>
            </a:r>
          </a:p>
          <a:p>
            <a:pPr lvl="0" rtl="0">
              <a:spcBef>
                <a:spcPts val="0"/>
              </a:spcBef>
              <a:buNone/>
            </a:pPr>
            <a:r>
              <a:t/>
            </a:r>
            <a:endParaRPr sz="1800"/>
          </a:p>
          <a:p>
            <a:pPr lvl="0" rtl="0">
              <a:spcBef>
                <a:spcPts val="0"/>
              </a:spcBef>
              <a:buNone/>
            </a:pPr>
            <a:r>
              <a:t/>
            </a:r>
            <a:endParaRPr sz="1800"/>
          </a:p>
          <a:p>
            <a:pPr lvl="0">
              <a:spcBef>
                <a:spcPts val="0"/>
              </a:spcBef>
              <a:buNone/>
            </a:pPr>
            <a:r>
              <a:t/>
            </a:r>
            <a:endParaRPr sz="1800"/>
          </a:p>
        </p:txBody>
      </p:sp>
      <p:sp>
        <p:nvSpPr>
          <p:cNvPr id="352" name="Shape 352"/>
          <p:cNvSpPr txBox="1"/>
          <p:nvPr>
            <p:ph type="title"/>
          </p:nvPr>
        </p:nvSpPr>
        <p:spPr>
          <a:xfrm>
            <a:off x="457200" y="13321"/>
            <a:ext cx="8229600" cy="857400"/>
          </a:xfrm>
          <a:prstGeom prst="rect">
            <a:avLst/>
          </a:prstGeom>
        </p:spPr>
        <p:txBody>
          <a:bodyPr anchorCtr="0" anchor="ctr" bIns="91425" lIns="91425" rIns="91425" tIns="91425">
            <a:noAutofit/>
          </a:bodyPr>
          <a:lstStyle/>
          <a:p>
            <a:pPr lvl="0">
              <a:spcBef>
                <a:spcPts val="0"/>
              </a:spcBef>
              <a:buNone/>
            </a:pPr>
            <a:r>
              <a:rPr lang="en"/>
              <a:t>Option 2:  Historical Thinking</a:t>
            </a: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6" name="Shape 356"/>
        <p:cNvGrpSpPr/>
        <p:nvPr/>
      </p:nvGrpSpPr>
      <p:grpSpPr>
        <a:xfrm>
          <a:off x="0" y="0"/>
          <a:ext cx="0" cy="0"/>
          <a:chOff x="0" y="0"/>
          <a:chExt cx="0" cy="0"/>
        </a:xfrm>
      </p:grpSpPr>
      <p:sp>
        <p:nvSpPr>
          <p:cNvPr id="357" name="Shape 357"/>
          <p:cNvSpPr txBox="1"/>
          <p:nvPr>
            <p:ph idx="1" type="body"/>
          </p:nvPr>
        </p:nvSpPr>
        <p:spPr>
          <a:xfrm>
            <a:off x="457200" y="1200150"/>
            <a:ext cx="8229600" cy="3630300"/>
          </a:xfrm>
          <a:prstGeom prst="rect">
            <a:avLst/>
          </a:prstGeom>
        </p:spPr>
        <p:txBody>
          <a:bodyPr anchorCtr="0" anchor="t" bIns="91425" lIns="91425" rIns="91425" tIns="91425">
            <a:noAutofit/>
          </a:bodyPr>
          <a:lstStyle/>
          <a:p>
            <a:pPr indent="-342900" lvl="0" marL="457200" rtl="0">
              <a:spcBef>
                <a:spcPts val="0"/>
              </a:spcBef>
              <a:buSzPct val="100000"/>
            </a:pPr>
            <a:r>
              <a:rPr lang="en" sz="1800"/>
              <a:t>First fight focused on sourcing</a:t>
            </a:r>
          </a:p>
          <a:p>
            <a:pPr indent="-342900" lvl="0" marL="457200" rtl="0">
              <a:spcBef>
                <a:spcPts val="0"/>
              </a:spcBef>
              <a:buSzPct val="100000"/>
            </a:pPr>
            <a:r>
              <a:rPr lang="en" sz="1800"/>
              <a:t>Now we are going to receive evidence from eyewitness accounts connected to the fight.</a:t>
            </a:r>
          </a:p>
          <a:p>
            <a:pPr indent="-342900" lvl="0" marL="457200" rtl="0">
              <a:spcBef>
                <a:spcPts val="0"/>
              </a:spcBef>
              <a:buSzPct val="100000"/>
            </a:pPr>
            <a:r>
              <a:rPr lang="en" sz="1800"/>
              <a:t>Your job is to figure out who should get suspended for starting the fight.</a:t>
            </a:r>
          </a:p>
          <a:p>
            <a:pPr indent="-342900" lvl="1" marL="914400" rtl="0">
              <a:spcBef>
                <a:spcPts val="0"/>
              </a:spcBef>
              <a:buSzPct val="100000"/>
            </a:pPr>
            <a:r>
              <a:rPr lang="en" sz="1800"/>
              <a:t>In order to do that you are going to need to source, contextualize, and corroborate. (Pull multiple pieces of information to see how they fit together to fill out the story of what happened.</a:t>
            </a:r>
          </a:p>
          <a:p>
            <a:pPr indent="-342900" lvl="0" marL="457200" rtl="0">
              <a:spcBef>
                <a:spcPts val="0"/>
              </a:spcBef>
              <a:buSzPct val="100000"/>
            </a:pPr>
            <a:r>
              <a:rPr lang="en" sz="1800"/>
              <a:t>Your Job:  In teams read the sources and complete the evidence context handout.  (Roles: Timekeeper, writer, presenter)</a:t>
            </a:r>
          </a:p>
          <a:p>
            <a:pPr indent="-342900" lvl="0" marL="457200" rtl="0">
              <a:spcBef>
                <a:spcPts val="0"/>
              </a:spcBef>
              <a:buSzPct val="100000"/>
            </a:pPr>
            <a:r>
              <a:rPr lang="en" sz="1800"/>
              <a:t>Discussion:  Town (Outer Circle), School (Middle Circle), Cafeteria (Inner Circle)</a:t>
            </a:r>
          </a:p>
          <a:p>
            <a:pPr indent="-342900" lvl="1" marL="914400" rtl="0">
              <a:spcBef>
                <a:spcPts val="0"/>
              </a:spcBef>
              <a:buSzPct val="100000"/>
            </a:pPr>
            <a:r>
              <a:rPr lang="en" sz="1800"/>
              <a:t>What is the role of context?  Can you completely throw out unreliable information?</a:t>
            </a:r>
          </a:p>
          <a:p>
            <a:pPr indent="-342900" lvl="0" marL="457200">
              <a:spcBef>
                <a:spcPts val="0"/>
              </a:spcBef>
              <a:buSzPct val="100000"/>
            </a:pPr>
            <a:r>
              <a:rPr lang="en" sz="1800"/>
              <a:t>Fill out suspension report with your teams final decision.</a:t>
            </a:r>
          </a:p>
        </p:txBody>
      </p:sp>
      <p:sp>
        <p:nvSpPr>
          <p:cNvPr id="358" name="Shape 358"/>
          <p:cNvSpPr txBox="1"/>
          <p:nvPr>
            <p:ph type="title"/>
          </p:nvPr>
        </p:nvSpPr>
        <p:spPr>
          <a:xfrm>
            <a:off x="457200" y="13321"/>
            <a:ext cx="8229600" cy="857400"/>
          </a:xfrm>
          <a:prstGeom prst="rect">
            <a:avLst/>
          </a:prstGeom>
        </p:spPr>
        <p:txBody>
          <a:bodyPr anchorCtr="0" anchor="ctr" bIns="91425" lIns="91425" rIns="91425" tIns="91425">
            <a:noAutofit/>
          </a:bodyPr>
          <a:lstStyle/>
          <a:p>
            <a:pPr lvl="0">
              <a:spcBef>
                <a:spcPts val="0"/>
              </a:spcBef>
              <a:buNone/>
            </a:pPr>
            <a:r>
              <a:rPr lang="en"/>
              <a:t>Lunchroom Fight II</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5" name="Shape 115"/>
        <p:cNvGrpSpPr/>
        <p:nvPr/>
      </p:nvGrpSpPr>
      <p:grpSpPr>
        <a:xfrm>
          <a:off x="0" y="0"/>
          <a:ext cx="0" cy="0"/>
          <a:chOff x="0" y="0"/>
          <a:chExt cx="0" cy="0"/>
        </a:xfrm>
      </p:grpSpPr>
      <p:sp>
        <p:nvSpPr>
          <p:cNvPr id="116" name="Shape 116"/>
          <p:cNvSpPr txBox="1"/>
          <p:nvPr>
            <p:ph idx="1" type="body"/>
          </p:nvPr>
        </p:nvSpPr>
        <p:spPr>
          <a:xfrm>
            <a:off x="457200" y="1200150"/>
            <a:ext cx="8229600" cy="3800699"/>
          </a:xfrm>
          <a:prstGeom prst="rect">
            <a:avLst/>
          </a:prstGeom>
        </p:spPr>
        <p:txBody>
          <a:bodyPr anchorCtr="0" anchor="t" bIns="91425" lIns="91425" rIns="91425" tIns="91425">
            <a:noAutofit/>
          </a:bodyPr>
          <a:lstStyle/>
          <a:p>
            <a:pPr lvl="0" rtl="0">
              <a:lnSpc>
                <a:spcPct val="115000"/>
              </a:lnSpc>
              <a:spcBef>
                <a:spcPts val="0"/>
              </a:spcBef>
              <a:spcAft>
                <a:spcPts val="1600"/>
              </a:spcAft>
              <a:buClr>
                <a:srgbClr val="000000"/>
              </a:buClr>
              <a:buSzPct val="78571"/>
              <a:buNone/>
            </a:pPr>
            <a:r>
              <a:rPr b="1" lang="en" sz="1400">
                <a:latin typeface="Open Sans"/>
                <a:ea typeface="Open Sans"/>
                <a:cs typeface="Open Sans"/>
                <a:sym typeface="Open Sans"/>
              </a:rPr>
              <a:t>Expectations:</a:t>
            </a:r>
            <a:r>
              <a:rPr lang="en" sz="1400">
                <a:latin typeface="Open Sans"/>
                <a:ea typeface="Open Sans"/>
                <a:cs typeface="Open Sans"/>
                <a:sym typeface="Open Sans"/>
              </a:rPr>
              <a:t>  Students will be expected to perform to the best of their potential.  This includes creating and completing an interactive notebook that will include </a:t>
            </a:r>
            <a:r>
              <a:rPr b="1" lang="en" sz="1400">
                <a:latin typeface="Open Sans"/>
                <a:ea typeface="Open Sans"/>
                <a:cs typeface="Open Sans"/>
                <a:sym typeface="Open Sans"/>
              </a:rPr>
              <a:t>ALL</a:t>
            </a:r>
            <a:r>
              <a:rPr lang="en" sz="1400">
                <a:latin typeface="Open Sans"/>
                <a:ea typeface="Open Sans"/>
                <a:cs typeface="Open Sans"/>
                <a:sym typeface="Open Sans"/>
              </a:rPr>
              <a:t> of the course activities for the entire semester. Students are also expected to attend and participate in classes as well as work to improve their performance on course tests.</a:t>
            </a:r>
          </a:p>
          <a:p>
            <a:pPr lvl="0" rtl="0">
              <a:lnSpc>
                <a:spcPct val="115000"/>
              </a:lnSpc>
              <a:spcBef>
                <a:spcPts val="0"/>
              </a:spcBef>
              <a:spcAft>
                <a:spcPts val="1600"/>
              </a:spcAft>
              <a:buClr>
                <a:srgbClr val="000000"/>
              </a:buClr>
              <a:buSzPct val="78571"/>
              <a:buNone/>
            </a:pPr>
            <a:r>
              <a:rPr lang="en" sz="1400">
                <a:latin typeface="Open Sans"/>
                <a:ea typeface="Open Sans"/>
                <a:cs typeface="Open Sans"/>
                <a:sym typeface="Open Sans"/>
              </a:rPr>
              <a:t>-Mrs. Dunbar has 0 Tolerance for any racial, discriminating, or bigoted language.  Please educate yourself and recognize that intolerance for others only shows your own ignorance.</a:t>
            </a:r>
            <a:r>
              <a:rPr b="1" lang="en" sz="1400">
                <a:latin typeface="Open Sans"/>
                <a:ea typeface="Open Sans"/>
                <a:cs typeface="Open Sans"/>
                <a:sym typeface="Open Sans"/>
              </a:rPr>
              <a:t>Rewards:</a:t>
            </a:r>
          </a:p>
          <a:p>
            <a:pPr indent="-317500" lvl="0" marL="457200" rtl="0">
              <a:lnSpc>
                <a:spcPct val="115000"/>
              </a:lnSpc>
              <a:spcBef>
                <a:spcPts val="0"/>
              </a:spcBef>
              <a:spcAft>
                <a:spcPts val="1600"/>
              </a:spcAft>
              <a:buSzPct val="100000"/>
              <a:buFont typeface="Open Sans"/>
            </a:pPr>
            <a:r>
              <a:rPr lang="en" sz="1400">
                <a:latin typeface="Open Sans"/>
                <a:ea typeface="Open Sans"/>
                <a:cs typeface="Open Sans"/>
                <a:sym typeface="Open Sans"/>
              </a:rPr>
              <a:t>TOKENS are given out during the school year for strong leadership in the classroom and winning educational games played in class.</a:t>
            </a:r>
          </a:p>
          <a:p>
            <a:pPr indent="-317500" lvl="1" marL="914400" rtl="0">
              <a:lnSpc>
                <a:spcPct val="115000"/>
              </a:lnSpc>
              <a:spcBef>
                <a:spcPts val="0"/>
              </a:spcBef>
              <a:spcAft>
                <a:spcPts val="1600"/>
              </a:spcAft>
              <a:buSzPct val="100000"/>
              <a:buFont typeface="Open Sans"/>
            </a:pPr>
            <a:r>
              <a:rPr lang="en" sz="1400">
                <a:latin typeface="Open Sans"/>
                <a:ea typeface="Open Sans"/>
                <a:cs typeface="Open Sans"/>
                <a:sym typeface="Open Sans"/>
              </a:rPr>
              <a:t>Tokens are worth 5 extra credit points on any assignment and may be added together.</a:t>
            </a:r>
          </a:p>
          <a:p>
            <a:pPr indent="-317500" lvl="0" marL="457200" rtl="0">
              <a:lnSpc>
                <a:spcPct val="115000"/>
              </a:lnSpc>
              <a:spcBef>
                <a:spcPts val="0"/>
              </a:spcBef>
              <a:spcAft>
                <a:spcPts val="1600"/>
              </a:spcAft>
              <a:buSzPct val="100000"/>
              <a:buFont typeface="Open Sans"/>
            </a:pPr>
            <a:r>
              <a:rPr lang="en" sz="1400">
                <a:latin typeface="Open Sans"/>
                <a:ea typeface="Open Sans"/>
                <a:cs typeface="Open Sans"/>
                <a:sym typeface="Open Sans"/>
              </a:rPr>
              <a:t>Students that miss no more than 3 days of class will be able to drop their lowest grade at the end of each 9 weeks.</a:t>
            </a:r>
          </a:p>
          <a:p>
            <a:pPr indent="-317500" lvl="0" marL="457200" rtl="0">
              <a:lnSpc>
                <a:spcPct val="115000"/>
              </a:lnSpc>
              <a:spcBef>
                <a:spcPts val="0"/>
              </a:spcBef>
              <a:spcAft>
                <a:spcPts val="1600"/>
              </a:spcAft>
              <a:buSzPct val="100000"/>
              <a:buFont typeface="Open Sans"/>
            </a:pPr>
            <a:r>
              <a:rPr lang="en" sz="1400">
                <a:latin typeface="Open Sans"/>
                <a:ea typeface="Open Sans"/>
                <a:cs typeface="Open Sans"/>
                <a:sym typeface="Open Sans"/>
              </a:rPr>
              <a:t>Class Dojo:  Get signed Up!</a:t>
            </a:r>
          </a:p>
          <a:p>
            <a:pPr lvl="0" rtl="0">
              <a:spcBef>
                <a:spcPts val="0"/>
              </a:spcBef>
              <a:buNone/>
            </a:pPr>
            <a:r>
              <a:t/>
            </a:r>
            <a:endParaRPr sz="1800"/>
          </a:p>
        </p:txBody>
      </p:sp>
      <p:sp>
        <p:nvSpPr>
          <p:cNvPr id="117" name="Shape 117"/>
          <p:cNvSpPr txBox="1"/>
          <p:nvPr>
            <p:ph type="title"/>
          </p:nvPr>
        </p:nvSpPr>
        <p:spPr>
          <a:xfrm>
            <a:off x="457200" y="13321"/>
            <a:ext cx="8229600" cy="857400"/>
          </a:xfrm>
          <a:prstGeom prst="rect">
            <a:avLst/>
          </a:prstGeom>
        </p:spPr>
        <p:txBody>
          <a:bodyPr anchorCtr="0" anchor="ctr" bIns="91425" lIns="91425" rIns="91425" tIns="91425">
            <a:noAutofit/>
          </a:bodyPr>
          <a:lstStyle/>
          <a:p>
            <a:pPr lvl="0" algn="l">
              <a:spcBef>
                <a:spcPts val="0"/>
              </a:spcBef>
              <a:buNone/>
            </a:pPr>
            <a:r>
              <a:rPr lang="en"/>
              <a:t>Expectations and Rewards</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1" name="Shape 121"/>
        <p:cNvGrpSpPr/>
        <p:nvPr/>
      </p:nvGrpSpPr>
      <p:grpSpPr>
        <a:xfrm>
          <a:off x="0" y="0"/>
          <a:ext cx="0" cy="0"/>
          <a:chOff x="0" y="0"/>
          <a:chExt cx="0" cy="0"/>
        </a:xfrm>
      </p:grpSpPr>
      <p:sp>
        <p:nvSpPr>
          <p:cNvPr id="122" name="Shape 122"/>
          <p:cNvSpPr txBox="1"/>
          <p:nvPr>
            <p:ph idx="1" type="body"/>
          </p:nvPr>
        </p:nvSpPr>
        <p:spPr>
          <a:xfrm>
            <a:off x="457200" y="1200150"/>
            <a:ext cx="8229600" cy="3630300"/>
          </a:xfrm>
          <a:prstGeom prst="rect">
            <a:avLst/>
          </a:prstGeom>
        </p:spPr>
        <p:txBody>
          <a:bodyPr anchorCtr="0" anchor="t" bIns="91425" lIns="91425" rIns="91425" tIns="91425">
            <a:noAutofit/>
          </a:bodyPr>
          <a:lstStyle/>
          <a:p>
            <a:pPr lvl="0" algn="just">
              <a:lnSpc>
                <a:spcPct val="115000"/>
              </a:lnSpc>
              <a:spcBef>
                <a:spcPts val="0"/>
              </a:spcBef>
              <a:spcAft>
                <a:spcPts val="1600"/>
              </a:spcAft>
              <a:buClr>
                <a:schemeClr val="dk1"/>
              </a:buClr>
              <a:buSzPct val="55000"/>
              <a:buFont typeface="Arial"/>
              <a:buNone/>
            </a:pPr>
            <a:r>
              <a:rPr i="1" lang="en">
                <a:latin typeface="Just Another Hand"/>
                <a:ea typeface="Just Another Hand"/>
                <a:cs typeface="Just Another Hand"/>
                <a:sym typeface="Just Another Hand"/>
              </a:rPr>
              <a:t>ou have entered this classroom to learn.  You are here to engage with those who are present in this room.  If you CHOOSE to participate with us, then you may CHOOSE to put your phone in a cubby.  If you CHOOSE not to do so, and you get caught with your phone being used inappropriately, you will be asked to give your phone to Mrs. Dunbar and she will have to follow our school cell phone policy.</a:t>
            </a:r>
          </a:p>
          <a:p>
            <a:pPr indent="-69850" lvl="0" marL="914400" algn="just">
              <a:lnSpc>
                <a:spcPct val="115000"/>
              </a:lnSpc>
              <a:spcBef>
                <a:spcPts val="0"/>
              </a:spcBef>
              <a:spcAft>
                <a:spcPts val="1600"/>
              </a:spcAft>
              <a:buClr>
                <a:schemeClr val="dk1"/>
              </a:buClr>
              <a:buSzPct val="55000"/>
              <a:buFont typeface="Arial"/>
              <a:buNone/>
            </a:pPr>
            <a:r>
              <a:rPr i="1" lang="en">
                <a:latin typeface="Just Another Hand"/>
                <a:ea typeface="Just Another Hand"/>
                <a:cs typeface="Just Another Hand"/>
                <a:sym typeface="Just Another Hand"/>
              </a:rPr>
              <a:t>-1st offense turn into front office- student picks up at end of day</a:t>
            </a:r>
          </a:p>
          <a:p>
            <a:pPr indent="-69850" lvl="0" marL="914400" algn="just">
              <a:lnSpc>
                <a:spcPct val="115000"/>
              </a:lnSpc>
              <a:spcBef>
                <a:spcPts val="0"/>
              </a:spcBef>
              <a:spcAft>
                <a:spcPts val="1600"/>
              </a:spcAft>
              <a:buClr>
                <a:schemeClr val="dk1"/>
              </a:buClr>
              <a:buSzPct val="55000"/>
              <a:buFont typeface="Arial"/>
              <a:buNone/>
            </a:pPr>
            <a:r>
              <a:rPr i="1" lang="en">
                <a:latin typeface="Just Another Hand"/>
                <a:ea typeface="Just Another Hand"/>
                <a:cs typeface="Just Another Hand"/>
                <a:sym typeface="Just Another Hand"/>
              </a:rPr>
              <a:t>-2nd offense turn into front office- parent/guardian picks up at end of day</a:t>
            </a:r>
          </a:p>
          <a:p>
            <a:pPr lvl="0" algn="just">
              <a:lnSpc>
                <a:spcPct val="115000"/>
              </a:lnSpc>
              <a:spcBef>
                <a:spcPts val="0"/>
              </a:spcBef>
              <a:spcAft>
                <a:spcPts val="1600"/>
              </a:spcAft>
              <a:buClr>
                <a:schemeClr val="dk1"/>
              </a:buClr>
              <a:buSzPct val="55000"/>
              <a:buFont typeface="Arial"/>
              <a:buNone/>
            </a:pPr>
            <a:r>
              <a:rPr i="1" lang="en">
                <a:solidFill>
                  <a:srgbClr val="990000"/>
                </a:solidFill>
                <a:latin typeface="Just Another Hand"/>
                <a:ea typeface="Just Another Hand"/>
                <a:cs typeface="Just Another Hand"/>
                <a:sym typeface="Just Another Hand"/>
              </a:rPr>
              <a:t>“We make our choices, then our choices make us.”</a:t>
            </a:r>
          </a:p>
          <a:p>
            <a:pPr lvl="0">
              <a:spcBef>
                <a:spcPts val="0"/>
              </a:spcBef>
              <a:buNone/>
            </a:pPr>
            <a:r>
              <a:t/>
            </a:r>
            <a:endParaRPr/>
          </a:p>
        </p:txBody>
      </p:sp>
      <p:sp>
        <p:nvSpPr>
          <p:cNvPr id="123" name="Shape 123"/>
          <p:cNvSpPr txBox="1"/>
          <p:nvPr>
            <p:ph type="title"/>
          </p:nvPr>
        </p:nvSpPr>
        <p:spPr>
          <a:xfrm>
            <a:off x="457200" y="13321"/>
            <a:ext cx="8229600" cy="857400"/>
          </a:xfrm>
          <a:prstGeom prst="rect">
            <a:avLst/>
          </a:prstGeom>
        </p:spPr>
        <p:txBody>
          <a:bodyPr anchorCtr="0" anchor="ctr" bIns="91425" lIns="91425" rIns="91425" tIns="91425">
            <a:noAutofit/>
          </a:bodyPr>
          <a:lstStyle/>
          <a:p>
            <a:pPr lvl="0">
              <a:spcBef>
                <a:spcPts val="0"/>
              </a:spcBef>
              <a:buNone/>
            </a:pPr>
            <a:r>
              <a:rPr lang="en"/>
              <a:t>Cell Phone Policy</a:t>
            </a:r>
          </a:p>
        </p:txBody>
      </p:sp>
      <p:pic>
        <p:nvPicPr>
          <p:cNvPr descr="phone.jpg" id="124" name="Shape 124"/>
          <p:cNvPicPr preferRelativeResize="0"/>
          <p:nvPr/>
        </p:nvPicPr>
        <p:blipFill>
          <a:blip r:embed="rId3">
            <a:alphaModFix/>
          </a:blip>
          <a:stretch>
            <a:fillRect/>
          </a:stretch>
        </p:blipFill>
        <p:spPr>
          <a:xfrm>
            <a:off x="6126606" y="2730299"/>
            <a:ext cx="2525224" cy="22278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8" name="Shape 128"/>
        <p:cNvGrpSpPr/>
        <p:nvPr/>
      </p:nvGrpSpPr>
      <p:grpSpPr>
        <a:xfrm>
          <a:off x="0" y="0"/>
          <a:ext cx="0" cy="0"/>
          <a:chOff x="0" y="0"/>
          <a:chExt cx="0" cy="0"/>
        </a:xfrm>
      </p:grpSpPr>
      <p:sp>
        <p:nvSpPr>
          <p:cNvPr id="129" name="Shape 129"/>
          <p:cNvSpPr txBox="1"/>
          <p:nvPr>
            <p:ph idx="1" type="body"/>
          </p:nvPr>
        </p:nvSpPr>
        <p:spPr>
          <a:xfrm>
            <a:off x="457200" y="1200150"/>
            <a:ext cx="8229600" cy="3630300"/>
          </a:xfrm>
          <a:prstGeom prst="rect">
            <a:avLst/>
          </a:prstGeom>
        </p:spPr>
        <p:txBody>
          <a:bodyPr anchorCtr="0" anchor="t" bIns="91425" lIns="91425" rIns="91425" tIns="91425">
            <a:noAutofit/>
          </a:bodyPr>
          <a:lstStyle/>
          <a:p>
            <a:pPr lvl="0" rtl="0">
              <a:spcBef>
                <a:spcPts val="0"/>
              </a:spcBef>
              <a:buNone/>
            </a:pPr>
            <a:r>
              <a:rPr lang="en"/>
              <a:t>Homework</a:t>
            </a:r>
          </a:p>
          <a:p>
            <a:pPr indent="-228600" lvl="0" marL="457200" rtl="0">
              <a:spcBef>
                <a:spcPts val="0"/>
              </a:spcBef>
            </a:pPr>
            <a:r>
              <a:rPr lang="en"/>
              <a:t>Stay on pace with in class assignments</a:t>
            </a:r>
          </a:p>
          <a:p>
            <a:pPr indent="-228600" lvl="0" marL="457200" rtl="0">
              <a:spcBef>
                <a:spcPts val="0"/>
              </a:spcBef>
            </a:pPr>
            <a:r>
              <a:rPr lang="en"/>
              <a:t>My Website- </a:t>
            </a:r>
            <a:r>
              <a:rPr lang="en" u="sng">
                <a:solidFill>
                  <a:schemeClr val="hlink"/>
                </a:solidFill>
                <a:hlinkClick r:id="rId3"/>
              </a:rPr>
              <a:t>www.owenhsdunbar.weebly.com</a:t>
            </a:r>
            <a:r>
              <a:rPr lang="en"/>
              <a:t> </a:t>
            </a:r>
          </a:p>
          <a:p>
            <a:pPr lvl="0" rtl="0">
              <a:spcBef>
                <a:spcPts val="0"/>
              </a:spcBef>
              <a:buNone/>
            </a:pPr>
            <a:r>
              <a:t/>
            </a:r>
            <a:endParaRPr/>
          </a:p>
          <a:p>
            <a:pPr lvl="0" rtl="0">
              <a:spcBef>
                <a:spcPts val="0"/>
              </a:spcBef>
              <a:buNone/>
            </a:pPr>
            <a:r>
              <a:rPr lang="en"/>
              <a:t>Learning Teams</a:t>
            </a:r>
          </a:p>
          <a:p>
            <a:pPr indent="-228600" lvl="0" marL="457200" rtl="0">
              <a:spcBef>
                <a:spcPts val="0"/>
              </a:spcBef>
            </a:pPr>
            <a:r>
              <a:rPr lang="en"/>
              <a:t>Your support throughout the semester</a:t>
            </a:r>
          </a:p>
          <a:p>
            <a:pPr indent="-228600" lvl="0" marL="457200" rtl="0">
              <a:spcBef>
                <a:spcPts val="0"/>
              </a:spcBef>
            </a:pPr>
            <a:r>
              <a:rPr lang="en"/>
              <a:t>Will change throughout the semester</a:t>
            </a:r>
          </a:p>
          <a:p>
            <a:pPr lvl="0" rtl="0">
              <a:spcBef>
                <a:spcPts val="0"/>
              </a:spcBef>
              <a:buNone/>
            </a:pPr>
            <a:r>
              <a:t/>
            </a:r>
            <a:endParaRPr/>
          </a:p>
          <a:p>
            <a:pPr lvl="0">
              <a:spcBef>
                <a:spcPts val="0"/>
              </a:spcBef>
              <a:buNone/>
            </a:pPr>
            <a:r>
              <a:t/>
            </a:r>
            <a:endParaRPr/>
          </a:p>
        </p:txBody>
      </p:sp>
      <p:sp>
        <p:nvSpPr>
          <p:cNvPr id="130" name="Shape 130"/>
          <p:cNvSpPr txBox="1"/>
          <p:nvPr>
            <p:ph type="title"/>
          </p:nvPr>
        </p:nvSpPr>
        <p:spPr>
          <a:xfrm>
            <a:off x="457200" y="13321"/>
            <a:ext cx="8229600" cy="857400"/>
          </a:xfrm>
          <a:prstGeom prst="rect">
            <a:avLst/>
          </a:prstGeom>
        </p:spPr>
        <p:txBody>
          <a:bodyPr anchorCtr="0" anchor="ctr" bIns="91425" lIns="91425" rIns="91425" tIns="91425">
            <a:noAutofit/>
          </a:bodyPr>
          <a:lstStyle/>
          <a:p>
            <a:pPr lvl="0">
              <a:spcBef>
                <a:spcPts val="0"/>
              </a:spcBef>
              <a:buNone/>
            </a:pPr>
            <a:r>
              <a:rPr lang="en"/>
              <a:t>Homework and Learning Teams</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4" name="Shape 134"/>
        <p:cNvGrpSpPr/>
        <p:nvPr/>
      </p:nvGrpSpPr>
      <p:grpSpPr>
        <a:xfrm>
          <a:off x="0" y="0"/>
          <a:ext cx="0" cy="0"/>
          <a:chOff x="0" y="0"/>
          <a:chExt cx="0" cy="0"/>
        </a:xfrm>
      </p:grpSpPr>
      <p:sp>
        <p:nvSpPr>
          <p:cNvPr id="135" name="Shape 135"/>
          <p:cNvSpPr txBox="1"/>
          <p:nvPr>
            <p:ph type="title"/>
          </p:nvPr>
        </p:nvSpPr>
        <p:spPr>
          <a:xfrm>
            <a:off x="457200" y="13321"/>
            <a:ext cx="8229600" cy="857400"/>
          </a:xfrm>
          <a:prstGeom prst="rect">
            <a:avLst/>
          </a:prstGeom>
        </p:spPr>
        <p:txBody>
          <a:bodyPr anchorCtr="0" anchor="ctr" bIns="91425" lIns="91425" rIns="91425" tIns="91425">
            <a:noAutofit/>
          </a:bodyPr>
          <a:lstStyle/>
          <a:p>
            <a:pPr lvl="0">
              <a:spcBef>
                <a:spcPts val="0"/>
              </a:spcBef>
              <a:buNone/>
            </a:pPr>
            <a:r>
              <a:rPr lang="en"/>
              <a:t>Supplies</a:t>
            </a:r>
          </a:p>
        </p:txBody>
      </p:sp>
      <p:sp>
        <p:nvSpPr>
          <p:cNvPr id="136" name="Shape 136"/>
          <p:cNvSpPr txBox="1"/>
          <p:nvPr>
            <p:ph idx="1" type="body"/>
          </p:nvPr>
        </p:nvSpPr>
        <p:spPr>
          <a:xfrm>
            <a:off x="457200" y="1183375"/>
            <a:ext cx="8229600" cy="3630300"/>
          </a:xfrm>
          <a:prstGeom prst="rect">
            <a:avLst/>
          </a:prstGeom>
        </p:spPr>
        <p:txBody>
          <a:bodyPr anchorCtr="0" anchor="t" bIns="91425" lIns="91425" rIns="91425" tIns="91425">
            <a:noAutofit/>
          </a:bodyPr>
          <a:lstStyle/>
          <a:p>
            <a:pPr lvl="0" rtl="0">
              <a:spcBef>
                <a:spcPts val="0"/>
              </a:spcBef>
              <a:buNone/>
            </a:pPr>
            <a:r>
              <a:rPr b="1" lang="en" sz="1800">
                <a:solidFill>
                  <a:srgbClr val="CC0000"/>
                </a:solidFill>
              </a:rPr>
              <a:t>Write this down on syllabus:</a:t>
            </a:r>
          </a:p>
          <a:p>
            <a:pPr indent="-342900" lvl="0" marL="457200" rtl="0">
              <a:spcBef>
                <a:spcPts val="0"/>
              </a:spcBef>
              <a:buSzPct val="100000"/>
            </a:pPr>
            <a:r>
              <a:rPr lang="en" sz="1800"/>
              <a:t>1 Marble Composition Book</a:t>
            </a:r>
          </a:p>
          <a:p>
            <a:pPr indent="-342900" lvl="0" marL="457200" rtl="0">
              <a:spcBef>
                <a:spcPts val="0"/>
              </a:spcBef>
              <a:buSzPct val="100000"/>
            </a:pPr>
            <a:r>
              <a:rPr lang="en" sz="1800"/>
              <a:t>Pen/Pencil</a:t>
            </a:r>
          </a:p>
          <a:p>
            <a:pPr indent="-342900" lvl="0" marL="457200" rtl="0">
              <a:spcBef>
                <a:spcPts val="0"/>
              </a:spcBef>
              <a:buSzPct val="100000"/>
            </a:pPr>
            <a:r>
              <a:rPr lang="en" sz="1800"/>
              <a:t>Pack of Colored Pencils</a:t>
            </a:r>
          </a:p>
          <a:p>
            <a:pPr lvl="0" rtl="0">
              <a:spcBef>
                <a:spcPts val="0"/>
              </a:spcBef>
              <a:buNone/>
            </a:pPr>
            <a:r>
              <a:rPr lang="en" sz="1800"/>
              <a:t>(If you can also get)</a:t>
            </a:r>
          </a:p>
          <a:p>
            <a:pPr indent="-342900" lvl="0" marL="457200" rtl="0">
              <a:spcBef>
                <a:spcPts val="0"/>
              </a:spcBef>
              <a:buSzPct val="100000"/>
            </a:pPr>
            <a:r>
              <a:rPr lang="en" sz="1800"/>
              <a:t>Yellow, red or pink, and green highlighter</a:t>
            </a:r>
          </a:p>
          <a:p>
            <a:pPr indent="-342900" lvl="0" marL="457200" rtl="0">
              <a:spcBef>
                <a:spcPts val="0"/>
              </a:spcBef>
              <a:buSzPct val="100000"/>
            </a:pPr>
            <a:r>
              <a:rPr lang="en" sz="1800"/>
              <a:t>Glue or Tape</a:t>
            </a:r>
          </a:p>
          <a:p>
            <a:pPr indent="-342900" lvl="0" marL="457200" rtl="0">
              <a:spcBef>
                <a:spcPts val="0"/>
              </a:spcBef>
              <a:buSzPct val="100000"/>
            </a:pPr>
            <a:r>
              <a:rPr lang="en" sz="1800"/>
              <a:t>2 Packs of Sticky Notes</a:t>
            </a:r>
          </a:p>
          <a:p>
            <a:pPr lvl="0" rtl="0">
              <a:spcBef>
                <a:spcPts val="0"/>
              </a:spcBef>
              <a:buNone/>
            </a:pPr>
            <a:r>
              <a:t/>
            </a:r>
            <a:endParaRPr sz="1800"/>
          </a:p>
          <a:p>
            <a:pPr lvl="0" rtl="0">
              <a:spcBef>
                <a:spcPts val="0"/>
              </a:spcBef>
              <a:buNone/>
            </a:pPr>
            <a:r>
              <a:rPr lang="en" sz="1800"/>
              <a:t>Classroom Donations for a Token!</a:t>
            </a:r>
          </a:p>
          <a:p>
            <a:pPr indent="-342900" lvl="0" marL="457200" rtl="0">
              <a:spcBef>
                <a:spcPts val="0"/>
              </a:spcBef>
              <a:buSzPct val="100000"/>
            </a:pPr>
            <a:r>
              <a:rPr lang="en" sz="1800"/>
              <a:t>Hand Sanitizer</a:t>
            </a:r>
          </a:p>
          <a:p>
            <a:pPr indent="-342900" lvl="0" marL="457200" rtl="0">
              <a:spcBef>
                <a:spcPts val="0"/>
              </a:spcBef>
              <a:buSzPct val="100000"/>
            </a:pPr>
            <a:r>
              <a:rPr lang="en" sz="1800"/>
              <a:t>Kleenex</a:t>
            </a:r>
          </a:p>
        </p:txBody>
      </p:sp>
      <p:pic>
        <p:nvPicPr>
          <p:cNvPr descr="backpack.jpg" id="137" name="Shape 137"/>
          <p:cNvPicPr preferRelativeResize="0"/>
          <p:nvPr/>
        </p:nvPicPr>
        <p:blipFill>
          <a:blip r:embed="rId3">
            <a:alphaModFix/>
          </a:blip>
          <a:stretch>
            <a:fillRect/>
          </a:stretch>
        </p:blipFill>
        <p:spPr>
          <a:xfrm>
            <a:off x="5857122" y="1310200"/>
            <a:ext cx="2402100" cy="2863799"/>
          </a:xfrm>
          <a:prstGeom prst="round2DiagRect">
            <a:avLst>
              <a:gd fmla="val 16667" name="adj1"/>
              <a:gd fmla="val 0" name="adj2"/>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1" name="Shape 141"/>
        <p:cNvGrpSpPr/>
        <p:nvPr/>
      </p:nvGrpSpPr>
      <p:grpSpPr>
        <a:xfrm>
          <a:off x="0" y="0"/>
          <a:ext cx="0" cy="0"/>
          <a:chOff x="0" y="0"/>
          <a:chExt cx="0" cy="0"/>
        </a:xfrm>
      </p:grpSpPr>
      <p:sp>
        <p:nvSpPr>
          <p:cNvPr id="142" name="Shape 142"/>
          <p:cNvSpPr txBox="1"/>
          <p:nvPr>
            <p:ph idx="1" type="body"/>
          </p:nvPr>
        </p:nvSpPr>
        <p:spPr>
          <a:xfrm>
            <a:off x="457200" y="1200150"/>
            <a:ext cx="5593200" cy="3630300"/>
          </a:xfrm>
          <a:prstGeom prst="rect">
            <a:avLst/>
          </a:prstGeom>
        </p:spPr>
        <p:txBody>
          <a:bodyPr anchorCtr="0" anchor="t" bIns="91425" lIns="91425" rIns="91425" tIns="91425">
            <a:noAutofit/>
          </a:bodyPr>
          <a:lstStyle/>
          <a:p>
            <a:pPr indent="-342900" lvl="0" marL="457200" rtl="0">
              <a:lnSpc>
                <a:spcPct val="115000"/>
              </a:lnSpc>
              <a:spcBef>
                <a:spcPts val="0"/>
              </a:spcBef>
              <a:spcAft>
                <a:spcPts val="1600"/>
              </a:spcAft>
              <a:buSzPct val="100000"/>
              <a:buFont typeface="Open Sans"/>
            </a:pPr>
            <a:r>
              <a:rPr lang="en" sz="1800">
                <a:latin typeface="Open Sans"/>
                <a:ea typeface="Open Sans"/>
                <a:cs typeface="Open Sans"/>
                <a:sym typeface="Open Sans"/>
              </a:rPr>
              <a:t>Textbook- </a:t>
            </a:r>
            <a:r>
              <a:rPr i="1" lang="en" sz="1800">
                <a:solidFill>
                  <a:srgbClr val="CC0000"/>
                </a:solidFill>
                <a:latin typeface="Open Sans"/>
                <a:ea typeface="Open Sans"/>
                <a:cs typeface="Open Sans"/>
                <a:sym typeface="Open Sans"/>
              </a:rPr>
              <a:t>The Americans</a:t>
            </a:r>
            <a:r>
              <a:rPr lang="en" sz="1800">
                <a:latin typeface="Open Sans"/>
                <a:ea typeface="Open Sans"/>
                <a:cs typeface="Open Sans"/>
                <a:sym typeface="Open Sans"/>
              </a:rPr>
              <a:t> - Will be kept in class to use for research.</a:t>
            </a:r>
          </a:p>
          <a:p>
            <a:pPr indent="-342900" lvl="0" marL="457200" rtl="0">
              <a:lnSpc>
                <a:spcPct val="115000"/>
              </a:lnSpc>
              <a:spcBef>
                <a:spcPts val="0"/>
              </a:spcBef>
              <a:spcAft>
                <a:spcPts val="1600"/>
              </a:spcAft>
              <a:buSzPct val="100000"/>
              <a:buFont typeface="Open Sans"/>
            </a:pPr>
            <a:r>
              <a:rPr lang="en" sz="1800">
                <a:latin typeface="Open Sans"/>
                <a:ea typeface="Open Sans"/>
                <a:cs typeface="Open Sans"/>
                <a:sym typeface="Open Sans"/>
              </a:rPr>
              <a:t>May check a book out if you get behind- See sign in/sign out sheet on cart.</a:t>
            </a:r>
          </a:p>
          <a:p>
            <a:pPr indent="-342900" lvl="0" marL="457200" rtl="0">
              <a:lnSpc>
                <a:spcPct val="115000"/>
              </a:lnSpc>
              <a:spcBef>
                <a:spcPts val="0"/>
              </a:spcBef>
              <a:spcAft>
                <a:spcPts val="1600"/>
              </a:spcAft>
              <a:buSzPct val="100000"/>
              <a:buFont typeface="Open Sans"/>
            </a:pPr>
            <a:r>
              <a:rPr lang="en" sz="1800">
                <a:latin typeface="Open Sans"/>
                <a:ea typeface="Open Sans"/>
                <a:cs typeface="Open Sans"/>
                <a:sym typeface="Open Sans"/>
              </a:rPr>
              <a:t>Please be kind to the books and all classroom resources, they are very difficult to get more of and have to be shared by multiple classes.</a:t>
            </a:r>
          </a:p>
          <a:p>
            <a:pPr lvl="0" rtl="0">
              <a:lnSpc>
                <a:spcPct val="115000"/>
              </a:lnSpc>
              <a:spcBef>
                <a:spcPts val="0"/>
              </a:spcBef>
              <a:spcAft>
                <a:spcPts val="1600"/>
              </a:spcAft>
              <a:buClr>
                <a:schemeClr val="dk1"/>
              </a:buClr>
              <a:buSzPct val="61111"/>
              <a:buFont typeface="Arial"/>
              <a:buNone/>
            </a:pPr>
            <a:r>
              <a:t/>
            </a:r>
            <a:endParaRPr sz="1800">
              <a:latin typeface="Open Sans"/>
              <a:ea typeface="Open Sans"/>
              <a:cs typeface="Open Sans"/>
              <a:sym typeface="Open Sans"/>
            </a:endParaRPr>
          </a:p>
          <a:p>
            <a:pPr indent="0" lvl="0" marL="457200">
              <a:spcBef>
                <a:spcPts val="0"/>
              </a:spcBef>
              <a:buNone/>
            </a:pPr>
            <a:r>
              <a:t/>
            </a:r>
            <a:endParaRPr/>
          </a:p>
        </p:txBody>
      </p:sp>
      <p:sp>
        <p:nvSpPr>
          <p:cNvPr id="143" name="Shape 143"/>
          <p:cNvSpPr txBox="1"/>
          <p:nvPr>
            <p:ph type="title"/>
          </p:nvPr>
        </p:nvSpPr>
        <p:spPr>
          <a:xfrm>
            <a:off x="457200" y="13321"/>
            <a:ext cx="8229600" cy="857400"/>
          </a:xfrm>
          <a:prstGeom prst="rect">
            <a:avLst/>
          </a:prstGeom>
        </p:spPr>
        <p:txBody>
          <a:bodyPr anchorCtr="0" anchor="ctr" bIns="91425" lIns="91425" rIns="91425" tIns="91425">
            <a:noAutofit/>
          </a:bodyPr>
          <a:lstStyle/>
          <a:p>
            <a:pPr lvl="0">
              <a:spcBef>
                <a:spcPts val="0"/>
              </a:spcBef>
              <a:buNone/>
            </a:pPr>
            <a:r>
              <a:rPr lang="en"/>
              <a:t>Textbooks and Resources</a:t>
            </a:r>
          </a:p>
        </p:txBody>
      </p:sp>
      <p:pic>
        <p:nvPicPr>
          <p:cNvPr descr="war and peace Ca dn H.jpg" id="144" name="Shape 144"/>
          <p:cNvPicPr preferRelativeResize="0"/>
          <p:nvPr/>
        </p:nvPicPr>
        <p:blipFill>
          <a:blip r:embed="rId3">
            <a:alphaModFix/>
          </a:blip>
          <a:stretch>
            <a:fillRect/>
          </a:stretch>
        </p:blipFill>
        <p:spPr>
          <a:xfrm>
            <a:off x="6617636" y="1157425"/>
            <a:ext cx="2069163" cy="381392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inspiration-board">
  <a:themeElements>
    <a:clrScheme name="Custom 503">
      <a:dk1>
        <a:srgbClr val="000000"/>
      </a:dk1>
      <a:lt1>
        <a:srgbClr val="FFFFFF"/>
      </a:lt1>
      <a:dk2>
        <a:srgbClr val="000000"/>
      </a:dk2>
      <a:lt2>
        <a:srgbClr val="F8F8F8"/>
      </a:lt2>
      <a:accent1>
        <a:srgbClr val="CFCFCF"/>
      </a:accent1>
      <a:accent2>
        <a:srgbClr val="94AE8E"/>
      </a:accent2>
      <a:accent3>
        <a:srgbClr val="4E7A82"/>
      </a:accent3>
      <a:accent4>
        <a:srgbClr val="666699"/>
      </a:accent4>
      <a:accent5>
        <a:srgbClr val="60506F"/>
      </a:accent5>
      <a:accent6>
        <a:srgbClr val="4B4352"/>
      </a:accent6>
      <a:hlink>
        <a:srgbClr val="8694C0"/>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